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3" r:id="rId14"/>
    <p:sldId id="267" r:id="rId15"/>
    <p:sldId id="268" r:id="rId16"/>
    <p:sldId id="269" r:id="rId17"/>
    <p:sldId id="270" r:id="rId18"/>
    <p:sldId id="274" r:id="rId19"/>
    <p:sldId id="271" r:id="rId20"/>
  </p:sldIdLst>
  <p:sldSz cx="18288000" cy="10287000"/>
  <p:notesSz cx="6858000" cy="9144000"/>
  <p:embeddedFontLst>
    <p:embeddedFont>
      <p:font typeface="Bugaki" panose="020B0604020202020204" charset="0"/>
      <p:regular r:id="rId21"/>
    </p:embeddedFont>
    <p:embeddedFont>
      <p:font typeface="Caladea" panose="020B0604020202020204" charset="0"/>
      <p:regular r:id="rId22"/>
    </p:embeddedFont>
    <p:embeddedFont>
      <p:font typeface="Caladea Bold" panose="020B0604020202020204" charset="0"/>
      <p:regular r:id="rId23"/>
    </p:embeddedFont>
    <p:embeddedFont>
      <p:font typeface="Caladea Italics" panose="020B0604020202020204" charset="0"/>
      <p:regular r:id="rId24"/>
    </p:embeddedFont>
    <p:embeddedFont>
      <p:font typeface="Montserrat Medium" panose="00000600000000000000" pitchFamily="2" charset="0"/>
      <p:regular r:id="rId25"/>
      <p:italic r:id="rId26"/>
    </p:embeddedFont>
    <p:embeddedFont>
      <p:font typeface="Tw Cen MT" panose="020B0602020104020603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647731-CE33-4DBA-9B8D-7B46CEB0859D}" v="77" dt="2024-12-30T09:17:18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61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Saar" userId="c23cda8be6710e20" providerId="Windows Live" clId="Web-{98658E69-5FDF-41B5-BCA8-838CB10ABF6F}"/>
    <pc:docChg chg="addSld delSld modSld">
      <pc:chgData name="Hanna Saar" userId="c23cda8be6710e20" providerId="Windows Live" clId="Web-{98658E69-5FDF-41B5-BCA8-838CB10ABF6F}" dt="2024-12-18T12:08:03.762" v="81" actId="20577"/>
      <pc:docMkLst>
        <pc:docMk/>
      </pc:docMkLst>
      <pc:sldChg chg="modSp">
        <pc:chgData name="Hanna Saar" userId="c23cda8be6710e20" providerId="Windows Live" clId="Web-{98658E69-5FDF-41B5-BCA8-838CB10ABF6F}" dt="2024-12-18T12:05:16.865" v="57" actId="20577"/>
        <pc:sldMkLst>
          <pc:docMk/>
          <pc:sldMk cId="0" sldId="262"/>
        </pc:sldMkLst>
        <pc:spChg chg="mod">
          <ac:chgData name="Hanna Saar" userId="c23cda8be6710e20" providerId="Windows Live" clId="Web-{98658E69-5FDF-41B5-BCA8-838CB10ABF6F}" dt="2024-12-18T12:05:16.865" v="57" actId="20577"/>
          <ac:spMkLst>
            <pc:docMk/>
            <pc:sldMk cId="0" sldId="262"/>
            <ac:spMk id="4" creationId="{00000000-0000-0000-0000-000000000000}"/>
          </ac:spMkLst>
        </pc:spChg>
      </pc:sldChg>
      <pc:sldChg chg="modSp">
        <pc:chgData name="Hanna Saar" userId="c23cda8be6710e20" providerId="Windows Live" clId="Web-{98658E69-5FDF-41B5-BCA8-838CB10ABF6F}" dt="2024-12-18T12:04:24.785" v="52" actId="20577"/>
        <pc:sldMkLst>
          <pc:docMk/>
          <pc:sldMk cId="0" sldId="269"/>
        </pc:sldMkLst>
        <pc:spChg chg="mod">
          <ac:chgData name="Hanna Saar" userId="c23cda8be6710e20" providerId="Windows Live" clId="Web-{98658E69-5FDF-41B5-BCA8-838CB10ABF6F}" dt="2024-12-18T12:04:24.785" v="52" actId="20577"/>
          <ac:spMkLst>
            <pc:docMk/>
            <pc:sldMk cId="0" sldId="269"/>
            <ac:spMk id="23" creationId="{00000000-0000-0000-0000-000000000000}"/>
          </ac:spMkLst>
        </pc:spChg>
        <pc:spChg chg="mod">
          <ac:chgData name="Hanna Saar" userId="c23cda8be6710e20" providerId="Windows Live" clId="Web-{98658E69-5FDF-41B5-BCA8-838CB10ABF6F}" dt="2024-12-18T12:04:01.706" v="33" actId="20577"/>
          <ac:spMkLst>
            <pc:docMk/>
            <pc:sldMk cId="0" sldId="269"/>
            <ac:spMk id="24" creationId="{00000000-0000-0000-0000-000000000000}"/>
          </ac:spMkLst>
        </pc:spChg>
      </pc:sldChg>
      <pc:sldChg chg="modSp">
        <pc:chgData name="Hanna Saar" userId="c23cda8be6710e20" providerId="Windows Live" clId="Web-{98658E69-5FDF-41B5-BCA8-838CB10ABF6F}" dt="2024-12-18T12:08:03.762" v="81" actId="20577"/>
        <pc:sldMkLst>
          <pc:docMk/>
          <pc:sldMk cId="0" sldId="271"/>
        </pc:sldMkLst>
        <pc:spChg chg="mod">
          <ac:chgData name="Hanna Saar" userId="c23cda8be6710e20" providerId="Windows Live" clId="Web-{98658E69-5FDF-41B5-BCA8-838CB10ABF6F}" dt="2024-12-18T12:08:03.762" v="81" actId="20577"/>
          <ac:spMkLst>
            <pc:docMk/>
            <pc:sldMk cId="0" sldId="271"/>
            <ac:spMk id="9" creationId="{00000000-0000-0000-0000-000000000000}"/>
          </ac:spMkLst>
        </pc:spChg>
      </pc:sldChg>
      <pc:sldChg chg="addSp delSp modSp new del mod setBg">
        <pc:chgData name="Hanna Saar" userId="c23cda8be6710e20" providerId="Windows Live" clId="Web-{98658E69-5FDF-41B5-BCA8-838CB10ABF6F}" dt="2024-12-18T12:07:56.105" v="78"/>
        <pc:sldMkLst>
          <pc:docMk/>
          <pc:sldMk cId="1943310441" sldId="274"/>
        </pc:sldMkLst>
        <pc:spChg chg="add mod">
          <ac:chgData name="Hanna Saar" userId="c23cda8be6710e20" providerId="Windows Live" clId="Web-{98658E69-5FDF-41B5-BCA8-838CB10ABF6F}" dt="2024-12-18T12:07:37.245" v="77" actId="14100"/>
          <ac:spMkLst>
            <pc:docMk/>
            <pc:sldMk cId="1943310441" sldId="274"/>
            <ac:spMk id="3" creationId="{B5C221FD-E979-52C6-3D76-F28C1B3C93FB}"/>
          </ac:spMkLst>
        </pc:spChg>
        <pc:spChg chg="add del">
          <ac:chgData name="Hanna Saar" userId="c23cda8be6710e20" providerId="Windows Live" clId="Web-{98658E69-5FDF-41B5-BCA8-838CB10ABF6F}" dt="2024-12-18T12:06:38.477" v="63"/>
          <ac:spMkLst>
            <pc:docMk/>
            <pc:sldMk cId="1943310441" sldId="274"/>
            <ac:spMk id="13" creationId="{81E18780-A505-4639-9939-E204348C7317}"/>
          </ac:spMkLst>
        </pc:spChg>
        <pc:spChg chg="add del">
          <ac:chgData name="Hanna Saar" userId="c23cda8be6710e20" providerId="Windows Live" clId="Web-{98658E69-5FDF-41B5-BCA8-838CB10ABF6F}" dt="2024-12-18T12:06:43.587" v="65"/>
          <ac:spMkLst>
            <pc:docMk/>
            <pc:sldMk cId="1943310441" sldId="274"/>
            <ac:spMk id="44" creationId="{933B46D5-42D5-4194-B895-B45DCFF2230F}"/>
          </ac:spMkLst>
        </pc:spChg>
        <pc:spChg chg="add del">
          <ac:chgData name="Hanna Saar" userId="c23cda8be6710e20" providerId="Windows Live" clId="Web-{98658E69-5FDF-41B5-BCA8-838CB10ABF6F}" dt="2024-12-18T12:06:43.587" v="65"/>
          <ac:spMkLst>
            <pc:docMk/>
            <pc:sldMk cId="1943310441" sldId="274"/>
            <ac:spMk id="45" creationId="{083A6575-45DF-4CD7-8E7D-50E51B82D5C2}"/>
          </ac:spMkLst>
        </pc:spChg>
        <pc:spChg chg="add del">
          <ac:chgData name="Hanna Saar" userId="c23cda8be6710e20" providerId="Windows Live" clId="Web-{98658E69-5FDF-41B5-BCA8-838CB10ABF6F}" dt="2024-12-18T12:06:56.556" v="67"/>
          <ac:spMkLst>
            <pc:docMk/>
            <pc:sldMk cId="1943310441" sldId="274"/>
            <ac:spMk id="49" creationId="{C068D0EE-C6C8-484A-AFB7-3602BA27F8CD}"/>
          </ac:spMkLst>
        </pc:spChg>
        <pc:spChg chg="add del">
          <ac:chgData name="Hanna Saar" userId="c23cda8be6710e20" providerId="Windows Live" clId="Web-{98658E69-5FDF-41B5-BCA8-838CB10ABF6F}" dt="2024-12-18T12:06:56.556" v="67"/>
          <ac:spMkLst>
            <pc:docMk/>
            <pc:sldMk cId="1943310441" sldId="274"/>
            <ac:spMk id="50" creationId="{DDE5FB8C-CC3F-4C24-BF4F-1B5999DE6851}"/>
          </ac:spMkLst>
        </pc:spChg>
        <pc:spChg chg="add">
          <ac:chgData name="Hanna Saar" userId="c23cda8be6710e20" providerId="Windows Live" clId="Web-{98658E69-5FDF-41B5-BCA8-838CB10ABF6F}" dt="2024-12-18T12:06:56.587" v="68"/>
          <ac:spMkLst>
            <pc:docMk/>
            <pc:sldMk cId="1943310441" sldId="274"/>
            <ac:spMk id="53" creationId="{3D66C6E3-EBD2-40B7-8FD8-D6D2250FC482}"/>
          </ac:spMkLst>
        </pc:spChg>
        <pc:grpChg chg="add del">
          <ac:chgData name="Hanna Saar" userId="c23cda8be6710e20" providerId="Windows Live" clId="Web-{98658E69-5FDF-41B5-BCA8-838CB10ABF6F}" dt="2024-12-18T12:06:38.477" v="63"/>
          <ac:grpSpMkLst>
            <pc:docMk/>
            <pc:sldMk cId="1943310441" sldId="274"/>
            <ac:grpSpMk id="7" creationId="{891D367A-4C8C-409F-93D9-FD02D0BC9FF6}"/>
          </ac:grpSpMkLst>
        </pc:grpChg>
        <pc:grpChg chg="add del">
          <ac:chgData name="Hanna Saar" userId="c23cda8be6710e20" providerId="Windows Live" clId="Web-{98658E69-5FDF-41B5-BCA8-838CB10ABF6F}" dt="2024-12-18T12:06:43.587" v="65"/>
          <ac:grpSpMkLst>
            <pc:docMk/>
            <pc:sldMk cId="1943310441" sldId="274"/>
            <ac:grpSpMk id="9" creationId="{18896DCC-8879-4CF3-BB2D-0C535C80597E}"/>
          </ac:grpSpMkLst>
        </pc:grpChg>
        <pc:picChg chg="add mod">
          <ac:chgData name="Hanna Saar" userId="c23cda8be6710e20" providerId="Windows Live" clId="Web-{98658E69-5FDF-41B5-BCA8-838CB10ABF6F}" dt="2024-12-18T12:07:20.307" v="69" actId="1076"/>
          <ac:picMkLst>
            <pc:docMk/>
            <pc:sldMk cId="1943310441" sldId="274"/>
            <ac:picMk id="2" creationId="{403CFC1D-CB7F-5B4B-2580-47E7FD187D17}"/>
          </ac:picMkLst>
        </pc:picChg>
        <pc:picChg chg="add del">
          <ac:chgData name="Hanna Saar" userId="c23cda8be6710e20" providerId="Windows Live" clId="Web-{98658E69-5FDF-41B5-BCA8-838CB10ABF6F}" dt="2024-12-18T12:06:38.477" v="63"/>
          <ac:picMkLst>
            <pc:docMk/>
            <pc:sldMk cId="1943310441" sldId="274"/>
            <ac:picMk id="11" creationId="{7589240B-26BC-45BE-A858-3DF47A39229B}"/>
          </ac:picMkLst>
        </pc:picChg>
        <pc:picChg chg="add">
          <ac:chgData name="Hanna Saar" userId="c23cda8be6710e20" providerId="Windows Live" clId="Web-{98658E69-5FDF-41B5-BCA8-838CB10ABF6F}" dt="2024-12-18T12:06:56.587" v="68"/>
          <ac:picMkLst>
            <pc:docMk/>
            <pc:sldMk cId="1943310441" sldId="274"/>
            <ac:picMk id="52" creationId="{6D651BB0-1DFD-4941-83DD-704006F6B139}"/>
          </ac:picMkLst>
        </pc:picChg>
      </pc:sldChg>
    </pc:docChg>
  </pc:docChgLst>
  <pc:docChgLst>
    <pc:chgData name="Terje Aus" userId="805edcd526269487" providerId="LiveId" clId="{36A59EBC-D36B-4BBD-A088-236267D2D736}"/>
    <pc:docChg chg="undo custSel addSld delSld modSld sldOrd">
      <pc:chgData name="Terje Aus" userId="805edcd526269487" providerId="LiveId" clId="{36A59EBC-D36B-4BBD-A088-236267D2D736}" dt="2024-12-19T09:31:48.592" v="998" actId="1076"/>
      <pc:docMkLst>
        <pc:docMk/>
      </pc:docMkLst>
      <pc:sldChg chg="modSp mod">
        <pc:chgData name="Terje Aus" userId="805edcd526269487" providerId="LiveId" clId="{36A59EBC-D36B-4BBD-A088-236267D2D736}" dt="2024-12-17T16:05:51.943" v="294" actId="20577"/>
        <pc:sldMkLst>
          <pc:docMk/>
          <pc:sldMk cId="0" sldId="256"/>
        </pc:sldMkLst>
        <pc:spChg chg="mod">
          <ac:chgData name="Terje Aus" userId="805edcd526269487" providerId="LiveId" clId="{36A59EBC-D36B-4BBD-A088-236267D2D736}" dt="2024-12-17T16:05:51.943" v="294" actId="20577"/>
          <ac:spMkLst>
            <pc:docMk/>
            <pc:sldMk cId="0" sldId="256"/>
            <ac:spMk id="12" creationId="{00000000-0000-0000-0000-000000000000}"/>
          </ac:spMkLst>
        </pc:spChg>
      </pc:sldChg>
      <pc:sldChg chg="modSp mod">
        <pc:chgData name="Terje Aus" userId="805edcd526269487" providerId="LiveId" clId="{36A59EBC-D36B-4BBD-A088-236267D2D736}" dt="2024-12-17T16:10:10.965" v="360" actId="20577"/>
        <pc:sldMkLst>
          <pc:docMk/>
          <pc:sldMk cId="0" sldId="259"/>
        </pc:sldMkLst>
        <pc:spChg chg="mod">
          <ac:chgData name="Terje Aus" userId="805edcd526269487" providerId="LiveId" clId="{36A59EBC-D36B-4BBD-A088-236267D2D736}" dt="2024-12-17T16:08:11.569" v="357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Terje Aus" userId="805edcd526269487" providerId="LiveId" clId="{36A59EBC-D36B-4BBD-A088-236267D2D736}" dt="2024-12-17T16:08:14.744" v="358" actId="14100"/>
          <ac:spMkLst>
            <pc:docMk/>
            <pc:sldMk cId="0" sldId="259"/>
            <ac:spMk id="4" creationId="{00000000-0000-0000-0000-000000000000}"/>
          </ac:spMkLst>
        </pc:spChg>
        <pc:spChg chg="mod">
          <ac:chgData name="Terje Aus" userId="805edcd526269487" providerId="LiveId" clId="{36A59EBC-D36B-4BBD-A088-236267D2D736}" dt="2024-12-17T16:10:10.965" v="360" actId="20577"/>
          <ac:spMkLst>
            <pc:docMk/>
            <pc:sldMk cId="0" sldId="259"/>
            <ac:spMk id="11" creationId="{00000000-0000-0000-0000-000000000000}"/>
          </ac:spMkLst>
        </pc:spChg>
      </pc:sldChg>
      <pc:sldChg chg="modSp mod">
        <pc:chgData name="Terje Aus" userId="805edcd526269487" providerId="LiveId" clId="{36A59EBC-D36B-4BBD-A088-236267D2D736}" dt="2024-12-19T07:15:43.075" v="458" actId="6549"/>
        <pc:sldMkLst>
          <pc:docMk/>
          <pc:sldMk cId="0" sldId="260"/>
        </pc:sldMkLst>
        <pc:spChg chg="mod">
          <ac:chgData name="Terje Aus" userId="805edcd526269487" providerId="LiveId" clId="{36A59EBC-D36B-4BBD-A088-236267D2D736}" dt="2024-12-19T07:15:43.075" v="458" actId="6549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Terje Aus" userId="805edcd526269487" providerId="LiveId" clId="{36A59EBC-D36B-4BBD-A088-236267D2D736}" dt="2024-12-19T07:18:45.394" v="518" actId="1076"/>
        <pc:sldMkLst>
          <pc:docMk/>
          <pc:sldMk cId="0" sldId="261"/>
        </pc:sldMkLst>
        <pc:spChg chg="mod">
          <ac:chgData name="Terje Aus" userId="805edcd526269487" providerId="LiveId" clId="{36A59EBC-D36B-4BBD-A088-236267D2D736}" dt="2024-12-19T07:18:45.394" v="518" actId="1076"/>
          <ac:spMkLst>
            <pc:docMk/>
            <pc:sldMk cId="0" sldId="261"/>
            <ac:spMk id="23" creationId="{00000000-0000-0000-0000-000000000000}"/>
          </ac:spMkLst>
        </pc:spChg>
        <pc:spChg chg="mod">
          <ac:chgData name="Terje Aus" userId="805edcd526269487" providerId="LiveId" clId="{36A59EBC-D36B-4BBD-A088-236267D2D736}" dt="2024-12-19T07:18:27.560" v="514" actId="1076"/>
          <ac:spMkLst>
            <pc:docMk/>
            <pc:sldMk cId="0" sldId="261"/>
            <ac:spMk id="24" creationId="{00000000-0000-0000-0000-000000000000}"/>
          </ac:spMkLst>
        </pc:spChg>
        <pc:grpChg chg="mod">
          <ac:chgData name="Terje Aus" userId="805edcd526269487" providerId="LiveId" clId="{36A59EBC-D36B-4BBD-A088-236267D2D736}" dt="2024-12-19T07:18:40.589" v="517" actId="1076"/>
          <ac:grpSpMkLst>
            <pc:docMk/>
            <pc:sldMk cId="0" sldId="261"/>
            <ac:grpSpMk id="9" creationId="{00000000-0000-0000-0000-000000000000}"/>
          </ac:grpSpMkLst>
        </pc:grpChg>
      </pc:sldChg>
      <pc:sldChg chg="modSp mod">
        <pc:chgData name="Terje Aus" userId="805edcd526269487" providerId="LiveId" clId="{36A59EBC-D36B-4BBD-A088-236267D2D736}" dt="2024-12-19T07:19:42.078" v="520" actId="1076"/>
        <pc:sldMkLst>
          <pc:docMk/>
          <pc:sldMk cId="0" sldId="262"/>
        </pc:sldMkLst>
        <pc:spChg chg="mod">
          <ac:chgData name="Terje Aus" userId="805edcd526269487" providerId="LiveId" clId="{36A59EBC-D36B-4BBD-A088-236267D2D736}" dt="2024-12-19T07:19:25.486" v="519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Terje Aus" userId="805edcd526269487" providerId="LiveId" clId="{36A59EBC-D36B-4BBD-A088-236267D2D736}" dt="2024-12-19T07:19:42.078" v="520" actId="1076"/>
          <ac:spMkLst>
            <pc:docMk/>
            <pc:sldMk cId="0" sldId="262"/>
            <ac:spMk id="5" creationId="{00000000-0000-0000-0000-000000000000}"/>
          </ac:spMkLst>
        </pc:spChg>
      </pc:sldChg>
      <pc:sldChg chg="modSp mod">
        <pc:chgData name="Terje Aus" userId="805edcd526269487" providerId="LiveId" clId="{36A59EBC-D36B-4BBD-A088-236267D2D736}" dt="2024-12-19T08:49:35.385" v="555" actId="113"/>
        <pc:sldMkLst>
          <pc:docMk/>
          <pc:sldMk cId="0" sldId="263"/>
        </pc:sldMkLst>
        <pc:spChg chg="mod">
          <ac:chgData name="Terje Aus" userId="805edcd526269487" providerId="LiveId" clId="{36A59EBC-D36B-4BBD-A088-236267D2D736}" dt="2024-12-19T08:48:57.681" v="552" actId="20577"/>
          <ac:spMkLst>
            <pc:docMk/>
            <pc:sldMk cId="0" sldId="263"/>
            <ac:spMk id="5" creationId="{00000000-0000-0000-0000-000000000000}"/>
          </ac:spMkLst>
        </pc:spChg>
        <pc:spChg chg="mod">
          <ac:chgData name="Terje Aus" userId="805edcd526269487" providerId="LiveId" clId="{36A59EBC-D36B-4BBD-A088-236267D2D736}" dt="2024-12-19T08:49:23.683" v="554" actId="113"/>
          <ac:spMkLst>
            <pc:docMk/>
            <pc:sldMk cId="0" sldId="263"/>
            <ac:spMk id="7" creationId="{00000000-0000-0000-0000-000000000000}"/>
          </ac:spMkLst>
        </pc:spChg>
        <pc:spChg chg="mod">
          <ac:chgData name="Terje Aus" userId="805edcd526269487" providerId="LiveId" clId="{36A59EBC-D36B-4BBD-A088-236267D2D736}" dt="2024-12-19T08:49:35.385" v="555" actId="113"/>
          <ac:spMkLst>
            <pc:docMk/>
            <pc:sldMk cId="0" sldId="263"/>
            <ac:spMk id="9" creationId="{00000000-0000-0000-0000-000000000000}"/>
          </ac:spMkLst>
        </pc:spChg>
      </pc:sldChg>
      <pc:sldChg chg="modSp mod ord">
        <pc:chgData name="Terje Aus" userId="805edcd526269487" providerId="LiveId" clId="{36A59EBC-D36B-4BBD-A088-236267D2D736}" dt="2024-12-19T07:22:43.475" v="548" actId="255"/>
        <pc:sldMkLst>
          <pc:docMk/>
          <pc:sldMk cId="0" sldId="264"/>
        </pc:sldMkLst>
        <pc:spChg chg="mod">
          <ac:chgData name="Terje Aus" userId="805edcd526269487" providerId="LiveId" clId="{36A59EBC-D36B-4BBD-A088-236267D2D736}" dt="2024-12-19T07:22:43.475" v="548" actId="255"/>
          <ac:spMkLst>
            <pc:docMk/>
            <pc:sldMk cId="0" sldId="264"/>
            <ac:spMk id="8" creationId="{00000000-0000-0000-0000-000000000000}"/>
          </ac:spMkLst>
        </pc:spChg>
      </pc:sldChg>
      <pc:sldChg chg="modSp mod ord">
        <pc:chgData name="Terje Aus" userId="805edcd526269487" providerId="LiveId" clId="{36A59EBC-D36B-4BBD-A088-236267D2D736}" dt="2024-12-19T07:22:56.202" v="549" actId="6549"/>
        <pc:sldMkLst>
          <pc:docMk/>
          <pc:sldMk cId="0" sldId="265"/>
        </pc:sldMkLst>
        <pc:spChg chg="mod">
          <ac:chgData name="Terje Aus" userId="805edcd526269487" providerId="LiveId" clId="{36A59EBC-D36B-4BBD-A088-236267D2D736}" dt="2024-12-19T07:22:56.202" v="549" actId="6549"/>
          <ac:spMkLst>
            <pc:docMk/>
            <pc:sldMk cId="0" sldId="265"/>
            <ac:spMk id="8" creationId="{00000000-0000-0000-0000-000000000000}"/>
          </ac:spMkLst>
        </pc:spChg>
      </pc:sldChg>
      <pc:sldChg chg="ord">
        <pc:chgData name="Terje Aus" userId="805edcd526269487" providerId="LiveId" clId="{36A59EBC-D36B-4BBD-A088-236267D2D736}" dt="2024-12-19T07:20:08.596" v="526"/>
        <pc:sldMkLst>
          <pc:docMk/>
          <pc:sldMk cId="0" sldId="266"/>
        </pc:sldMkLst>
      </pc:sldChg>
      <pc:sldChg chg="modSp mod">
        <pc:chgData name="Terje Aus" userId="805edcd526269487" providerId="LiveId" clId="{36A59EBC-D36B-4BBD-A088-236267D2D736}" dt="2024-12-19T09:25:16.902" v="920" actId="20577"/>
        <pc:sldMkLst>
          <pc:docMk/>
          <pc:sldMk cId="0" sldId="268"/>
        </pc:sldMkLst>
        <pc:spChg chg="mod">
          <ac:chgData name="Terje Aus" userId="805edcd526269487" providerId="LiveId" clId="{36A59EBC-D36B-4BBD-A088-236267D2D736}" dt="2024-12-19T09:25:16.902" v="920" actId="20577"/>
          <ac:spMkLst>
            <pc:docMk/>
            <pc:sldMk cId="0" sldId="268"/>
            <ac:spMk id="6" creationId="{00000000-0000-0000-0000-000000000000}"/>
          </ac:spMkLst>
        </pc:spChg>
        <pc:spChg chg="mod">
          <ac:chgData name="Terje Aus" userId="805edcd526269487" providerId="LiveId" clId="{36A59EBC-D36B-4BBD-A088-236267D2D736}" dt="2024-12-19T09:23:27.303" v="909" actId="688"/>
          <ac:spMkLst>
            <pc:docMk/>
            <pc:sldMk cId="0" sldId="268"/>
            <ac:spMk id="7" creationId="{00000000-0000-0000-0000-000000000000}"/>
          </ac:spMkLst>
        </pc:spChg>
      </pc:sldChg>
      <pc:sldChg chg="modSp mod">
        <pc:chgData name="Terje Aus" userId="805edcd526269487" providerId="LiveId" clId="{36A59EBC-D36B-4BBD-A088-236267D2D736}" dt="2024-12-19T09:25:37.980" v="921" actId="20577"/>
        <pc:sldMkLst>
          <pc:docMk/>
          <pc:sldMk cId="0" sldId="269"/>
        </pc:sldMkLst>
        <pc:spChg chg="mod">
          <ac:chgData name="Terje Aus" userId="805edcd526269487" providerId="LiveId" clId="{36A59EBC-D36B-4BBD-A088-236267D2D736}" dt="2024-12-19T09:06:54.071" v="685" actId="6549"/>
          <ac:spMkLst>
            <pc:docMk/>
            <pc:sldMk cId="0" sldId="269"/>
            <ac:spMk id="23" creationId="{00000000-0000-0000-0000-000000000000}"/>
          </ac:spMkLst>
        </pc:spChg>
        <pc:spChg chg="mod">
          <ac:chgData name="Terje Aus" userId="805edcd526269487" providerId="LiveId" clId="{36A59EBC-D36B-4BBD-A088-236267D2D736}" dt="2024-12-19T09:25:37.980" v="921" actId="20577"/>
          <ac:spMkLst>
            <pc:docMk/>
            <pc:sldMk cId="0" sldId="269"/>
            <ac:spMk id="24" creationId="{00000000-0000-0000-0000-000000000000}"/>
          </ac:spMkLst>
        </pc:spChg>
        <pc:spChg chg="mod">
          <ac:chgData name="Terje Aus" userId="805edcd526269487" providerId="LiveId" clId="{36A59EBC-D36B-4BBD-A088-236267D2D736}" dt="2024-12-19T08:52:40.525" v="655" actId="6549"/>
          <ac:spMkLst>
            <pc:docMk/>
            <pc:sldMk cId="0" sldId="269"/>
            <ac:spMk id="25" creationId="{00000000-0000-0000-0000-000000000000}"/>
          </ac:spMkLst>
        </pc:spChg>
        <pc:grpChg chg="mod">
          <ac:chgData name="Terje Aus" userId="805edcd526269487" providerId="LiveId" clId="{36A59EBC-D36B-4BBD-A088-236267D2D736}" dt="2024-12-19T09:05:38.051" v="657" actId="1076"/>
          <ac:grpSpMkLst>
            <pc:docMk/>
            <pc:sldMk cId="0" sldId="269"/>
            <ac:grpSpMk id="9" creationId="{00000000-0000-0000-0000-000000000000}"/>
          </ac:grpSpMkLst>
        </pc:grpChg>
      </pc:sldChg>
      <pc:sldChg chg="modSp mod">
        <pc:chgData name="Terje Aus" userId="805edcd526269487" providerId="LiveId" clId="{36A59EBC-D36B-4BBD-A088-236267D2D736}" dt="2024-12-19T09:31:48.592" v="998" actId="1076"/>
        <pc:sldMkLst>
          <pc:docMk/>
          <pc:sldMk cId="0" sldId="271"/>
        </pc:sldMkLst>
        <pc:spChg chg="mod">
          <ac:chgData name="Terje Aus" userId="805edcd526269487" providerId="LiveId" clId="{36A59EBC-D36B-4BBD-A088-236267D2D736}" dt="2024-12-19T09:31:37.267" v="997" actId="20577"/>
          <ac:spMkLst>
            <pc:docMk/>
            <pc:sldMk cId="0" sldId="271"/>
            <ac:spMk id="9" creationId="{00000000-0000-0000-0000-000000000000}"/>
          </ac:spMkLst>
        </pc:spChg>
        <pc:spChg chg="mod">
          <ac:chgData name="Terje Aus" userId="805edcd526269487" providerId="LiveId" clId="{36A59EBC-D36B-4BBD-A088-236267D2D736}" dt="2024-12-19T09:31:48.592" v="998" actId="1076"/>
          <ac:spMkLst>
            <pc:docMk/>
            <pc:sldMk cId="0" sldId="271"/>
            <ac:spMk id="12" creationId="{00000000-0000-0000-0000-000000000000}"/>
          </ac:spMkLst>
        </pc:spChg>
      </pc:sldChg>
      <pc:sldChg chg="modSp new mod">
        <pc:chgData name="Terje Aus" userId="805edcd526269487" providerId="LiveId" clId="{36A59EBC-D36B-4BBD-A088-236267D2D736}" dt="2024-12-19T07:14:24.717" v="455" actId="20577"/>
        <pc:sldMkLst>
          <pc:docMk/>
          <pc:sldMk cId="151924777" sldId="272"/>
        </pc:sldMkLst>
        <pc:spChg chg="mod">
          <ac:chgData name="Terje Aus" userId="805edcd526269487" providerId="LiveId" clId="{36A59EBC-D36B-4BBD-A088-236267D2D736}" dt="2024-12-17T16:00:59.047" v="65" actId="1076"/>
          <ac:spMkLst>
            <pc:docMk/>
            <pc:sldMk cId="151924777" sldId="272"/>
            <ac:spMk id="2" creationId="{D7A9EFBA-E958-45C1-E6B0-B225FEFC78B6}"/>
          </ac:spMkLst>
        </pc:spChg>
        <pc:spChg chg="mod">
          <ac:chgData name="Terje Aus" userId="805edcd526269487" providerId="LiveId" clId="{36A59EBC-D36B-4BBD-A088-236267D2D736}" dt="2024-12-19T07:14:24.717" v="455" actId="20577"/>
          <ac:spMkLst>
            <pc:docMk/>
            <pc:sldMk cId="151924777" sldId="272"/>
            <ac:spMk id="3" creationId="{8D0B2CEB-6F71-C232-65E1-1A2750456ECB}"/>
          </ac:spMkLst>
        </pc:spChg>
      </pc:sldChg>
      <pc:sldChg chg="add">
        <pc:chgData name="Terje Aus" userId="805edcd526269487" providerId="LiveId" clId="{36A59EBC-D36B-4BBD-A088-236267D2D736}" dt="2024-12-17T16:00:07.609" v="9"/>
        <pc:sldMkLst>
          <pc:docMk/>
          <pc:sldMk cId="0" sldId="273"/>
        </pc:sldMkLst>
      </pc:sldChg>
      <pc:sldChg chg="new del">
        <pc:chgData name="Terje Aus" userId="805edcd526269487" providerId="LiveId" clId="{36A59EBC-D36B-4BBD-A088-236267D2D736}" dt="2024-12-17T15:58:58.055" v="3" actId="47"/>
        <pc:sldMkLst>
          <pc:docMk/>
          <pc:sldMk cId="2106463777" sldId="273"/>
        </pc:sldMkLst>
      </pc:sldChg>
      <pc:sldChg chg="new del">
        <pc:chgData name="Terje Aus" userId="805edcd526269487" providerId="LiveId" clId="{36A59EBC-D36B-4BBD-A088-236267D2D736}" dt="2024-12-17T15:58:59.831" v="4" actId="47"/>
        <pc:sldMkLst>
          <pc:docMk/>
          <pc:sldMk cId="1206108816" sldId="274"/>
        </pc:sldMkLst>
      </pc:sldChg>
    </pc:docChg>
  </pc:docChgLst>
  <pc:docChgLst>
    <pc:chgData name="Hanna Saar" userId="c23cda8be6710e20" providerId="Windows Live" clId="Web-{F2647731-CE33-4DBA-9B8D-7B46CEB0859D}"/>
    <pc:docChg chg="addSld modSld">
      <pc:chgData name="Hanna Saar" userId="c23cda8be6710e20" providerId="Windows Live" clId="Web-{F2647731-CE33-4DBA-9B8D-7B46CEB0859D}" dt="2024-12-30T09:17:31.508" v="51"/>
      <pc:docMkLst>
        <pc:docMk/>
      </pc:docMkLst>
      <pc:sldChg chg="modSp">
        <pc:chgData name="Hanna Saar" userId="c23cda8be6710e20" providerId="Windows Live" clId="Web-{F2647731-CE33-4DBA-9B8D-7B46CEB0859D}" dt="2024-12-30T09:15:15.609" v="29" actId="20577"/>
        <pc:sldMkLst>
          <pc:docMk/>
          <pc:sldMk cId="0" sldId="271"/>
        </pc:sldMkLst>
        <pc:spChg chg="mod">
          <ac:chgData name="Hanna Saar" userId="c23cda8be6710e20" providerId="Windows Live" clId="Web-{F2647731-CE33-4DBA-9B8D-7B46CEB0859D}" dt="2024-12-30T09:15:15.609" v="29" actId="20577"/>
          <ac:spMkLst>
            <pc:docMk/>
            <pc:sldMk cId="0" sldId="271"/>
            <ac:spMk id="12" creationId="{00000000-0000-0000-0000-000000000000}"/>
          </ac:spMkLst>
        </pc:spChg>
      </pc:sldChg>
      <pc:sldChg chg="addSp modSp new mod setBg">
        <pc:chgData name="Hanna Saar" userId="c23cda8be6710e20" providerId="Windows Live" clId="Web-{F2647731-CE33-4DBA-9B8D-7B46CEB0859D}" dt="2024-12-30T09:17:31.508" v="51"/>
        <pc:sldMkLst>
          <pc:docMk/>
          <pc:sldMk cId="3421113457" sldId="274"/>
        </pc:sldMkLst>
        <pc:spChg chg="mod">
          <ac:chgData name="Hanna Saar" userId="c23cda8be6710e20" providerId="Windows Live" clId="Web-{F2647731-CE33-4DBA-9B8D-7B46CEB0859D}" dt="2024-12-30T09:17:31.508" v="51"/>
          <ac:spMkLst>
            <pc:docMk/>
            <pc:sldMk cId="3421113457" sldId="274"/>
            <ac:spMk id="2" creationId="{72037BA9-CC81-8CB9-0A7C-0811217F5DAD}"/>
          </ac:spMkLst>
        </pc:spChg>
        <pc:grpChg chg="add">
          <ac:chgData name="Hanna Saar" userId="c23cda8be6710e20" providerId="Windows Live" clId="Web-{F2647731-CE33-4DBA-9B8D-7B46CEB0859D}" dt="2024-12-30T09:17:31.508" v="51"/>
          <ac:grpSpMkLst>
            <pc:docMk/>
            <pc:sldMk cId="3421113457" sldId="274"/>
            <ac:grpSpMk id="10" creationId="{9795E515-5F57-431F-9A0D-3A0419DF7572}"/>
          </ac:grpSpMkLst>
        </pc:grpChg>
        <pc:grpChg chg="add">
          <ac:chgData name="Hanna Saar" userId="c23cda8be6710e20" providerId="Windows Live" clId="Web-{F2647731-CE33-4DBA-9B8D-7B46CEB0859D}" dt="2024-12-30T09:17:31.508" v="51"/>
          <ac:grpSpMkLst>
            <pc:docMk/>
            <pc:sldMk cId="3421113457" sldId="274"/>
            <ac:grpSpMk id="66" creationId="{991FDBCC-CEF4-4B54-8508-90670DA1E117}"/>
          </ac:grpSpMkLst>
        </pc:grpChg>
        <pc:picChg chg="add mod">
          <ac:chgData name="Hanna Saar" userId="c23cda8be6710e20" providerId="Windows Live" clId="Web-{F2647731-CE33-4DBA-9B8D-7B46CEB0859D}" dt="2024-12-30T09:17:31.508" v="51"/>
          <ac:picMkLst>
            <pc:docMk/>
            <pc:sldMk cId="3421113457" sldId="274"/>
            <ac:picMk id="3" creationId="{8B9B3999-D1D4-263C-A426-AC5B3AAE9D5A}"/>
          </ac:picMkLst>
        </pc:picChg>
        <pc:picChg chg="add">
          <ac:chgData name="Hanna Saar" userId="c23cda8be6710e20" providerId="Windows Live" clId="Web-{F2647731-CE33-4DBA-9B8D-7B46CEB0859D}" dt="2024-12-30T09:17:31.508" v="51"/>
          <ac:picMkLst>
            <pc:docMk/>
            <pc:sldMk cId="3421113457" sldId="274"/>
            <ac:picMk id="8" creationId="{50C065C3-0FE3-4452-B765-CB05BBB2A983}"/>
          </ac:picMkLst>
        </pc:picChg>
      </pc:sldChg>
    </pc:docChg>
  </pc:docChgLst>
  <pc:docChgLst>
    <pc:chgData name="Hanna Saar" userId="c23cda8be6710e20" providerId="Windows Live" clId="Web-{A6F52DA0-949C-4553-8503-7720B6D1F9DE}"/>
    <pc:docChg chg="modSld">
      <pc:chgData name="Hanna Saar" userId="c23cda8be6710e20" providerId="Windows Live" clId="Web-{A6F52DA0-949C-4553-8503-7720B6D1F9DE}" dt="2024-12-18T11:46:10.775" v="2" actId="20577"/>
      <pc:docMkLst>
        <pc:docMk/>
      </pc:docMkLst>
      <pc:sldChg chg="modSp">
        <pc:chgData name="Hanna Saar" userId="c23cda8be6710e20" providerId="Windows Live" clId="Web-{A6F52DA0-949C-4553-8503-7720B6D1F9DE}" dt="2024-12-18T11:46:10.775" v="2" actId="20577"/>
        <pc:sldMkLst>
          <pc:docMk/>
          <pc:sldMk cId="0" sldId="266"/>
        </pc:sldMkLst>
        <pc:spChg chg="mod">
          <ac:chgData name="Hanna Saar" userId="c23cda8be6710e20" providerId="Windows Live" clId="Web-{A6F52DA0-949C-4553-8503-7720B6D1F9DE}" dt="2024-12-18T11:46:10.775" v="2" actId="20577"/>
          <ac:spMkLst>
            <pc:docMk/>
            <pc:sldMk cId="0" sldId="266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3457577" cy="10287002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4637" y="1683545"/>
            <a:ext cx="13187363" cy="35814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637" y="5403057"/>
            <a:ext cx="13187363" cy="2483643"/>
          </a:xfrm>
        </p:spPr>
        <p:txBody>
          <a:bodyPr>
            <a:normAutofit/>
          </a:bodyPr>
          <a:lstStyle>
            <a:lvl1pPr marL="0" indent="0" algn="l">
              <a:buNone/>
              <a:defRPr sz="3000" cap="all" baseline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16267" y="8115302"/>
            <a:ext cx="4114800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636" y="8115302"/>
            <a:ext cx="7687329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45367" y="8115299"/>
            <a:ext cx="1156634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4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6456997"/>
            <a:ext cx="14868533" cy="122903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2117" y="909639"/>
            <a:ext cx="14868531" cy="4949667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7686030"/>
            <a:ext cx="14866289" cy="102370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85" y="914400"/>
            <a:ext cx="14858933" cy="5143500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6629399"/>
            <a:ext cx="14856689" cy="2057399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399"/>
            <a:ext cx="13954128" cy="4122644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048336"/>
            <a:ext cx="13128449" cy="82345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7" y="6464879"/>
            <a:ext cx="14859003" cy="2234244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355268" y="109859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806055" y="414745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915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3201062"/>
            <a:ext cx="14859002" cy="376775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6986483"/>
            <a:ext cx="14856758" cy="1710966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8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14858997" cy="285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12116" y="4011695"/>
            <a:ext cx="4795349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91878" y="5040395"/>
            <a:ext cx="4813103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2150" y="4016453"/>
            <a:ext cx="4776578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56320" y="5045153"/>
            <a:ext cx="4793745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663" y="4011695"/>
            <a:ext cx="4792452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778663" y="5040395"/>
            <a:ext cx="4792452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4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12117" y="914400"/>
            <a:ext cx="14858999" cy="285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712120" y="6606894"/>
            <a:ext cx="479286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12120" y="4000497"/>
            <a:ext cx="479286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12120" y="7471288"/>
            <a:ext cx="4792860" cy="12267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3580" y="6606894"/>
            <a:ext cx="480060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733580" y="4000497"/>
            <a:ext cx="479841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31390" y="7471286"/>
            <a:ext cx="4800600" cy="1215513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851" y="6606893"/>
            <a:ext cx="4786112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8664" y="4000497"/>
            <a:ext cx="4792454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78663" y="7471281"/>
            <a:ext cx="4792452" cy="121551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3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07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63601" y="914399"/>
            <a:ext cx="3007517" cy="77724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2115" y="914399"/>
            <a:ext cx="11622885" cy="77724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5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2128840"/>
            <a:ext cx="14859000" cy="427910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636543"/>
            <a:ext cx="14859000" cy="2062164"/>
          </a:xfrm>
        </p:spPr>
        <p:txBody>
          <a:bodyPr>
            <a:normAutofit/>
          </a:bodyPr>
          <a:lstStyle>
            <a:lvl1pPr marL="0" indent="0">
              <a:buNone/>
              <a:defRPr sz="27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116" y="3374229"/>
            <a:ext cx="7317584" cy="531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1" y="3374229"/>
            <a:ext cx="7312817" cy="531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6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928690"/>
            <a:ext cx="14859000" cy="2216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029" y="3374229"/>
            <a:ext cx="6974675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2116" y="4610096"/>
            <a:ext cx="7317587" cy="4076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12" y="3374228"/>
            <a:ext cx="6969903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10096"/>
            <a:ext cx="7312815" cy="4076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1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0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058" y="914402"/>
            <a:ext cx="5784056" cy="245982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301" y="888999"/>
            <a:ext cx="8836814" cy="779780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058" y="3374229"/>
            <a:ext cx="5784056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3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8901762" cy="245982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071082" y="914402"/>
            <a:ext cx="5500035" cy="77723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3374229"/>
            <a:ext cx="8901767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1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21432" y="1"/>
            <a:ext cx="18080832" cy="10287002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2120" y="927777"/>
            <a:ext cx="14858997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9" y="3374230"/>
            <a:ext cx="14858999" cy="531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5382" y="882491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7" y="8824913"/>
            <a:ext cx="93589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4482" y="8824912"/>
            <a:ext cx="115663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1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125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poku.leaderliit.eu/index.php?module=207&amp;op=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kk.ee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861393" y="2384661"/>
            <a:ext cx="6865502" cy="5895750"/>
          </a:xfrm>
          <a:custGeom>
            <a:avLst/>
            <a:gdLst/>
            <a:ahLst/>
            <a:cxnLst/>
            <a:rect l="l" t="t" r="r" b="b"/>
            <a:pathLst>
              <a:path w="6865502" h="5895750">
                <a:moveTo>
                  <a:pt x="0" y="0"/>
                </a:moveTo>
                <a:lnTo>
                  <a:pt x="6865502" y="0"/>
                </a:lnTo>
                <a:lnTo>
                  <a:pt x="6865502" y="5895750"/>
                </a:lnTo>
                <a:lnTo>
                  <a:pt x="0" y="5895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56494" y="741691"/>
            <a:ext cx="6292954" cy="1376584"/>
          </a:xfrm>
          <a:custGeom>
            <a:avLst/>
            <a:gdLst/>
            <a:ahLst/>
            <a:cxnLst/>
            <a:rect l="l" t="t" r="r" b="b"/>
            <a:pathLst>
              <a:path w="6292954" h="1376584">
                <a:moveTo>
                  <a:pt x="0" y="0"/>
                </a:moveTo>
                <a:lnTo>
                  <a:pt x="6292954" y="0"/>
                </a:lnTo>
                <a:lnTo>
                  <a:pt x="6292954" y="1376583"/>
                </a:lnTo>
                <a:lnTo>
                  <a:pt x="0" y="13765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310028" y="741691"/>
            <a:ext cx="2865253" cy="1398644"/>
          </a:xfrm>
          <a:custGeom>
            <a:avLst/>
            <a:gdLst/>
            <a:ahLst/>
            <a:cxnLst/>
            <a:rect l="l" t="t" r="r" b="b"/>
            <a:pathLst>
              <a:path w="2865253" h="1398644">
                <a:moveTo>
                  <a:pt x="0" y="0"/>
                </a:moveTo>
                <a:lnTo>
                  <a:pt x="2865253" y="0"/>
                </a:lnTo>
                <a:lnTo>
                  <a:pt x="2865253" y="1398644"/>
                </a:lnTo>
                <a:lnTo>
                  <a:pt x="0" y="1398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3708268"/>
            <a:ext cx="9535917" cy="276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6"/>
              </a:lnSpc>
            </a:pPr>
            <a:r>
              <a:rPr lang="en-US" sz="7156" b="1" spc="-12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ESF + TOETUSMEEDE</a:t>
            </a:r>
          </a:p>
          <a:p>
            <a:pPr algn="l">
              <a:lnSpc>
                <a:spcPts val="7156"/>
              </a:lnSpc>
            </a:pPr>
            <a:r>
              <a:rPr lang="en-US" sz="7156" b="1" spc="-12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“SOTSIAALNE HEAOLU”</a:t>
            </a:r>
          </a:p>
          <a:p>
            <a:pPr algn="l">
              <a:lnSpc>
                <a:spcPts val="7156"/>
              </a:lnSpc>
            </a:pPr>
            <a:endParaRPr lang="en-US" sz="7156" b="1" spc="-121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8827250"/>
            <a:ext cx="7115426" cy="431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6"/>
              </a:lnSpc>
            </a:pPr>
            <a:r>
              <a:rPr lang="et-EE" sz="3200" b="1" spc="-5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18</a:t>
            </a:r>
            <a:r>
              <a:rPr lang="en-US" sz="3200" b="1" spc="-5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.1</a:t>
            </a:r>
            <a:r>
              <a:rPr lang="et-EE" sz="3200" b="1" spc="-5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2</a:t>
            </a:r>
            <a:r>
              <a:rPr lang="en-US" sz="3200" b="1" spc="-5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.2024 </a:t>
            </a:r>
            <a:r>
              <a:rPr lang="et-EE" sz="3200" b="1" spc="-5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Kuressaare</a:t>
            </a:r>
            <a:endParaRPr lang="en-US" sz="3200" b="1" spc="-54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688" y="2680168"/>
            <a:ext cx="5031339" cy="2561528"/>
            <a:chOff x="0" y="0"/>
            <a:chExt cx="1684282" cy="8574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4282" cy="857492"/>
            </a:xfrm>
            <a:custGeom>
              <a:avLst/>
              <a:gdLst/>
              <a:ahLst/>
              <a:cxnLst/>
              <a:rect l="l" t="t" r="r" b="b"/>
              <a:pathLst>
                <a:path w="1684282" h="857492">
                  <a:moveTo>
                    <a:pt x="23081" y="0"/>
                  </a:moveTo>
                  <a:lnTo>
                    <a:pt x="1661201" y="0"/>
                  </a:lnTo>
                  <a:cubicBezTo>
                    <a:pt x="1673948" y="0"/>
                    <a:pt x="1684282" y="10334"/>
                    <a:pt x="1684282" y="23081"/>
                  </a:cubicBezTo>
                  <a:lnTo>
                    <a:pt x="1684282" y="834411"/>
                  </a:lnTo>
                  <a:cubicBezTo>
                    <a:pt x="1684282" y="847159"/>
                    <a:pt x="1673948" y="857492"/>
                    <a:pt x="1661201" y="857492"/>
                  </a:cubicBezTo>
                  <a:lnTo>
                    <a:pt x="23081" y="857492"/>
                  </a:lnTo>
                  <a:cubicBezTo>
                    <a:pt x="10334" y="857492"/>
                    <a:pt x="0" y="847159"/>
                    <a:pt x="0" y="834411"/>
                  </a:cubicBezTo>
                  <a:lnTo>
                    <a:pt x="0" y="23081"/>
                  </a:lnTo>
                  <a:cubicBezTo>
                    <a:pt x="0" y="10334"/>
                    <a:pt x="10334" y="0"/>
                    <a:pt x="23081" y="0"/>
                  </a:cubicBezTo>
                  <a:close/>
                </a:path>
              </a:pathLst>
            </a:custGeom>
            <a:solidFill>
              <a:srgbClr val="EBEB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1684282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7747" y="2435831"/>
            <a:ext cx="5750020" cy="5637764"/>
          </a:xfrm>
          <a:custGeom>
            <a:avLst/>
            <a:gdLst/>
            <a:ahLst/>
            <a:cxnLst/>
            <a:rect l="l" t="t" r="r" b="b"/>
            <a:pathLst>
              <a:path w="5750020" h="5637764">
                <a:moveTo>
                  <a:pt x="0" y="0"/>
                </a:moveTo>
                <a:lnTo>
                  <a:pt x="5750020" y="0"/>
                </a:lnTo>
                <a:lnTo>
                  <a:pt x="5750020" y="5637764"/>
                </a:lnTo>
                <a:lnTo>
                  <a:pt x="0" y="563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377267" y="487023"/>
            <a:ext cx="11257748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Toetatavad tegevused 1/3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84450" y="1894153"/>
            <a:ext cx="9525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6746975" y="2464406"/>
            <a:ext cx="11297105" cy="772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1"/>
              </a:lnSpc>
              <a:spcBef>
                <a:spcPct val="0"/>
              </a:spcBef>
            </a:pP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1) </a:t>
            </a:r>
            <a:r>
              <a:rPr lang="en-US" sz="3799" b="1" spc="-6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vanemaealiste</a:t>
            </a: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(</a:t>
            </a:r>
            <a:r>
              <a:rPr lang="et-EE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vanuses </a:t>
            </a: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55+) ja </a:t>
            </a:r>
            <a:r>
              <a:rPr lang="en-US" sz="3799" b="1" spc="-6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erivajadustega</a:t>
            </a: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799" b="1" spc="-6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inimeste</a:t>
            </a: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(</a:t>
            </a:r>
            <a:r>
              <a:rPr lang="et-EE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vanuses </a:t>
            </a: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16+)</a:t>
            </a:r>
            <a:r>
              <a:rPr lang="et-EE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799" b="1" spc="-6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sotsiaalne</a:t>
            </a:r>
            <a:r>
              <a:rPr lang="en-US" sz="3799" b="1" spc="-6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799" b="1" spc="-6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kaasamine</a:t>
            </a:r>
            <a:endParaRPr lang="en-US" sz="3799" b="1" spc="-64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l">
              <a:lnSpc>
                <a:spcPts val="4004"/>
              </a:lnSpc>
              <a:spcBef>
                <a:spcPct val="0"/>
              </a:spcBef>
            </a:pPr>
            <a:endParaRPr lang="en-US" sz="3799" b="1" spc="-64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793156" lvl="1" indent="-396578" algn="l">
              <a:lnSpc>
                <a:spcPts val="4004"/>
              </a:lnSpc>
              <a:buFont typeface="Arial"/>
              <a:buChar char="•"/>
            </a:pP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koolitused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nõustamised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töötoad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toimetulekuõpe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93156" lvl="1" indent="-396578" algn="l">
              <a:lnSpc>
                <a:spcPts val="4004"/>
              </a:lnSpc>
              <a:buFont typeface="Arial"/>
              <a:buChar char="•"/>
            </a:pP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väljasõidud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õppe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- ja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kogemusreisid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93156" lvl="1" indent="-396578" algn="l">
              <a:lnSpc>
                <a:spcPts val="4004"/>
              </a:lnSpc>
              <a:buFont typeface="Arial"/>
              <a:buChar char="•"/>
            </a:pP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huvitegevuse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pakkumisele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–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arendamisele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suunatud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93156" lvl="1" indent="-396578" algn="l">
              <a:lnSpc>
                <a:spcPts val="4004"/>
              </a:lnSpc>
              <a:buFont typeface="Arial"/>
              <a:buChar char="•"/>
            </a:pP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kaasatust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aktiivsust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liikumist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terviseteadlikkust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toetavad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93156" lvl="1" indent="-396578">
              <a:lnSpc>
                <a:spcPts val="4004"/>
              </a:lnSpc>
              <a:buFont typeface="Arial"/>
              <a:buChar char="•"/>
            </a:pP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oma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kogukonna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eakate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erivajadustega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inimeste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toetamiseks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abistamiseks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kodukülastused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73" spc="-6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seltsilised</a:t>
            </a:r>
            <a:r>
              <a:rPr lang="en-US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</a:t>
            </a:r>
            <a:r>
              <a:rPr lang="et-EE" sz="3673" spc="-6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abistajad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vabatahtlikud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mäluhäirega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inimestele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(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dementsetele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)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päevahoiuteenuse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loomine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600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pakkumine</a:t>
            </a:r>
            <a:r>
              <a:rPr lang="en-US" sz="3600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93156" lvl="1" indent="-396578" algn="l">
              <a:lnSpc>
                <a:spcPts val="4004"/>
              </a:lnSpc>
              <a:buFont typeface="Arial"/>
              <a:buChar char="•"/>
            </a:pPr>
            <a:endParaRPr lang="en-US" sz="3673" spc="-6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688" y="2680168"/>
            <a:ext cx="5031339" cy="2561528"/>
            <a:chOff x="0" y="0"/>
            <a:chExt cx="1684282" cy="8574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4282" cy="857492"/>
            </a:xfrm>
            <a:custGeom>
              <a:avLst/>
              <a:gdLst/>
              <a:ahLst/>
              <a:cxnLst/>
              <a:rect l="l" t="t" r="r" b="b"/>
              <a:pathLst>
                <a:path w="1684282" h="857492">
                  <a:moveTo>
                    <a:pt x="23081" y="0"/>
                  </a:moveTo>
                  <a:lnTo>
                    <a:pt x="1661201" y="0"/>
                  </a:lnTo>
                  <a:cubicBezTo>
                    <a:pt x="1673948" y="0"/>
                    <a:pt x="1684282" y="10334"/>
                    <a:pt x="1684282" y="23081"/>
                  </a:cubicBezTo>
                  <a:lnTo>
                    <a:pt x="1684282" y="834411"/>
                  </a:lnTo>
                  <a:cubicBezTo>
                    <a:pt x="1684282" y="847159"/>
                    <a:pt x="1673948" y="857492"/>
                    <a:pt x="1661201" y="857492"/>
                  </a:cubicBezTo>
                  <a:lnTo>
                    <a:pt x="23081" y="857492"/>
                  </a:lnTo>
                  <a:cubicBezTo>
                    <a:pt x="10334" y="857492"/>
                    <a:pt x="0" y="847159"/>
                    <a:pt x="0" y="834411"/>
                  </a:cubicBezTo>
                  <a:lnTo>
                    <a:pt x="0" y="23081"/>
                  </a:lnTo>
                  <a:cubicBezTo>
                    <a:pt x="0" y="10334"/>
                    <a:pt x="10334" y="0"/>
                    <a:pt x="23081" y="0"/>
                  </a:cubicBezTo>
                  <a:close/>
                </a:path>
              </a:pathLst>
            </a:custGeom>
            <a:solidFill>
              <a:srgbClr val="EBEB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1684282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7747" y="2435831"/>
            <a:ext cx="5750020" cy="5637764"/>
          </a:xfrm>
          <a:custGeom>
            <a:avLst/>
            <a:gdLst/>
            <a:ahLst/>
            <a:cxnLst/>
            <a:rect l="l" t="t" r="r" b="b"/>
            <a:pathLst>
              <a:path w="5750020" h="5637764">
                <a:moveTo>
                  <a:pt x="0" y="0"/>
                </a:moveTo>
                <a:lnTo>
                  <a:pt x="5750020" y="0"/>
                </a:lnTo>
                <a:lnTo>
                  <a:pt x="5750020" y="5637764"/>
                </a:lnTo>
                <a:lnTo>
                  <a:pt x="0" y="563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377267" y="487023"/>
            <a:ext cx="11307598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Toetatavad tegevused 2/3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84450" y="1894153"/>
            <a:ext cx="9525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6410789" y="2728918"/>
            <a:ext cx="11274075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5162" lvl="1" indent="-357581" algn="just">
              <a:lnSpc>
                <a:spcPts val="3610"/>
              </a:lnSpc>
              <a:buFont typeface="Arial"/>
              <a:buChar char="•"/>
            </a:pP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vaimse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tervise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heaolu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hoidmisele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edendamisele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suunatud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nõustamised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koolitused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infopäevad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teavituskampaaniad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15162" lvl="1" indent="-357581" algn="just">
              <a:lnSpc>
                <a:spcPts val="3610"/>
              </a:lnSpc>
              <a:buFont typeface="Arial"/>
              <a:buChar char="•"/>
            </a:pP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sotsiaalsete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võrgustike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huvirühmade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ning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riskirühmadega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tegelevate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võrgustike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loomine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arendamine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koostöö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soodustamine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15162" lvl="1" indent="-357581" algn="just">
              <a:lnSpc>
                <a:spcPts val="3610"/>
              </a:lnSpc>
              <a:buFont typeface="Arial"/>
              <a:buChar char="•"/>
            </a:pP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teemakohaste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trüki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-ja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videomaterjalide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digitaalsete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lahenduste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loomine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ajakohastamine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jätkusuutlikkuse</a:t>
            </a:r>
            <a:r>
              <a:rPr lang="en-US" sz="3312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tagamine</a:t>
            </a:r>
            <a:endParaRPr lang="en-US" sz="3312" spc="-56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marL="715162" lvl="1" indent="-357581" algn="just">
              <a:lnSpc>
                <a:spcPts val="3610"/>
              </a:lnSpc>
              <a:buFont typeface="Arial"/>
              <a:buChar char="•"/>
            </a:pPr>
            <a:r>
              <a:rPr lang="en-US" sz="3312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projektijuhtimine</a:t>
            </a:r>
            <a:endParaRPr lang="en-US" sz="3312" spc="-56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5688" y="2680168"/>
            <a:ext cx="5031339" cy="2561528"/>
            <a:chOff x="0" y="0"/>
            <a:chExt cx="1684282" cy="8574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4282" cy="857492"/>
            </a:xfrm>
            <a:custGeom>
              <a:avLst/>
              <a:gdLst/>
              <a:ahLst/>
              <a:cxnLst/>
              <a:rect l="l" t="t" r="r" b="b"/>
              <a:pathLst>
                <a:path w="1684282" h="857492">
                  <a:moveTo>
                    <a:pt x="23081" y="0"/>
                  </a:moveTo>
                  <a:lnTo>
                    <a:pt x="1661201" y="0"/>
                  </a:lnTo>
                  <a:cubicBezTo>
                    <a:pt x="1673948" y="0"/>
                    <a:pt x="1684282" y="10334"/>
                    <a:pt x="1684282" y="23081"/>
                  </a:cubicBezTo>
                  <a:lnTo>
                    <a:pt x="1684282" y="834411"/>
                  </a:lnTo>
                  <a:cubicBezTo>
                    <a:pt x="1684282" y="847159"/>
                    <a:pt x="1673948" y="857492"/>
                    <a:pt x="1661201" y="857492"/>
                  </a:cubicBezTo>
                  <a:lnTo>
                    <a:pt x="23081" y="857492"/>
                  </a:lnTo>
                  <a:cubicBezTo>
                    <a:pt x="10334" y="857492"/>
                    <a:pt x="0" y="847159"/>
                    <a:pt x="0" y="834411"/>
                  </a:cubicBezTo>
                  <a:lnTo>
                    <a:pt x="0" y="23081"/>
                  </a:lnTo>
                  <a:cubicBezTo>
                    <a:pt x="0" y="10334"/>
                    <a:pt x="10334" y="0"/>
                    <a:pt x="23081" y="0"/>
                  </a:cubicBezTo>
                  <a:close/>
                </a:path>
              </a:pathLst>
            </a:custGeom>
            <a:solidFill>
              <a:srgbClr val="EBEB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1684282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7747" y="2435831"/>
            <a:ext cx="5750020" cy="5637764"/>
          </a:xfrm>
          <a:custGeom>
            <a:avLst/>
            <a:gdLst/>
            <a:ahLst/>
            <a:cxnLst/>
            <a:rect l="l" t="t" r="r" b="b"/>
            <a:pathLst>
              <a:path w="5750020" h="5637764">
                <a:moveTo>
                  <a:pt x="0" y="0"/>
                </a:moveTo>
                <a:lnTo>
                  <a:pt x="5750020" y="0"/>
                </a:lnTo>
                <a:lnTo>
                  <a:pt x="5750020" y="5637764"/>
                </a:lnTo>
                <a:lnTo>
                  <a:pt x="0" y="563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376766" y="487023"/>
            <a:ext cx="11308600" cy="1077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r>
              <a:rPr lang="en-US" sz="7200" b="1" spc="-136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Toetatavad</a:t>
            </a:r>
            <a:r>
              <a:rPr lang="en-US" sz="72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7200" b="1" spc="-136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tegevused</a:t>
            </a:r>
            <a:r>
              <a:rPr lang="en-US" sz="72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3/3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84450" y="1894153"/>
            <a:ext cx="9525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6628846" y="2454881"/>
            <a:ext cx="11274075" cy="48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376766" y="1675152"/>
            <a:ext cx="11699734" cy="7568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3"/>
              </a:lnSpc>
              <a:spcBef>
                <a:spcPct val="0"/>
              </a:spcBef>
            </a:pPr>
            <a:r>
              <a:rPr lang="en-US" sz="4094" b="1" spc="-69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2) omastehooldajate toetamine ja väärtustamine </a:t>
            </a:r>
          </a:p>
          <a:p>
            <a:pPr algn="l">
              <a:lnSpc>
                <a:spcPts val="4354"/>
              </a:lnSpc>
              <a:spcBef>
                <a:spcPct val="0"/>
              </a:spcBef>
            </a:pPr>
            <a:endParaRPr lang="en-US" sz="4094" b="1" spc="-69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tegevused, mis aitavad abivajajat ära tunda ning talle vajalikku abi pakkuda;</a:t>
            </a: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lähedaste nõustamine ja koolitamine, sh koostöö meditsiiniasutustega ja omavalitsustega, ka lähedaste individuaalne nõustamine ja koolitamine;</a:t>
            </a: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vaimse tervise hoidmisele suunatud tegevused, sh nõustamised, koolitused, infopäevad, teavituskampaaniad; </a:t>
            </a: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hoolduskoormuse vähendamisele või leevendamisele suunatud tegevused; </a:t>
            </a: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vajalike tugivõrgustike loomine ja võimestamine, koostöö soodustamine; </a:t>
            </a: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väljasõidud, õppe-ja kogemusreisid; </a:t>
            </a:r>
          </a:p>
          <a:p>
            <a:pPr marL="776073" lvl="1" indent="-388036" algn="l">
              <a:lnSpc>
                <a:spcPts val="3918"/>
              </a:lnSpc>
              <a:buFont typeface="Arial"/>
              <a:buChar char="•"/>
            </a:pPr>
            <a:r>
              <a:rPr lang="en-US" sz="3594" spc="-6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projektijuhtimine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4290" y="2313851"/>
            <a:ext cx="6162620" cy="5659299"/>
          </a:xfrm>
          <a:custGeom>
            <a:avLst/>
            <a:gdLst/>
            <a:ahLst/>
            <a:cxnLst/>
            <a:rect l="l" t="t" r="r" b="b"/>
            <a:pathLst>
              <a:path w="6162620" h="5659299">
                <a:moveTo>
                  <a:pt x="0" y="0"/>
                </a:moveTo>
                <a:lnTo>
                  <a:pt x="6162621" y="0"/>
                </a:lnTo>
                <a:lnTo>
                  <a:pt x="6162621" y="5659298"/>
                </a:lnTo>
                <a:lnTo>
                  <a:pt x="0" y="5659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0" y="66675"/>
            <a:ext cx="7960284" cy="315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75"/>
              </a:lnSpc>
            </a:pPr>
            <a:r>
              <a:rPr lang="en-US" sz="7500" b="1" spc="-127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Toetatavate tegevuste alla EI KUULU: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3181218"/>
            <a:ext cx="7960284" cy="3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8795641" y="3238368"/>
            <a:ext cx="830864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724"/>
              </a:lnSpc>
              <a:buFont typeface="Arial"/>
              <a:buChar char="•"/>
            </a:pP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kõik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ESF+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meetme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rakendusmääruse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poolt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välistatud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mitteabikõlblikud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kulud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ole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abikõlblikud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põhivara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investeeringud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ning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maa,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kinnisvara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taristu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ostmise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kulu</a:t>
            </a:r>
            <a:r>
              <a:rPr lang="et-EE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</a:t>
            </a:r>
            <a:endParaRPr lang="en-US" sz="2499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42469" y="5867080"/>
            <a:ext cx="9525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8795641" y="5582395"/>
            <a:ext cx="8463659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724"/>
              </a:lnSpc>
              <a:buFont typeface="Arial"/>
              <a:buChar char="•"/>
            </a:pP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mida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toetatakse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teistest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toetusmeetmetest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mida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viiakse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ellu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sotsiaalhoolekandeseaduse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2. ja 3.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peatüki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tööturumeetmete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seaduse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§13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tervishoiuteenuste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korraldamise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seaduse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§2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alusel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välja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arvatud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juhul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kui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loovad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juba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olemasolevatele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teenustele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lisandväärtust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47232" y="7970262"/>
            <a:ext cx="2182466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8795641" y="8075583"/>
            <a:ext cx="8463659" cy="1044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724"/>
              </a:lnSpc>
              <a:buFont typeface="Arial"/>
              <a:buChar char="•"/>
            </a:pP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kulud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mis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ole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tegevusega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otseselt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seotud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(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sh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toreduslikud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b="1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kulud</a:t>
            </a:r>
            <a:r>
              <a:rPr lang="en-US" sz="2499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ehk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kulutused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millega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taotletakse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peamiselt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asja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meeldivust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ilu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499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jms</a:t>
            </a:r>
            <a:r>
              <a:rPr lang="en-US" sz="2499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);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46442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032792" y="2961350"/>
            <a:ext cx="4919044" cy="5199784"/>
          </a:xfrm>
          <a:custGeom>
            <a:avLst/>
            <a:gdLst/>
            <a:ahLst/>
            <a:cxnLst/>
            <a:rect l="l" t="t" r="r" b="b"/>
            <a:pathLst>
              <a:path w="4919044" h="5199784">
                <a:moveTo>
                  <a:pt x="0" y="0"/>
                </a:moveTo>
                <a:lnTo>
                  <a:pt x="4919044" y="0"/>
                </a:lnTo>
                <a:lnTo>
                  <a:pt x="4919044" y="5199784"/>
                </a:lnTo>
                <a:lnTo>
                  <a:pt x="0" y="519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69236" y="8210852"/>
            <a:ext cx="1064439" cy="106443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6931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9236" y="1699462"/>
            <a:ext cx="9471229" cy="1964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9"/>
              </a:lnSpc>
            </a:pPr>
            <a:r>
              <a:rPr lang="en-US" sz="6999" b="1" spc="-118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Nõutavad dokumendid taotluse esitamisel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9236" y="3902302"/>
            <a:ext cx="9270794" cy="3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001455" y="4537280"/>
            <a:ext cx="8562288" cy="454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957" lvl="1" indent="-331478" algn="l">
              <a:lnSpc>
                <a:spcPts val="3347"/>
              </a:lnSpc>
              <a:buFont typeface="Arial"/>
              <a:buChar char="•"/>
            </a:pPr>
            <a:r>
              <a:rPr lang="en-US" sz="3070" spc="-52">
                <a:solidFill>
                  <a:srgbClr val="000000"/>
                </a:solidFill>
                <a:latin typeface="Caladea"/>
                <a:ea typeface="Caladea"/>
                <a:cs typeface="Caladea"/>
                <a:sym typeface="Caladea"/>
              </a:rPr>
              <a:t> vormikohane </a:t>
            </a:r>
            <a:r>
              <a:rPr lang="en-US" sz="3070" b="1" spc="-52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 koos tegevuskava ja eelarvega</a:t>
            </a:r>
          </a:p>
          <a:p>
            <a:pPr marL="662957" lvl="1" indent="-331478" algn="l">
              <a:lnSpc>
                <a:spcPts val="3347"/>
              </a:lnSpc>
              <a:buFont typeface="Arial"/>
              <a:buChar char="•"/>
            </a:pPr>
            <a:r>
              <a:rPr lang="en-US" sz="3070" b="1" spc="-52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hinnapakkumused</a:t>
            </a:r>
          </a:p>
          <a:p>
            <a:pPr algn="l">
              <a:lnSpc>
                <a:spcPts val="3347"/>
              </a:lnSpc>
            </a:pPr>
            <a:endParaRPr lang="en-US" sz="3070" b="1" spc="-52">
              <a:solidFill>
                <a:srgbClr val="000000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l">
              <a:lnSpc>
                <a:spcPts val="3347"/>
              </a:lnSpc>
            </a:pPr>
            <a:r>
              <a:rPr lang="en-US" sz="3070" b="1" spc="-52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TEGEVUSKAVA PIKKUS MAKSIMAALSELT 6 KUUD</a:t>
            </a:r>
            <a:r>
              <a:rPr lang="en-US" sz="3070" spc="-52">
                <a:solidFill>
                  <a:srgbClr val="FF3131"/>
                </a:solidFill>
                <a:latin typeface="Caladea"/>
                <a:ea typeface="Caladea"/>
                <a:cs typeface="Caladea"/>
                <a:sym typeface="Caladea"/>
              </a:rPr>
              <a:t> ja TEGEVUSED TULEB ELLU </a:t>
            </a:r>
            <a:r>
              <a:rPr lang="en-US" sz="3070" b="1" spc="-52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VIIA 1 AASTA JOOKSUL</a:t>
            </a:r>
            <a:r>
              <a:rPr lang="en-US" sz="3070" spc="-52">
                <a:solidFill>
                  <a:srgbClr val="FF3131"/>
                </a:solidFill>
                <a:latin typeface="Caladea"/>
                <a:ea typeface="Caladea"/>
                <a:cs typeface="Caladea"/>
                <a:sym typeface="Caladea"/>
              </a:rPr>
              <a:t> ALATES SKK JUHATUSE KINNITAMISE OTSUSEST!</a:t>
            </a:r>
          </a:p>
          <a:p>
            <a:pPr algn="l">
              <a:lnSpc>
                <a:spcPts val="3347"/>
              </a:lnSpc>
              <a:spcBef>
                <a:spcPct val="0"/>
              </a:spcBef>
            </a:pPr>
            <a:endParaRPr lang="en-US" sz="3070" spc="-52">
              <a:solidFill>
                <a:srgbClr val="FF313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algn="l">
              <a:lnSpc>
                <a:spcPts val="3347"/>
              </a:lnSpc>
              <a:spcBef>
                <a:spcPct val="0"/>
              </a:spcBef>
            </a:pPr>
            <a:endParaRPr lang="en-US" sz="3070" spc="-52">
              <a:solidFill>
                <a:srgbClr val="FF313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algn="l">
              <a:lnSpc>
                <a:spcPts val="3347"/>
              </a:lnSpc>
              <a:spcBef>
                <a:spcPct val="0"/>
              </a:spcBef>
            </a:pPr>
            <a:endParaRPr lang="en-US" sz="3070" spc="-52">
              <a:solidFill>
                <a:srgbClr val="FF3131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algn="l">
              <a:lnSpc>
                <a:spcPts val="2675"/>
              </a:lnSpc>
              <a:spcBef>
                <a:spcPct val="0"/>
              </a:spcBef>
            </a:pPr>
            <a:endParaRPr lang="en-US" sz="3070" spc="-52">
              <a:solidFill>
                <a:srgbClr val="FF3131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33675" y="8475459"/>
            <a:ext cx="12797351" cy="643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  <a:spcBef>
                <a:spcPct val="0"/>
              </a:spcBef>
            </a:pPr>
            <a:r>
              <a:rPr lang="en-US" sz="4500" b="1" spc="-76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NB! Taotluste esitamine ainult </a:t>
            </a:r>
            <a:r>
              <a:rPr lang="en-US" sz="4500" b="1" u="sng" spc="-76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  <a:hlinkClick r:id="rId3" tooltip="https://spoku.leaderliit.eu/index.php?module=207&amp;op="/>
              </a:rPr>
              <a:t>spoku</a:t>
            </a:r>
            <a:r>
              <a:rPr lang="en-US" sz="4500" b="1" spc="-76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keskkonnas!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642312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69236" y="3902302"/>
            <a:ext cx="9270794" cy="3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028700" y="2702171"/>
            <a:ext cx="11925300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endParaRPr lang="et-EE" sz="2500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t-EE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Miniprojekti taotlusega koos esitada </a:t>
            </a:r>
            <a:r>
              <a:rPr lang="et-EE" sz="2500" b="1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eelarve ja kulude kirjeldus</a:t>
            </a:r>
            <a:r>
              <a:rPr lang="et-EE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.</a:t>
            </a: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endParaRPr lang="et-EE" sz="2500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Kui</a:t>
            </a:r>
            <a:r>
              <a:rPr lang="et-EE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miniprojektiga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taotletava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t-EE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kulu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(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tellitava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töö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teenuse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)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käibemaksuta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maksumu</a:t>
            </a:r>
            <a:r>
              <a:rPr lang="en-US" sz="2500" u="sng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</a:t>
            </a:r>
            <a:r>
              <a:rPr lang="en-US" sz="2500" u="sng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b="1" u="sng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ületab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5000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eurot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,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tuleb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taotlejal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t-EE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koos taotluse ja eelarvega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esitada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vähemalt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3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võrreldavat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hinnapakkumust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. </a:t>
            </a:r>
          </a:p>
          <a:p>
            <a:pPr algn="l">
              <a:lnSpc>
                <a:spcPts val="2725"/>
              </a:lnSpc>
            </a:pP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Hinnapakkumus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peab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sisaldama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: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hinnapakkuja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nime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kontaktandmeid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töö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teenuse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vara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üksikasjalikku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kirjeldust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ning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käibemaksuta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ja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käibemaksuga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maksumust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ning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vajaduse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korral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tehniliste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tingimuste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loetelu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mis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osutab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tehnilisele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spetsifikatsioonile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. </a:t>
            </a:r>
            <a:endParaRPr lang="et-EE" sz="2500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endParaRPr lang="et-EE" sz="2500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t-EE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SKK võib eelarves sisalduvate kulude mõistlikkuse hindamiseks küsida miniprojekti taotlejalt lisaks hinnapakkumisi.</a:t>
            </a:r>
            <a:endParaRPr lang="en-US" sz="2500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algn="l">
              <a:lnSpc>
                <a:spcPts val="2725"/>
              </a:lnSpc>
            </a:pPr>
            <a:endParaRPr lang="en-US" sz="2500" spc="-42" dirty="0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Hinnapakkumuseks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loetakse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ka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muud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dokumenti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(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näiteks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kuvatõmmis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jms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),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millest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selguvad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eelpool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nimetatud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andmed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.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Väljavalitud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hinnapakkumus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peab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olema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objektiivselt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põhjendatud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. </a:t>
            </a:r>
          </a:p>
          <a:p>
            <a:pPr algn="l">
              <a:lnSpc>
                <a:spcPts val="2725"/>
              </a:lnSpc>
            </a:pPr>
            <a:endParaRPr lang="en-US" sz="2500" b="1" spc="-42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539890" lvl="1" indent="-269945" algn="l">
              <a:lnSpc>
                <a:spcPts val="2725"/>
              </a:lnSpc>
              <a:buFont typeface="Arial"/>
              <a:buChar char="•"/>
            </a:pP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Juhul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kui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taotleja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ole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saanud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nõutud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arvu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hinnapakkumusi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valinud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odavaimat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500" spc="-4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hinnapakkumust</a:t>
            </a:r>
            <a:r>
              <a:rPr lang="en-US" sz="2500" spc="-42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peab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selle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kohta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esitama</a:t>
            </a:r>
            <a:r>
              <a:rPr lang="en-US" sz="2500" b="1" spc="-4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500" b="1" spc="-4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põhjenduse</a:t>
            </a:r>
            <a:endParaRPr lang="en-US" sz="2500" b="1" spc="-42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  <p:sp>
        <p:nvSpPr>
          <p:cNvPr id="7" name="Freeform 7"/>
          <p:cNvSpPr/>
          <p:nvPr/>
        </p:nvSpPr>
        <p:spPr>
          <a:xfrm rot="2587092">
            <a:off x="12192000" y="5047343"/>
            <a:ext cx="5163772" cy="1342581"/>
          </a:xfrm>
          <a:custGeom>
            <a:avLst/>
            <a:gdLst/>
            <a:ahLst/>
            <a:cxnLst/>
            <a:rect l="l" t="t" r="r" b="b"/>
            <a:pathLst>
              <a:path w="5163772" h="1342581">
                <a:moveTo>
                  <a:pt x="0" y="0"/>
                </a:moveTo>
                <a:lnTo>
                  <a:pt x="5163772" y="0"/>
                </a:lnTo>
                <a:lnTo>
                  <a:pt x="5163772" y="1342581"/>
                </a:lnTo>
                <a:lnTo>
                  <a:pt x="0" y="1342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69236" y="1699462"/>
            <a:ext cx="9471229" cy="100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9"/>
              </a:lnSpc>
            </a:pPr>
            <a:r>
              <a:rPr lang="en-US" sz="6999" b="1" spc="-118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Hinnapakkumustest: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1150" y="3797457"/>
            <a:ext cx="8115300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Ajakava: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585970" y="1057084"/>
            <a:ext cx="7387580" cy="2561528"/>
            <a:chOff x="0" y="0"/>
            <a:chExt cx="2473053" cy="8574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85970" y="3873657"/>
            <a:ext cx="7387580" cy="2561528"/>
            <a:chOff x="0" y="0"/>
            <a:chExt cx="2473053" cy="8574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85970" y="6556218"/>
            <a:ext cx="7387580" cy="2561528"/>
            <a:chOff x="0" y="0"/>
            <a:chExt cx="2473053" cy="8574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829389" y="1729928"/>
            <a:ext cx="4497301" cy="23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890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1829389" y="7116892"/>
            <a:ext cx="4497301" cy="23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890"/>
              </a:lnSpc>
              <a:spcBef>
                <a:spcPct val="0"/>
              </a:spcBef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0126637" y="1898838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01.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26637" y="4600449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02.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26637" y="7289643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03.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98161" y="1039560"/>
            <a:ext cx="5047247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0"/>
              </a:lnSpc>
              <a:spcBef>
                <a:spcPct val="0"/>
              </a:spcBef>
            </a:pPr>
            <a:endParaRPr lang="et-EE" sz="3850" b="1" spc="-66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>
              <a:lnSpc>
                <a:spcPts val="4250"/>
              </a:lnSpc>
              <a:spcBef>
                <a:spcPct val="0"/>
              </a:spcBef>
            </a:pPr>
            <a:r>
              <a:rPr lang="en-US" sz="3850" b="1" spc="-6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08.01 </a:t>
            </a:r>
            <a:r>
              <a:rPr lang="en-US" sz="3850" b="1" spc="-6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infopäev</a:t>
            </a:r>
            <a:r>
              <a:rPr lang="en-US" sz="3850" b="1" spc="-6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850" b="1" spc="-6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Orissaares</a:t>
            </a:r>
            <a:endParaRPr lang="et-EE" sz="3850" b="1" spc="-66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>
              <a:lnSpc>
                <a:spcPts val="4250"/>
              </a:lnSpc>
              <a:spcBef>
                <a:spcPct val="0"/>
              </a:spcBef>
            </a:pPr>
            <a:r>
              <a:rPr lang="et-EE" sz="3850" b="1" spc="-6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16.12 infopäev PIKK</a:t>
            </a:r>
            <a:endParaRPr lang="en-US" sz="3850" b="1" spc="-66" dirty="0">
              <a:solidFill>
                <a:srgbClr val="2B2B2B"/>
              </a:solidFill>
              <a:latin typeface="Caladea Bold"/>
              <a:ea typeface="Caladea Bold"/>
              <a:cs typeface="Caladea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73266" y="4081476"/>
            <a:ext cx="5297039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4"/>
              </a:lnSpc>
            </a:pPr>
            <a:r>
              <a:rPr lang="en-US" sz="3100" b="1" spc="-5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2025</a:t>
            </a:r>
            <a:r>
              <a:rPr lang="et-EE" sz="3100" b="1" spc="-5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.</a:t>
            </a:r>
            <a:r>
              <a:rPr lang="en-US" sz="3100" b="1" spc="-5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a 2 </a:t>
            </a:r>
            <a:r>
              <a:rPr lang="en-US" sz="3100" b="1" spc="-5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taotlusvooru</a:t>
            </a:r>
            <a:r>
              <a:rPr lang="en-US" sz="3100" b="1" spc="-5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:</a:t>
            </a:r>
          </a:p>
          <a:p>
            <a:pPr algn="l">
              <a:lnSpc>
                <a:spcPts val="3394"/>
              </a:lnSpc>
            </a:pPr>
            <a:endParaRPr lang="en-US" sz="3114" b="1" spc="-52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671830" lvl="1" indent="-335915">
              <a:lnSpc>
                <a:spcPts val="3394"/>
              </a:lnSpc>
              <a:buFont typeface="Arial"/>
              <a:buChar char="•"/>
            </a:pPr>
            <a:r>
              <a:rPr lang="en-US" sz="2800" b="1" spc="-5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3.-13. 25 </a:t>
            </a:r>
            <a:r>
              <a:rPr lang="en-US" sz="2800" b="1" spc="-5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veebruar</a:t>
            </a:r>
            <a:r>
              <a:rPr lang="en-US" sz="2800" b="1" spc="-5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800" b="1" spc="-5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taotluste</a:t>
            </a:r>
            <a:r>
              <a:rPr lang="en-US" sz="2800" b="1" spc="-5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800" b="1" spc="-5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vastuvõtt</a:t>
            </a:r>
            <a:endParaRPr lang="en-US" sz="2800" b="1" spc="-52" dirty="0" err="1">
              <a:solidFill>
                <a:srgbClr val="2B2B2B"/>
              </a:solidFill>
              <a:latin typeface="Caladea Bold"/>
              <a:ea typeface="Caladea Bold"/>
              <a:cs typeface="Caladea Bold"/>
            </a:endParaRPr>
          </a:p>
          <a:p>
            <a:pPr marL="671830" lvl="1" indent="-335915">
              <a:lnSpc>
                <a:spcPts val="3394"/>
              </a:lnSpc>
              <a:buFont typeface="Arial"/>
              <a:buChar char="•"/>
            </a:pPr>
            <a:r>
              <a:rPr lang="et-EE" sz="2800" b="1" spc="-5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3.-13.25 </a:t>
            </a:r>
            <a:r>
              <a:rPr lang="en-US" sz="2800" b="1" spc="-5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teine</a:t>
            </a:r>
            <a:r>
              <a:rPr lang="en-US" sz="2800" b="1" spc="-5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800" b="1" spc="-5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voor</a:t>
            </a:r>
            <a:endParaRPr lang="en-US" sz="2800" b="1" spc="-52" dirty="0">
              <a:solidFill>
                <a:srgbClr val="2B2B2B"/>
              </a:solidFill>
              <a:latin typeface="Caladea Bold"/>
              <a:ea typeface="Caladea Bold"/>
              <a:cs typeface="Caladea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298701" y="7661670"/>
            <a:ext cx="5465648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  <a:spcBef>
                <a:spcPct val="0"/>
              </a:spcBef>
            </a:pPr>
            <a:r>
              <a:rPr lang="en-US" sz="3399" b="1" spc="-57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2026a </a:t>
            </a:r>
            <a:r>
              <a:rPr lang="en-US" sz="3399" b="1" spc="-57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taotlusvooru</a:t>
            </a:r>
            <a:endParaRPr lang="en-US" sz="3399" b="1" spc="-57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917824"/>
            <a:ext cx="7674764" cy="3787257"/>
          </a:xfrm>
          <a:custGeom>
            <a:avLst/>
            <a:gdLst/>
            <a:ahLst/>
            <a:cxnLst/>
            <a:rect l="l" t="t" r="r" b="b"/>
            <a:pathLst>
              <a:path w="7674764" h="3787257">
                <a:moveTo>
                  <a:pt x="0" y="0"/>
                </a:moveTo>
                <a:lnTo>
                  <a:pt x="7674764" y="0"/>
                </a:lnTo>
                <a:lnTo>
                  <a:pt x="7674764" y="3787257"/>
                </a:lnTo>
                <a:lnTo>
                  <a:pt x="0" y="3787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57640" y="2348377"/>
            <a:ext cx="8390826" cy="5183666"/>
          </a:xfrm>
          <a:custGeom>
            <a:avLst/>
            <a:gdLst/>
            <a:ahLst/>
            <a:cxnLst/>
            <a:rect l="l" t="t" r="r" b="b"/>
            <a:pathLst>
              <a:path w="8390826" h="5183666">
                <a:moveTo>
                  <a:pt x="0" y="0"/>
                </a:moveTo>
                <a:lnTo>
                  <a:pt x="8390826" y="0"/>
                </a:lnTo>
                <a:lnTo>
                  <a:pt x="8390826" y="5183665"/>
                </a:lnTo>
                <a:lnTo>
                  <a:pt x="0" y="5183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69236" y="3902302"/>
            <a:ext cx="9270794" cy="3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112723" y="555920"/>
            <a:ext cx="12496843" cy="100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9"/>
              </a:lnSpc>
            </a:pPr>
            <a:r>
              <a:rPr lang="en-US" sz="6999" b="1" spc="-118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Taotluskeskkond SPOKU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2723" y="6095606"/>
            <a:ext cx="7944917" cy="9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525" lvl="1" indent="-356263" algn="l">
              <a:lnSpc>
                <a:spcPts val="3597"/>
              </a:lnSpc>
              <a:spcBef>
                <a:spcPct val="0"/>
              </a:spcBef>
              <a:buAutoNum type="arabicPeriod"/>
            </a:pPr>
            <a:r>
              <a:rPr lang="en-US" sz="3300" spc="-56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SPOKU keskkonna link tuleb skk.ee kodulehele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1506322"/>
            <a:ext cx="6696738" cy="84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0"/>
              </a:lnSpc>
              <a:spcBef>
                <a:spcPct val="0"/>
              </a:spcBef>
            </a:pPr>
            <a:r>
              <a:rPr lang="en-US" sz="3000" spc="-5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2. Taotluskeskkonda saad siseneda ID-kaardi, mobiil-ID või Smart-IDga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03464" y="7551092"/>
            <a:ext cx="9161664" cy="2890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0"/>
              </a:lnSpc>
            </a:pPr>
            <a:r>
              <a:rPr lang="en-US" sz="3000" spc="-5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3. ENNE taotluse esitamist veendu, et Sul on olemas </a:t>
            </a:r>
            <a:r>
              <a:rPr lang="en-US" sz="3000" b="1" spc="-5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volitus.</a:t>
            </a:r>
          </a:p>
          <a:p>
            <a:pPr algn="l">
              <a:lnSpc>
                <a:spcPts val="3270"/>
              </a:lnSpc>
            </a:pPr>
            <a:r>
              <a:rPr lang="en-US" sz="3000" spc="-5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Taotlust EI SAA esitada, kui puudub organisatsiooni esindamise õigus (ÄR juhatuse liige/volitus)</a:t>
            </a:r>
          </a:p>
          <a:p>
            <a:pPr algn="l">
              <a:lnSpc>
                <a:spcPts val="3270"/>
              </a:lnSpc>
            </a:pPr>
            <a:r>
              <a:rPr lang="en-US" sz="3000" spc="-5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Kui Sa SPOKU keskkonda sisenedes ei näe organisatsiooni, siis pöördu oma organisatsiooni juhatuse liikme/liikmete poole, kes saavad anda volituse!</a:t>
            </a:r>
          </a:p>
          <a:p>
            <a:pPr algn="ctr">
              <a:lnSpc>
                <a:spcPts val="3270"/>
              </a:lnSpc>
              <a:spcBef>
                <a:spcPct val="0"/>
              </a:spcBef>
            </a:pPr>
            <a:endParaRPr lang="en-US" sz="3000" spc="-51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457524" cy="10286996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Pealkiri 1">
            <a:extLst>
              <a:ext uri="{FF2B5EF4-FFF2-40B4-BE49-F238E27FC236}">
                <a16:creationId xmlns:a16="http://schemas.microsoft.com/office/drawing/2014/main" id="{72037BA9-CC81-8CB9-0A7C-0811217F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2" y="1823244"/>
            <a:ext cx="8051799" cy="3581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600"/>
              <a:t>Näide Türi Kogukonnamajast</a:t>
            </a:r>
          </a:p>
        </p:txBody>
      </p:sp>
      <p:pic>
        <p:nvPicPr>
          <p:cNvPr id="3" name="Pilt 2" descr="Pilt, millel on kujutatud tekst, kuvatõmmis, Font&#10;&#10;Kirjeldus on genereeritud automaatselt">
            <a:extLst>
              <a:ext uri="{FF2B5EF4-FFF2-40B4-BE49-F238E27FC236}">
                <a16:creationId xmlns:a16="http://schemas.microsoft.com/office/drawing/2014/main" id="{8B9B3999-D1D4-263C-A426-AC5B3AAE9D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3" b="256"/>
          <a:stretch/>
        </p:blipFill>
        <p:spPr>
          <a:xfrm>
            <a:off x="1837966" y="1219200"/>
            <a:ext cx="5297048" cy="7467600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91FDBCC-CEF4-4B54-8508-90670DA1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047401" y="0"/>
            <a:ext cx="1012034" cy="10272720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BAE5C55D-F634-4A90-83A9-1C3A8784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A9699A54-FFCB-4BBF-B2AF-029E12761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D02B4EE5-0E95-4638-8264-80307580C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2E23494F-0D2C-473D-AFB3-3D2E3DC76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CD8EC9AE-E0F2-495F-8247-B7B32845C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0BDF6D09-B12A-4B3A-81EB-44E7C6C5B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EFB300B0-64FE-4891-9F79-B2E60E2EC2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9">
              <a:extLst>
                <a:ext uri="{FF2B5EF4-FFF2-40B4-BE49-F238E27FC236}">
                  <a16:creationId xmlns:a16="http://schemas.microsoft.com/office/drawing/2014/main" id="{AE781A32-2965-4A89-9EDA-9E65AF2A7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40">
              <a:extLst>
                <a:ext uri="{FF2B5EF4-FFF2-40B4-BE49-F238E27FC236}">
                  <a16:creationId xmlns:a16="http://schemas.microsoft.com/office/drawing/2014/main" id="{D040EF2E-3B91-4C46-8347-1E2495C2E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Rectangle 41">
              <a:extLst>
                <a:ext uri="{FF2B5EF4-FFF2-40B4-BE49-F238E27FC236}">
                  <a16:creationId xmlns:a16="http://schemas.microsoft.com/office/drawing/2014/main" id="{D677C0FC-FCC5-4EDE-A134-5035DC7F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42111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054233" y="1646724"/>
            <a:ext cx="5865201" cy="5036742"/>
          </a:xfrm>
          <a:custGeom>
            <a:avLst/>
            <a:gdLst/>
            <a:ahLst/>
            <a:cxnLst/>
            <a:rect l="l" t="t" r="r" b="b"/>
            <a:pathLst>
              <a:path w="5865201" h="5036742">
                <a:moveTo>
                  <a:pt x="0" y="0"/>
                </a:moveTo>
                <a:lnTo>
                  <a:pt x="5865201" y="0"/>
                </a:lnTo>
                <a:lnTo>
                  <a:pt x="5865201" y="5036741"/>
                </a:lnTo>
                <a:lnTo>
                  <a:pt x="0" y="5036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3120400"/>
            <a:ext cx="10166658" cy="254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6"/>
              </a:lnSpc>
            </a:pPr>
            <a:r>
              <a:rPr lang="en-US" sz="4300" b="1" spc="-73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ENNE </a:t>
            </a:r>
            <a:r>
              <a:rPr lang="en-US" sz="4300" b="1" spc="-73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taotluse</a:t>
            </a:r>
            <a:r>
              <a:rPr lang="en-US" sz="4300" b="1" spc="-73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4300" b="1" spc="-73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esitamist</a:t>
            </a:r>
            <a:r>
              <a:rPr lang="en-US" sz="4300" b="1" spc="-73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</a:p>
          <a:p>
            <a:pPr>
              <a:lnSpc>
                <a:spcPts val="3926"/>
              </a:lnSpc>
            </a:pPr>
            <a:endParaRPr lang="en-US" sz="4300" b="1" spc="-73" dirty="0">
              <a:solidFill>
                <a:srgbClr val="2B2B2B"/>
              </a:solidFill>
              <a:latin typeface="Caladea Bold"/>
              <a:ea typeface="Bugaki"/>
              <a:cs typeface="Bugaki"/>
              <a:sym typeface="Bugaki"/>
            </a:endParaRPr>
          </a:p>
          <a:p>
            <a:pPr algn="l">
              <a:lnSpc>
                <a:spcPts val="3926"/>
              </a:lnSpc>
            </a:pPr>
            <a:r>
              <a:rPr lang="en-US" sz="4300" spc="-73" dirty="0">
                <a:solidFill>
                  <a:srgbClr val="FF3131"/>
                </a:solidFill>
                <a:latin typeface="Bugaki"/>
                <a:ea typeface="Bugaki"/>
                <a:cs typeface="Bugaki"/>
                <a:sym typeface="Bugaki"/>
              </a:rPr>
              <a:t>TULE KONSULTATSIOONILE</a:t>
            </a:r>
            <a:r>
              <a:rPr lang="et-EE" sz="4300" spc="-73" dirty="0">
                <a:solidFill>
                  <a:srgbClr val="FF3131"/>
                </a:solidFill>
                <a:latin typeface="Bugaki"/>
                <a:ea typeface="Bugaki"/>
                <a:cs typeface="Bugaki"/>
                <a:sym typeface="Bugaki"/>
              </a:rPr>
              <a:t>, uuri oma planeeritavate kulude abikõlblikkust</a:t>
            </a:r>
            <a:r>
              <a:rPr lang="en-US" sz="4300" spc="-73" dirty="0">
                <a:solidFill>
                  <a:srgbClr val="FF3131"/>
                </a:solidFill>
                <a:latin typeface="Bugaki"/>
                <a:ea typeface="Bugaki"/>
                <a:cs typeface="Bugaki"/>
                <a:sym typeface="Bugaki"/>
              </a:rPr>
              <a:t>!</a:t>
            </a:r>
            <a:endParaRPr lang="en-US" sz="4300" spc="-73" dirty="0">
              <a:solidFill>
                <a:srgbClr val="FF3131"/>
              </a:solidFill>
              <a:latin typeface="Bugaki"/>
              <a:ea typeface="Bugaki"/>
              <a:cs typeface="Bugak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83999" y="7881716"/>
            <a:ext cx="6292954" cy="1376584"/>
          </a:xfrm>
          <a:custGeom>
            <a:avLst/>
            <a:gdLst/>
            <a:ahLst/>
            <a:cxnLst/>
            <a:rect l="l" t="t" r="r" b="b"/>
            <a:pathLst>
              <a:path w="6292954" h="1376584">
                <a:moveTo>
                  <a:pt x="0" y="0"/>
                </a:moveTo>
                <a:lnTo>
                  <a:pt x="6292954" y="0"/>
                </a:lnTo>
                <a:lnTo>
                  <a:pt x="6292954" y="1376584"/>
                </a:lnTo>
                <a:lnTo>
                  <a:pt x="0" y="1376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924950" y="7881716"/>
            <a:ext cx="2865253" cy="1398644"/>
          </a:xfrm>
          <a:custGeom>
            <a:avLst/>
            <a:gdLst/>
            <a:ahLst/>
            <a:cxnLst/>
            <a:rect l="l" t="t" r="r" b="b"/>
            <a:pathLst>
              <a:path w="2865253" h="1398644">
                <a:moveTo>
                  <a:pt x="0" y="0"/>
                </a:moveTo>
                <a:lnTo>
                  <a:pt x="2865253" y="0"/>
                </a:lnTo>
                <a:lnTo>
                  <a:pt x="2865253" y="1398644"/>
                </a:lnTo>
                <a:lnTo>
                  <a:pt x="0" y="1398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143999" y="7946249"/>
            <a:ext cx="77480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70"/>
              </a:lnSpc>
            </a:pPr>
            <a:r>
              <a:rPr lang="en-US" sz="3000" b="1" spc="-51" dirty="0">
                <a:solidFill>
                  <a:schemeClr val="bg1"/>
                </a:solidFill>
                <a:latin typeface="Caladea Bold"/>
                <a:ea typeface="Caladea Bold"/>
                <a:cs typeface="Caladea Bold"/>
                <a:sym typeface="Caladea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www.skk.ee</a:t>
            </a:r>
            <a:endParaRPr lang="et-EE" sz="3000" b="1" spc="-51" dirty="0">
              <a:solidFill>
                <a:schemeClr val="bg1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ctr">
              <a:lnSpc>
                <a:spcPts val="3270"/>
              </a:lnSpc>
            </a:pPr>
            <a:r>
              <a:rPr lang="et-EE" sz="3000" b="1" spc="-51" dirty="0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  <a:t>Terje Aus 513 8767</a:t>
            </a:r>
            <a:br>
              <a:rPr lang="et-EE" sz="3000" b="1" spc="-51" dirty="0">
                <a:solidFill>
                  <a:srgbClr val="000000"/>
                </a:solidFill>
                <a:latin typeface="Caladea Bold"/>
                <a:ea typeface="Caladea Bold"/>
                <a:cs typeface="Caladea Bold"/>
                <a:sym typeface="Caladea Bold"/>
              </a:rPr>
            </a:br>
            <a:r>
              <a:rPr lang="et-EE" sz="3000" b="1" spc="-51" dirty="0">
                <a:solidFill>
                  <a:srgbClr val="000000"/>
                </a:solidFill>
                <a:latin typeface="Caladea Bold"/>
                <a:ea typeface="Caladea Bold"/>
                <a:cs typeface="Caladea Bold"/>
              </a:rPr>
              <a:t>Hanna Saar 533 16737</a:t>
            </a:r>
            <a:endParaRPr lang="en-US" sz="3000" b="1" spc="-51" dirty="0">
              <a:solidFill>
                <a:srgbClr val="000000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ctr">
              <a:lnSpc>
                <a:spcPts val="3270"/>
              </a:lnSpc>
              <a:spcBef>
                <a:spcPct val="0"/>
              </a:spcBef>
            </a:pPr>
            <a:endParaRPr lang="en-US" sz="3000" b="1" spc="-51" dirty="0">
              <a:solidFill>
                <a:srgbClr val="000000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EFBA-E958-45C1-E6B0-B225FEF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66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SAARTE KOOSTÖÖKOGU MTÜ</a:t>
            </a:r>
            <a:br>
              <a:rPr lang="en-US" sz="44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</a:b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2CEB-6F71-C232-65E1-1A275045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409700"/>
            <a:ext cx="14630400" cy="8077200"/>
          </a:xfrm>
        </p:spPr>
        <p:txBody>
          <a:bodyPr>
            <a:normAutofit fontScale="92500"/>
          </a:bodyPr>
          <a:lstStyle/>
          <a:p>
            <a:r>
              <a:rPr lang="et-EE" sz="5400" dirty="0"/>
              <a:t>Asutatud 2006</a:t>
            </a:r>
          </a:p>
          <a:p>
            <a:r>
              <a:rPr lang="et-EE" sz="5400" dirty="0"/>
              <a:t>LEADER tegevusrühm</a:t>
            </a:r>
          </a:p>
          <a:p>
            <a:pPr marL="0" indent="0">
              <a:buNone/>
            </a:pPr>
            <a:r>
              <a:rPr lang="et-EE" sz="5400" dirty="0"/>
              <a:t>93 liiget, 3 sektorit</a:t>
            </a:r>
          </a:p>
          <a:p>
            <a:r>
              <a:rPr lang="et-EE" sz="5800" dirty="0"/>
              <a:t>Arengustrateegia 2024-2028</a:t>
            </a:r>
          </a:p>
          <a:p>
            <a:pPr marL="0" indent="0">
              <a:buNone/>
            </a:pPr>
            <a:r>
              <a:rPr lang="et-EE" sz="6400" dirty="0"/>
              <a:t>Toetusmeetmed</a:t>
            </a:r>
          </a:p>
          <a:p>
            <a:pPr>
              <a:buFontTx/>
              <a:buChar char="-"/>
            </a:pPr>
            <a:r>
              <a:rPr lang="et-EE" sz="5800" dirty="0"/>
              <a:t>EAFRD – maaelu arengu põllumajandusfond (PRIA)</a:t>
            </a:r>
          </a:p>
          <a:p>
            <a:pPr>
              <a:buFontTx/>
              <a:buChar char="-"/>
            </a:pPr>
            <a:r>
              <a:rPr lang="et-EE" sz="5800" dirty="0"/>
              <a:t>ESF+ - Euroopa Sotsiaalfond+ (RTK)</a:t>
            </a:r>
          </a:p>
          <a:p>
            <a:pPr marL="0" indent="0">
              <a:buNone/>
            </a:pPr>
            <a:endParaRPr lang="et-EE" sz="6400" dirty="0"/>
          </a:p>
        </p:txBody>
      </p:sp>
    </p:spTree>
    <p:extLst>
      <p:ext uri="{BB962C8B-B14F-4D97-AF65-F5344CB8AC3E}">
        <p14:creationId xmlns:p14="http://schemas.microsoft.com/office/powerpoint/2010/main" val="15192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71B0607-287A-9BD5-65D6-2761C099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57" y="295275"/>
            <a:ext cx="13716000" cy="969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44100" y="1689099"/>
            <a:ext cx="7315200" cy="2992582"/>
          </a:xfrm>
          <a:custGeom>
            <a:avLst/>
            <a:gdLst/>
            <a:ahLst/>
            <a:cxnLst/>
            <a:rect l="l" t="t" r="r" b="b"/>
            <a:pathLst>
              <a:path w="7315200" h="2992582">
                <a:moveTo>
                  <a:pt x="0" y="0"/>
                </a:moveTo>
                <a:lnTo>
                  <a:pt x="7315200" y="0"/>
                </a:lnTo>
                <a:lnTo>
                  <a:pt x="7315200" y="2992582"/>
                </a:lnTo>
                <a:lnTo>
                  <a:pt x="0" y="2992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8200" y="1033594"/>
            <a:ext cx="8115300" cy="335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ESF+ TOETUSMEETME EESMÄRK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5006929"/>
            <a:ext cx="8115300" cy="3682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098" b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Panustab Saarte Koostöökogu strateegia eesmärkidesse:</a:t>
            </a: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2937"/>
              </a:lnSpc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>
              <a:lnSpc>
                <a:spcPts val="2937"/>
              </a:lnSpc>
              <a:spcBef>
                <a:spcPct val="0"/>
              </a:spcBef>
            </a:pPr>
            <a:endParaRPr lang="en-US" sz="2098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9944100" y="5192735"/>
            <a:ext cx="7315200" cy="2992582"/>
          </a:xfrm>
          <a:custGeom>
            <a:avLst/>
            <a:gdLst/>
            <a:ahLst/>
            <a:cxnLst/>
            <a:rect l="l" t="t" r="r" b="b"/>
            <a:pathLst>
              <a:path w="7315200" h="2992582">
                <a:moveTo>
                  <a:pt x="7315200" y="0"/>
                </a:moveTo>
                <a:lnTo>
                  <a:pt x="0" y="0"/>
                </a:lnTo>
                <a:lnTo>
                  <a:pt x="0" y="2992582"/>
                </a:lnTo>
                <a:lnTo>
                  <a:pt x="7315200" y="299258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15960" y="1708149"/>
            <a:ext cx="6765935" cy="2459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0"/>
              </a:lnSpc>
              <a:spcBef>
                <a:spcPct val="0"/>
              </a:spcBef>
            </a:pPr>
            <a:endParaRPr/>
          </a:p>
          <a:p>
            <a:pPr marL="712438" lvl="1" indent="-356219" algn="l">
              <a:lnSpc>
                <a:spcPts val="3596"/>
              </a:lnSpc>
              <a:buFont typeface="Arial"/>
              <a:buChar char="•"/>
            </a:pPr>
            <a:r>
              <a:rPr lang="en-US" sz="3299" b="1" spc="-5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parandada pikaajalise hoolduse teenuste kättesaadavust ja kvaliteeti ning leevendada hoolduskoormust;</a:t>
            </a:r>
          </a:p>
          <a:p>
            <a:pPr algn="l">
              <a:lnSpc>
                <a:spcPts val="1650"/>
              </a:lnSpc>
            </a:pPr>
            <a:endParaRPr lang="en-US" sz="3299" b="1" spc="-56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l">
              <a:lnSpc>
                <a:spcPts val="1256"/>
              </a:lnSpc>
            </a:pPr>
            <a:endParaRPr lang="en-US" sz="3299" b="1" spc="-56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15960" y="5533496"/>
            <a:ext cx="6465722" cy="2001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4"/>
              </a:lnSpc>
            </a:pPr>
            <a:endParaRPr/>
          </a:p>
          <a:p>
            <a:pPr marL="713121" lvl="1" indent="-356560" algn="l">
              <a:lnSpc>
                <a:spcPts val="3600"/>
              </a:lnSpc>
              <a:buFont typeface="Arial"/>
              <a:buChar char="•"/>
            </a:pPr>
            <a:r>
              <a:rPr lang="en-US" sz="3303" b="1" spc="-5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tagada inimväärikus, sealhulgas vähendada vaesust ja suurendada sotsiaalset kaasatust.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3506" y="6049891"/>
            <a:ext cx="8084687" cy="1653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1"/>
              </a:lnSpc>
              <a:spcBef>
                <a:spcPct val="0"/>
              </a:spcBef>
            </a:pPr>
            <a:r>
              <a:rPr lang="en-US" sz="2955" b="1" spc="-5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Meetme rakendamise tulemusel on tõusnud sihtrühmade kaasatus, aktiivsus ning teadlikkus vaimse ja füüsilise tervise hoidmisel, sihtrühmad on toetatud, vaim ja füüsis treenitud.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C6D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69591" y="2565438"/>
            <a:ext cx="5285463" cy="2586503"/>
          </a:xfrm>
          <a:custGeom>
            <a:avLst/>
            <a:gdLst/>
            <a:ahLst/>
            <a:cxnLst/>
            <a:rect l="l" t="t" r="r" b="b"/>
            <a:pathLst>
              <a:path w="5285463" h="2586503">
                <a:moveTo>
                  <a:pt x="0" y="0"/>
                </a:moveTo>
                <a:lnTo>
                  <a:pt x="5285463" y="0"/>
                </a:lnTo>
                <a:lnTo>
                  <a:pt x="5285463" y="2586503"/>
                </a:lnTo>
                <a:lnTo>
                  <a:pt x="0" y="2586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69591" y="5436023"/>
            <a:ext cx="5285463" cy="2756223"/>
          </a:xfrm>
          <a:custGeom>
            <a:avLst/>
            <a:gdLst/>
            <a:ahLst/>
            <a:cxnLst/>
            <a:rect l="l" t="t" r="r" b="b"/>
            <a:pathLst>
              <a:path w="5285463" h="2756223">
                <a:moveTo>
                  <a:pt x="0" y="0"/>
                </a:moveTo>
                <a:lnTo>
                  <a:pt x="5285463" y="0"/>
                </a:lnTo>
                <a:lnTo>
                  <a:pt x="5285463" y="2756223"/>
                </a:lnTo>
                <a:lnTo>
                  <a:pt x="0" y="2756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398587" y="1415408"/>
            <a:ext cx="11506642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SIHTRÜHM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38577" y="3104789"/>
            <a:ext cx="7458142" cy="146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3"/>
              </a:lnSpc>
            </a:pPr>
            <a:r>
              <a:rPr lang="en-US" sz="2130" b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ESF+ TOETUSMEETME SIHTRÜHMAKS ON SAARTE KOOSTÖÖKOGU TEGEVUSPIIRKONNA:</a:t>
            </a:r>
          </a:p>
          <a:p>
            <a:pPr algn="l">
              <a:lnSpc>
                <a:spcPts val="2983"/>
              </a:lnSpc>
            </a:pPr>
            <a:endParaRPr lang="en-US" sz="2130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>
              <a:lnSpc>
                <a:spcPts val="2983"/>
              </a:lnSpc>
              <a:spcBef>
                <a:spcPct val="0"/>
              </a:spcBef>
            </a:pPr>
            <a:endParaRPr lang="en-US" sz="2130" b="1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720305" y="4593540"/>
            <a:ext cx="9184923" cy="222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3814"/>
              </a:lnSpc>
              <a:buFont typeface="Arial"/>
              <a:buChar char="•"/>
            </a:pPr>
            <a:r>
              <a:rPr lang="en-US" sz="3499" b="1" spc="-59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erivajadusega elanikud vanuserühmas 16+ </a:t>
            </a:r>
          </a:p>
          <a:p>
            <a:pPr algn="ctr">
              <a:lnSpc>
                <a:spcPts val="2272"/>
              </a:lnSpc>
            </a:pPr>
            <a:endParaRPr lang="en-US" sz="3499" b="1" spc="-59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755649" lvl="1" indent="-377824" algn="ctr">
              <a:lnSpc>
                <a:spcPts val="3814"/>
              </a:lnSpc>
              <a:buFont typeface="Arial"/>
              <a:buChar char="•"/>
            </a:pPr>
            <a:r>
              <a:rPr lang="en-US" sz="3499" b="1" spc="-59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vanemaealised vanuserühmas 55+, kellel on puutumus meetme eesmärgi täitmiseks planeeritud tegevustega.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73019" y="7414209"/>
            <a:ext cx="8789258" cy="107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6"/>
              </a:lnSpc>
              <a:spcBef>
                <a:spcPct val="0"/>
              </a:spcBef>
            </a:pPr>
            <a:r>
              <a:rPr lang="en-US" sz="2601" i="1" spc="-44">
                <a:solidFill>
                  <a:srgbClr val="2B2B2B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16+ erivajadustega inimene on isik, kellel on füüsiline või psüühiline kõrvalekalle, mille tõttu ta vajab täiendavat kõrvalabi igapäevaelus toimetulekuks.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92189" y="1460863"/>
            <a:ext cx="5895811" cy="5851592"/>
          </a:xfrm>
          <a:custGeom>
            <a:avLst/>
            <a:gdLst/>
            <a:ahLst/>
            <a:cxnLst/>
            <a:rect l="l" t="t" r="r" b="b"/>
            <a:pathLst>
              <a:path w="5895811" h="5851592">
                <a:moveTo>
                  <a:pt x="0" y="0"/>
                </a:moveTo>
                <a:lnTo>
                  <a:pt x="5895811" y="0"/>
                </a:lnTo>
                <a:lnTo>
                  <a:pt x="5895811" y="5851593"/>
                </a:lnTo>
                <a:lnTo>
                  <a:pt x="0" y="5851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095375"/>
            <a:ext cx="8115300" cy="225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Kes võivad olla taotlejateks?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9200" y="3529595"/>
            <a:ext cx="10363200" cy="2316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t-EE" sz="3300" b="1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MINIPROJEKTI TAOTLEJAKS JA </a:t>
            </a:r>
            <a:r>
              <a:rPr lang="en-US" sz="3300" b="1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TEGEVUSE ELLUVIIJAKS </a:t>
            </a:r>
            <a:r>
              <a:rPr lang="et-EE" sz="3300" b="1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saab olla</a:t>
            </a:r>
            <a:r>
              <a:rPr lang="en-US" sz="3300" b="1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PIIRKONNAS TEGUTSEV:</a:t>
            </a:r>
          </a:p>
          <a:p>
            <a:pPr algn="l">
              <a:lnSpc>
                <a:spcPts val="4620"/>
              </a:lnSpc>
            </a:pPr>
            <a:endParaRPr lang="en-US" sz="3300" b="1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>
              <a:lnSpc>
                <a:spcPts val="4620"/>
              </a:lnSpc>
              <a:spcBef>
                <a:spcPct val="0"/>
              </a:spcBef>
            </a:pPr>
            <a:endParaRPr lang="en-US" sz="3300" b="1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19200" y="5172075"/>
            <a:ext cx="8798948" cy="350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30"/>
              </a:lnSpc>
              <a:spcBef>
                <a:spcPct val="0"/>
              </a:spcBef>
            </a:pP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1)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kolmanda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sektori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organisatsioon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, </a:t>
            </a:r>
          </a:p>
          <a:p>
            <a:pPr algn="just">
              <a:lnSpc>
                <a:spcPts val="3930"/>
              </a:lnSpc>
              <a:spcBef>
                <a:spcPct val="0"/>
              </a:spcBef>
            </a:pP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   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sh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mittetulundusühing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,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sihtasutus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; </a:t>
            </a:r>
          </a:p>
          <a:p>
            <a:pPr algn="just">
              <a:lnSpc>
                <a:spcPts val="3930"/>
              </a:lnSpc>
              <a:spcBef>
                <a:spcPct val="0"/>
              </a:spcBef>
            </a:pPr>
            <a:endParaRPr lang="en-US" sz="3606" b="1" spc="-61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just">
              <a:lnSpc>
                <a:spcPts val="3930"/>
              </a:lnSpc>
              <a:spcBef>
                <a:spcPct val="0"/>
              </a:spcBef>
            </a:pP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2)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kohalik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omavalitsus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; </a:t>
            </a:r>
          </a:p>
          <a:p>
            <a:pPr algn="just">
              <a:lnSpc>
                <a:spcPts val="3930"/>
              </a:lnSpc>
              <a:spcBef>
                <a:spcPct val="0"/>
              </a:spcBef>
            </a:pPr>
            <a:endParaRPr lang="en-US" sz="3606" b="1" spc="-61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algn="just">
              <a:lnSpc>
                <a:spcPts val="3930"/>
              </a:lnSpc>
              <a:spcBef>
                <a:spcPct val="0"/>
              </a:spcBef>
            </a:pP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3)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kohalik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Leader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tegevusrühm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Saarte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Koostöökogu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(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üldkoosoleku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606" b="1" spc="-61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otsusel</a:t>
            </a:r>
            <a:r>
              <a:rPr lang="en-US" sz="3606" b="1" spc="-61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10808" y="7483235"/>
            <a:ext cx="1254304" cy="783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7"/>
              </a:lnSpc>
              <a:spcBef>
                <a:spcPct val="0"/>
              </a:spcBef>
            </a:pPr>
            <a:r>
              <a:rPr lang="en-US" sz="5465" b="1" spc="-92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NB!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10808" y="8285924"/>
            <a:ext cx="7055462" cy="837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7"/>
              </a:lnSpc>
              <a:spcBef>
                <a:spcPct val="0"/>
              </a:spcBef>
            </a:pP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Üks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taotleja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võib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ühes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taotlusvoorus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esitada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ühe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988" b="1" spc="-50" dirty="0" err="1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taotluse</a:t>
            </a:r>
            <a:r>
              <a:rPr lang="en-US" sz="2988" b="1" spc="-50" dirty="0">
                <a:solidFill>
                  <a:srgbClr val="F6931C"/>
                </a:solidFill>
                <a:latin typeface="Caladea Bold"/>
                <a:ea typeface="Caladea Bold"/>
                <a:cs typeface="Caladea Bold"/>
                <a:sym typeface="Caladea Bold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917228"/>
            <a:ext cx="4472451" cy="4109065"/>
          </a:xfrm>
          <a:custGeom>
            <a:avLst/>
            <a:gdLst/>
            <a:ahLst/>
            <a:cxnLst/>
            <a:rect l="l" t="t" r="r" b="b"/>
            <a:pathLst>
              <a:path w="4472451" h="4109065">
                <a:moveTo>
                  <a:pt x="0" y="0"/>
                </a:moveTo>
                <a:lnTo>
                  <a:pt x="4472451" y="0"/>
                </a:lnTo>
                <a:lnTo>
                  <a:pt x="4472451" y="4109064"/>
                </a:lnTo>
                <a:lnTo>
                  <a:pt x="0" y="4109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525682" y="487023"/>
            <a:ext cx="8295639" cy="11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Nõuded taotlejale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5031289"/>
            <a:ext cx="7960284" cy="3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5892579" y="2113585"/>
            <a:ext cx="12245453" cy="687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2393" lvl="1" indent="-361196" algn="l">
              <a:lnSpc>
                <a:spcPts val="3647"/>
              </a:lnSpc>
              <a:buFont typeface="Arial"/>
              <a:buChar char="•"/>
            </a:pP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tal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ole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riikliku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maksu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võlga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tema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riikliku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maksu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võla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tasumine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on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ajatatud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22393" lvl="1" indent="-361196" algn="l">
              <a:lnSpc>
                <a:spcPts val="3647"/>
              </a:lnSpc>
              <a:buFont typeface="Arial"/>
              <a:buChar char="•"/>
            </a:pP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tema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suhtes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ole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algatatud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likvideerimismenetlust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ega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pankrotiseaduse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kohaselt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nimetatud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ajutist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pankrotihaldurit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kohtuotsusega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välja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kuulutatud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pankrotti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22393" lvl="1" indent="-361196" algn="l">
              <a:lnSpc>
                <a:spcPts val="3647"/>
              </a:lnSpc>
              <a:buFont typeface="Arial"/>
              <a:buChar char="•"/>
            </a:pP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mittetulundusühing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või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sihtasutus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kes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toetust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taotleb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on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tähtajaliselt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asutatud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tohi see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tähtaeg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olla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lühem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kaks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aastat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22393" lvl="1" indent="-361196" algn="l">
              <a:lnSpc>
                <a:spcPts val="3647"/>
              </a:lnSpc>
              <a:buFont typeface="Arial"/>
              <a:buChar char="•"/>
            </a:pP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taotleja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on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esitanud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taotluse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esitamise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hetkeks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äriregistrile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viimase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majandusaasta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aruande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mille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äriregistrile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esitamise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tähtaeg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on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saabunud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juhul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,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kui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taotlejal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on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kohustus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esitada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äriregistrile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majandusaasta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aruanne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; </a:t>
            </a:r>
          </a:p>
          <a:p>
            <a:pPr marL="722393" lvl="1" indent="-361196" algn="l">
              <a:lnSpc>
                <a:spcPts val="3647"/>
              </a:lnSpc>
              <a:buFont typeface="Arial"/>
              <a:buChar char="•"/>
            </a:pP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taotleja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ei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ole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toetatava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tegevuse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spc="-5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elluviimist</a:t>
            </a:r>
            <a:r>
              <a:rPr lang="en-US" sz="3345" spc="-5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alustanud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varem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ja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tegevuse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elluviimist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tõendavad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dokumendid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ei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või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olla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väljastatud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varem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kui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kohaliku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tegevusgrupi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juhatuse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poolt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miniprojekti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kinnitamise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päevale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järgneval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3345" b="1" spc="-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päeval</a:t>
            </a:r>
            <a:r>
              <a:rPr lang="en-US" sz="3345" b="1" spc="-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1150" y="3797457"/>
            <a:ext cx="8115300" cy="225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Nõuded toetuse saajale!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585970" y="1261611"/>
            <a:ext cx="7387580" cy="2561528"/>
            <a:chOff x="0" y="0"/>
            <a:chExt cx="2473053" cy="8574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85970" y="3873657"/>
            <a:ext cx="7387580" cy="2561528"/>
            <a:chOff x="0" y="0"/>
            <a:chExt cx="2473053" cy="8574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85970" y="6556218"/>
            <a:ext cx="7387580" cy="2561528"/>
            <a:chOff x="0" y="0"/>
            <a:chExt cx="2473053" cy="8574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829389" y="1729928"/>
            <a:ext cx="4497301" cy="23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890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1829389" y="7116892"/>
            <a:ext cx="4497301" cy="23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890"/>
              </a:lnSpc>
              <a:spcBef>
                <a:spcPct val="0"/>
              </a:spcBef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0126637" y="1898838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01.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26637" y="4600449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02.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26637" y="7289643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03.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07901" y="1846536"/>
            <a:ext cx="5047247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4"/>
              </a:lnSpc>
              <a:spcBef>
                <a:spcPct val="0"/>
              </a:spcBef>
            </a:pP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Toetuse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saaja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viib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tegevused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ellu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taotluses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lubatud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mahus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ja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aja</a:t>
            </a:r>
            <a:r>
              <a:rPr lang="en-US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jooksul</a:t>
            </a:r>
            <a:r>
              <a:rPr lang="et-EE" sz="2600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, tagades ise arveldused teenusepakkujatega</a:t>
            </a:r>
            <a:endParaRPr lang="en-US" sz="2600" b="1" spc="-44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507901" y="4243853"/>
            <a:ext cx="5054585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  <a:spcBef>
                <a:spcPct val="0"/>
              </a:spcBef>
            </a:pP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esitab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tegevuste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aruande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ja</a:t>
            </a:r>
            <a:r>
              <a:rPr lang="et-EE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arve ning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tegevuse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elluviimist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tõendavad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dokumendid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hiljemalt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5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tööpäeva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jooksul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peale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tegevuse</a:t>
            </a:r>
            <a:r>
              <a:rPr lang="en-US" sz="2614" b="1" spc="-44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14" b="1" spc="-44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elluviimist</a:t>
            </a:r>
            <a:endParaRPr lang="en-US" sz="2614" b="1" spc="-44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507902" y="6982794"/>
            <a:ext cx="5465648" cy="1779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4"/>
              </a:lnSpc>
              <a:spcBef>
                <a:spcPct val="0"/>
              </a:spcBef>
            </a:pP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kasutab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ESF+ ja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Saarte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Koostöökogu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logo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tegevuste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eelteavitamisel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, </a:t>
            </a:r>
          </a:p>
          <a:p>
            <a:pPr algn="l">
              <a:lnSpc>
                <a:spcPts val="2834"/>
              </a:lnSpc>
              <a:spcBef>
                <a:spcPct val="0"/>
              </a:spcBef>
            </a:pP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sündmuse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toimumisel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ja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väljaantavatel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trükistel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,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materjalidel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2600" b="1" spc="-44" dirty="0" err="1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jms</a:t>
            </a:r>
            <a:r>
              <a:rPr lang="en-US" sz="2600" b="1" spc="-44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77800" y="878156"/>
            <a:ext cx="4641831" cy="5934622"/>
          </a:xfrm>
          <a:custGeom>
            <a:avLst/>
            <a:gdLst/>
            <a:ahLst/>
            <a:cxnLst/>
            <a:rect l="l" t="t" r="r" b="b"/>
            <a:pathLst>
              <a:path w="4641831" h="5934622">
                <a:moveTo>
                  <a:pt x="0" y="0"/>
                </a:moveTo>
                <a:lnTo>
                  <a:pt x="4641831" y="0"/>
                </a:lnTo>
                <a:lnTo>
                  <a:pt x="4641831" y="5934623"/>
                </a:lnTo>
                <a:lnTo>
                  <a:pt x="0" y="5934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190116"/>
            <a:ext cx="7734300" cy="33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577617" y="2003769"/>
            <a:ext cx="12039851" cy="4809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7105" lvl="1" indent="-483235" algn="l">
              <a:lnSpc>
                <a:spcPts val="4883"/>
              </a:lnSpc>
              <a:buFont typeface="Arial"/>
              <a:buChar char="•"/>
            </a:pPr>
            <a:r>
              <a:rPr lang="en-US" sz="4450" b="1" spc="-7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Minimaalne</a:t>
            </a:r>
            <a:r>
              <a:rPr lang="en-US" sz="4450" b="1" spc="-7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4450" spc="-7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toetus</a:t>
            </a:r>
            <a:r>
              <a:rPr lang="en-US" sz="4450" spc="-7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4450" spc="-7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ühes</a:t>
            </a:r>
            <a:r>
              <a:rPr lang="en-US" sz="4450" spc="-7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4450" spc="-76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voorus</a:t>
            </a:r>
            <a:r>
              <a:rPr lang="en-US" sz="4450" spc="-76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on</a:t>
            </a:r>
            <a:r>
              <a:rPr lang="en-US" sz="4450" b="1" spc="-7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1500 </a:t>
            </a:r>
            <a:r>
              <a:rPr lang="en-US" sz="4450" b="1" spc="-7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eur</a:t>
            </a:r>
            <a:r>
              <a:rPr lang="en-US" sz="4450" b="1" spc="-7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endParaRPr lang="et-EE" sz="4450" dirty="0"/>
          </a:p>
          <a:p>
            <a:pPr algn="l">
              <a:lnSpc>
                <a:spcPts val="4994"/>
              </a:lnSpc>
            </a:pPr>
            <a:endParaRPr lang="en-US" sz="4480" b="1" spc="-76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915035" lvl="1" indent="-457200" algn="l">
              <a:lnSpc>
                <a:spcPts val="4622"/>
              </a:lnSpc>
              <a:buFont typeface="Arial"/>
              <a:buChar char="•"/>
            </a:pPr>
            <a:r>
              <a:rPr lang="en-US" sz="4200" b="1" spc="-7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Maksimaalne</a:t>
            </a:r>
            <a:r>
              <a:rPr lang="en-US" sz="4200" b="1" spc="-7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4200" spc="-72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toetus</a:t>
            </a:r>
            <a:r>
              <a:rPr lang="en-US" sz="4200" b="1" spc="-7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6029 </a:t>
            </a:r>
            <a:r>
              <a:rPr lang="en-US" sz="4200" b="1" spc="-72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eur</a:t>
            </a:r>
            <a:r>
              <a:rPr lang="en-US" sz="4200" b="1" spc="-72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endParaRPr lang="en-US" sz="4200" b="1" spc="-72" dirty="0">
              <a:solidFill>
                <a:srgbClr val="2B2B2B"/>
              </a:solidFill>
              <a:latin typeface="Caladea Bold"/>
              <a:ea typeface="Caladea Bold"/>
              <a:cs typeface="Caladea Bold"/>
            </a:endParaRPr>
          </a:p>
          <a:p>
            <a:pPr algn="l">
              <a:lnSpc>
                <a:spcPts val="4622"/>
              </a:lnSpc>
            </a:pPr>
            <a:endParaRPr lang="en-US" sz="4241" b="1" spc="-72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  <a:p>
            <a:pPr marL="915035" lvl="1" indent="-457200" algn="l">
              <a:lnSpc>
                <a:spcPts val="4622"/>
              </a:lnSpc>
              <a:buFont typeface="Arial"/>
              <a:buChar char="•"/>
            </a:pP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kusjuures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tegevuses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osalenute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arv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peab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olema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endParaRPr lang="en-US" sz="4200" i="1" spc="-72" dirty="0">
              <a:solidFill>
                <a:srgbClr val="000000"/>
              </a:solidFill>
              <a:latin typeface="Caladea Italics"/>
              <a:ea typeface="Caladea Italics"/>
              <a:cs typeface="Caladea Italics"/>
            </a:endParaRPr>
          </a:p>
          <a:p>
            <a:pPr algn="l">
              <a:lnSpc>
                <a:spcPts val="4622"/>
              </a:lnSpc>
            </a:pP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    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vähemalt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1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osaleja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iga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eelarvestatud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 400 euro </a:t>
            </a:r>
            <a:r>
              <a:rPr lang="en-US" sz="4200" i="1" spc="-72" dirty="0" err="1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kohta</a:t>
            </a:r>
            <a:r>
              <a:rPr lang="en-US" sz="4200" i="1" spc="-72" dirty="0">
                <a:solidFill>
                  <a:srgbClr val="000000"/>
                </a:solidFill>
                <a:latin typeface="Caladea Italics"/>
                <a:ea typeface="Caladea Italics"/>
                <a:cs typeface="Caladea Italics"/>
                <a:sym typeface="Caladea Italics"/>
              </a:rPr>
              <a:t>.</a:t>
            </a:r>
            <a:endParaRPr lang="en-US" sz="4200" i="1" spc="-72" dirty="0">
              <a:solidFill>
                <a:srgbClr val="000000"/>
              </a:solidFill>
              <a:latin typeface="Caladea Italics"/>
              <a:ea typeface="Caladea Italics"/>
              <a:cs typeface="Caladea Italics"/>
            </a:endParaRPr>
          </a:p>
          <a:p>
            <a:pPr algn="ctr">
              <a:lnSpc>
                <a:spcPts val="4622"/>
              </a:lnSpc>
            </a:pPr>
            <a:endParaRPr lang="en-US" sz="4241" i="1" spc="-72" dirty="0">
              <a:solidFill>
                <a:srgbClr val="000000"/>
              </a:solidFill>
              <a:latin typeface="Caladea Italics"/>
              <a:ea typeface="Caladea Italics"/>
              <a:cs typeface="Caladea Italics"/>
              <a:sym typeface="Caladea Italics"/>
            </a:endParaRPr>
          </a:p>
          <a:p>
            <a:pPr marL="915035" lvl="1" indent="-457200" algn="l">
              <a:lnSpc>
                <a:spcPts val="4622"/>
              </a:lnSpc>
              <a:buFont typeface="Arial"/>
              <a:buChar char="•"/>
            </a:pPr>
            <a:r>
              <a:rPr lang="en-US" sz="4200" b="1" spc="-72" dirty="0">
                <a:solidFill>
                  <a:srgbClr val="FF3131"/>
                </a:solidFill>
                <a:latin typeface="Caladea Bold"/>
                <a:ea typeface="Caladea Bold"/>
                <a:cs typeface="Caladea Bold"/>
                <a:sym typeface="Caladea Bold"/>
              </a:rPr>
              <a:t>TOETUSMÄÄR 100%</a:t>
            </a:r>
            <a:endParaRPr lang="en-US" sz="4200" b="1" spc="-72" dirty="0">
              <a:solidFill>
                <a:srgbClr val="FF3131"/>
              </a:solidFill>
              <a:latin typeface="Caladea Bold"/>
              <a:ea typeface="Caladea Bold"/>
              <a:cs typeface="Caladea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77617" y="6933210"/>
            <a:ext cx="11247409" cy="3002182"/>
          </a:xfrm>
          <a:custGeom>
            <a:avLst/>
            <a:gdLst/>
            <a:ahLst/>
            <a:cxnLst/>
            <a:rect l="l" t="t" r="r" b="b"/>
            <a:pathLst>
              <a:path w="11247409" h="3002182">
                <a:moveTo>
                  <a:pt x="0" y="0"/>
                </a:moveTo>
                <a:lnTo>
                  <a:pt x="11247409" y="0"/>
                </a:lnTo>
                <a:lnTo>
                  <a:pt x="11247409" y="3002182"/>
                </a:lnTo>
                <a:lnTo>
                  <a:pt x="0" y="30021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81001"/>
            <a:ext cx="8115300" cy="1019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5"/>
              </a:lnSpc>
            </a:pPr>
            <a:r>
              <a:rPr lang="en-US" sz="7500" b="1" spc="-127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Toetuse määr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25026" y="8241606"/>
            <a:ext cx="6462974" cy="47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9"/>
              </a:lnSpc>
              <a:spcBef>
                <a:spcPct val="0"/>
              </a:spcBef>
            </a:pPr>
            <a:r>
              <a:rPr lang="en-US" sz="3366" b="1" spc="-57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Meetme eelarve: 247 189eur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1040</TotalTime>
  <Words>1039</Words>
  <Application>Microsoft Office PowerPoint</Application>
  <PresentationFormat>Kohandatud</PresentationFormat>
  <Paragraphs>136</Paragraphs>
  <Slides>19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0" baseType="lpstr">
      <vt:lpstr>Circuit</vt:lpstr>
      <vt:lpstr>PowerPointi esitlus</vt:lpstr>
      <vt:lpstr>SAARTE KOOSTÖÖKOGU MTÜ 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Näide Türi Kogukonnamajast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ESF+ esitlus</dc:title>
  <cp:lastModifiedBy>Terje Aus</cp:lastModifiedBy>
  <cp:revision>44</cp:revision>
  <dcterms:created xsi:type="dcterms:W3CDTF">2006-08-16T00:00:00Z</dcterms:created>
  <dcterms:modified xsi:type="dcterms:W3CDTF">2024-12-30T09:17:34Z</dcterms:modified>
  <dc:identifier>DAGVJbdu1Ac</dc:identifier>
</cp:coreProperties>
</file>