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4"/>
  </p:sldMasterIdLst>
  <p:notesMasterIdLst>
    <p:notesMasterId r:id="rId29"/>
  </p:notesMasterIdLst>
  <p:handoutMasterIdLst>
    <p:handoutMasterId r:id="rId30"/>
  </p:handoutMasterIdLst>
  <p:sldIdLst>
    <p:sldId id="280" r:id="rId5"/>
    <p:sldId id="325" r:id="rId6"/>
    <p:sldId id="338" r:id="rId7"/>
    <p:sldId id="337" r:id="rId8"/>
    <p:sldId id="326" r:id="rId9"/>
    <p:sldId id="329" r:id="rId10"/>
    <p:sldId id="298" r:id="rId11"/>
    <p:sldId id="327" r:id="rId12"/>
    <p:sldId id="339" r:id="rId13"/>
    <p:sldId id="330" r:id="rId14"/>
    <p:sldId id="318" r:id="rId15"/>
    <p:sldId id="331" r:id="rId16"/>
    <p:sldId id="333" r:id="rId17"/>
    <p:sldId id="332" r:id="rId18"/>
    <p:sldId id="334" r:id="rId19"/>
    <p:sldId id="292" r:id="rId20"/>
    <p:sldId id="335" r:id="rId21"/>
    <p:sldId id="310" r:id="rId22"/>
    <p:sldId id="302" r:id="rId23"/>
    <p:sldId id="322" r:id="rId24"/>
    <p:sldId id="336" r:id="rId25"/>
    <p:sldId id="319" r:id="rId26"/>
    <p:sldId id="320" r:id="rId27"/>
    <p:sldId id="288" r:id="rId28"/>
  </p:sldIdLst>
  <p:sldSz cx="12192000" cy="6858000"/>
  <p:notesSz cx="6858000" cy="9144000"/>
  <p:embeddedFontLst>
    <p:embeddedFont>
      <p:font typeface="Aino" panose="02000603040504020204" pitchFamily="50" charset="0"/>
      <p:regular r:id="rId31"/>
      <p:bold r:id="rId32"/>
    </p:embeddedFont>
    <p:embeddedFont>
      <p:font typeface="Roboto Condensed" panose="02000000000000000000" pitchFamily="2" charset="0"/>
      <p:regular r:id="rId33"/>
      <p:bold r:id="rId34"/>
      <p:italic r:id="rId35"/>
      <p:boldItalic r:id="rId36"/>
    </p:embeddedFont>
    <p:embeddedFont>
      <p:font typeface="Roboto Condensed Black" panose="020B0604020202020204" charset="0"/>
      <p:bold r:id="rId37"/>
      <p:boldItalic r:id="rId38"/>
    </p:embeddedFont>
  </p:embeddedFontLst>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FF6F3C"/>
    <a:srgbClr val="C5EEE1"/>
    <a:srgbClr val="8ADDC2"/>
    <a:srgbClr val="707070"/>
    <a:srgbClr val="8ADDD0"/>
    <a:srgbClr val="FFD0BF"/>
    <a:srgbClr val="C6ECF0"/>
    <a:srgbClr val="8CD8E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7" autoAdjust="0"/>
    <p:restoredTop sz="95033" autoAdjust="0"/>
  </p:normalViewPr>
  <p:slideViewPr>
    <p:cSldViewPr snapToGrid="0">
      <p:cViewPr varScale="1">
        <p:scale>
          <a:sx n="82" d="100"/>
          <a:sy n="82" d="100"/>
        </p:scale>
        <p:origin x="658" y="72"/>
      </p:cViewPr>
      <p:guideLst/>
    </p:cSldViewPr>
  </p:slideViewPr>
  <p:notesTextViewPr>
    <p:cViewPr>
      <p:scale>
        <a:sx n="1" d="1"/>
        <a:sy n="1" d="1"/>
      </p:scale>
      <p:origin x="0" y="0"/>
    </p:cViewPr>
  </p:notesTextViewPr>
  <p:notesViewPr>
    <p:cSldViewPr snapToGrid="0">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080D6-83B3-411B-9423-BBBF27C6B0E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t-EE"/>
        </a:p>
      </dgm:t>
    </dgm:pt>
    <dgm:pt modelId="{FEA2714A-2A31-4AE5-9A36-FBFC94E7CBBE}">
      <dgm:prSet phldrT="[Text]"/>
      <dgm:spPr/>
      <dgm:t>
        <a:bodyPr/>
        <a:lstStyle/>
        <a:p>
          <a:r>
            <a:rPr lang="et-EE" b="1" dirty="0">
              <a:solidFill>
                <a:schemeClr val="tx1"/>
              </a:solidFill>
            </a:rPr>
            <a:t>Eesmärk</a:t>
          </a:r>
        </a:p>
      </dgm:t>
    </dgm:pt>
    <dgm:pt modelId="{F2B30CCA-D7D9-4C82-A991-848325942D2D}" type="parTrans" cxnId="{D8250DF8-72DB-450A-BFAD-8409F3779B01}">
      <dgm:prSet/>
      <dgm:spPr/>
      <dgm:t>
        <a:bodyPr/>
        <a:lstStyle/>
        <a:p>
          <a:endParaRPr lang="et-EE"/>
        </a:p>
      </dgm:t>
    </dgm:pt>
    <dgm:pt modelId="{F9985CFF-F1D4-42C9-9131-4F4424970D2D}" type="sibTrans" cxnId="{D8250DF8-72DB-450A-BFAD-8409F3779B01}">
      <dgm:prSet/>
      <dgm:spPr/>
      <dgm:t>
        <a:bodyPr/>
        <a:lstStyle/>
        <a:p>
          <a:endParaRPr lang="et-EE"/>
        </a:p>
      </dgm:t>
    </dgm:pt>
    <dgm:pt modelId="{E19D81FC-F8A6-4DB7-9974-43196E50151D}">
      <dgm:prSet phldrT="[Text]" custT="1"/>
      <dgm:spPr/>
      <dgm:t>
        <a:bodyPr/>
        <a:lstStyle/>
        <a:p>
          <a:r>
            <a:rPr lang="et-EE" sz="3000" dirty="0">
              <a:solidFill>
                <a:schemeClr val="tx1"/>
              </a:solidFill>
            </a:rPr>
            <a:t>Milleks</a:t>
          </a:r>
          <a:r>
            <a:rPr lang="et-EE" sz="3200" dirty="0">
              <a:solidFill>
                <a:schemeClr val="tx1"/>
              </a:solidFill>
            </a:rPr>
            <a:t> tehakse?</a:t>
          </a:r>
        </a:p>
      </dgm:t>
    </dgm:pt>
    <dgm:pt modelId="{F5D8BC4D-F6BF-4E86-820B-EB1AC9573E46}" type="parTrans" cxnId="{501A4494-F117-4847-886D-35B161C9E6B2}">
      <dgm:prSet/>
      <dgm:spPr/>
      <dgm:t>
        <a:bodyPr/>
        <a:lstStyle/>
        <a:p>
          <a:endParaRPr lang="et-EE"/>
        </a:p>
      </dgm:t>
    </dgm:pt>
    <dgm:pt modelId="{2F76D3C5-07F7-444C-8948-848C152C446E}" type="sibTrans" cxnId="{501A4494-F117-4847-886D-35B161C9E6B2}">
      <dgm:prSet/>
      <dgm:spPr/>
      <dgm:t>
        <a:bodyPr/>
        <a:lstStyle/>
        <a:p>
          <a:endParaRPr lang="et-EE"/>
        </a:p>
      </dgm:t>
    </dgm:pt>
    <dgm:pt modelId="{6C775D87-197E-46CE-9A3F-81353F0794FB}">
      <dgm:prSet phldrT="[Text]" custT="1"/>
      <dgm:spPr/>
      <dgm:t>
        <a:bodyPr/>
        <a:lstStyle/>
        <a:p>
          <a:pPr algn="ctr"/>
          <a:r>
            <a:rPr lang="et-EE" sz="3000" dirty="0">
              <a:solidFill>
                <a:schemeClr val="tx1"/>
              </a:solidFill>
            </a:rPr>
            <a:t>Mis on oodatav tulemus?</a:t>
          </a:r>
        </a:p>
      </dgm:t>
    </dgm:pt>
    <dgm:pt modelId="{2DC1ACDB-621D-414E-9BE0-E1CF3487ECC8}" type="parTrans" cxnId="{62739792-645F-48CA-A31A-05D120CD2AA7}">
      <dgm:prSet/>
      <dgm:spPr/>
      <dgm:t>
        <a:bodyPr/>
        <a:lstStyle/>
        <a:p>
          <a:endParaRPr lang="et-EE"/>
        </a:p>
      </dgm:t>
    </dgm:pt>
    <dgm:pt modelId="{D9A94306-128B-4E35-B850-886C29E66393}" type="sibTrans" cxnId="{62739792-645F-48CA-A31A-05D120CD2AA7}">
      <dgm:prSet/>
      <dgm:spPr/>
      <dgm:t>
        <a:bodyPr/>
        <a:lstStyle/>
        <a:p>
          <a:endParaRPr lang="et-EE"/>
        </a:p>
      </dgm:t>
    </dgm:pt>
    <dgm:pt modelId="{B6423A5A-59A4-446C-AFE5-B13C8776AFC7}">
      <dgm:prSet phldrT="[Text]" custT="1"/>
      <dgm:spPr/>
      <dgm:t>
        <a:bodyPr/>
        <a:lstStyle/>
        <a:p>
          <a:pPr algn="ctr"/>
          <a:r>
            <a:rPr lang="et-EE" sz="3000" dirty="0">
              <a:solidFill>
                <a:schemeClr val="tx1"/>
              </a:solidFill>
            </a:rPr>
            <a:t>Mida tehakse? </a:t>
          </a:r>
        </a:p>
      </dgm:t>
    </dgm:pt>
    <dgm:pt modelId="{43B911E9-2508-4DF2-A0FD-E0A68239F1A6}" type="parTrans" cxnId="{7939E8DB-ED3E-4D9E-A58F-EE7F2E017ABD}">
      <dgm:prSet/>
      <dgm:spPr/>
      <dgm:t>
        <a:bodyPr/>
        <a:lstStyle/>
        <a:p>
          <a:endParaRPr lang="et-EE"/>
        </a:p>
      </dgm:t>
    </dgm:pt>
    <dgm:pt modelId="{780739C1-F789-4FD1-A1D4-DB545D0EDFB1}" type="sibTrans" cxnId="{7939E8DB-ED3E-4D9E-A58F-EE7F2E017ABD}">
      <dgm:prSet/>
      <dgm:spPr/>
      <dgm:t>
        <a:bodyPr/>
        <a:lstStyle/>
        <a:p>
          <a:endParaRPr lang="et-EE"/>
        </a:p>
      </dgm:t>
    </dgm:pt>
    <dgm:pt modelId="{AB12E33D-E1B6-4925-B45D-B32FEB93FD8A}" type="pres">
      <dgm:prSet presAssocID="{C4B080D6-83B3-411B-9423-BBBF27C6B0E3}" presName="Name0" presStyleCnt="0">
        <dgm:presLayoutVars>
          <dgm:chMax val="1"/>
          <dgm:chPref val="1"/>
          <dgm:dir/>
          <dgm:animOne val="branch"/>
          <dgm:animLvl val="lvl"/>
        </dgm:presLayoutVars>
      </dgm:prSet>
      <dgm:spPr/>
    </dgm:pt>
    <dgm:pt modelId="{7D09A2AA-D3F7-4895-AEBC-E3B28AF387FB}" type="pres">
      <dgm:prSet presAssocID="{FEA2714A-2A31-4AE5-9A36-FBFC94E7CBBE}" presName="singleCycle" presStyleCnt="0"/>
      <dgm:spPr/>
    </dgm:pt>
    <dgm:pt modelId="{72CA9D15-9224-4D28-94AE-CD48E5EE12F4}" type="pres">
      <dgm:prSet presAssocID="{FEA2714A-2A31-4AE5-9A36-FBFC94E7CBBE}" presName="singleCenter" presStyleLbl="node1" presStyleIdx="0" presStyleCnt="4" custScaleX="201911" custLinFactNeighborY="-40379">
        <dgm:presLayoutVars>
          <dgm:chMax val="7"/>
          <dgm:chPref val="7"/>
        </dgm:presLayoutVars>
      </dgm:prSet>
      <dgm:spPr/>
    </dgm:pt>
    <dgm:pt modelId="{5A8F679E-4A3B-47BF-9406-F0F1F35A18D2}" type="pres">
      <dgm:prSet presAssocID="{F5D8BC4D-F6BF-4E86-820B-EB1AC9573E46}" presName="Name56" presStyleLbl="parChTrans1D2" presStyleIdx="0" presStyleCnt="3"/>
      <dgm:spPr/>
    </dgm:pt>
    <dgm:pt modelId="{5C7513C0-7936-4F9F-8DA1-2147CE4CA90F}" type="pres">
      <dgm:prSet presAssocID="{E19D81FC-F8A6-4DB7-9974-43196E50151D}" presName="text0" presStyleLbl="node1" presStyleIdx="1" presStyleCnt="4" custScaleX="301360" custRadScaleRad="31219" custRadScaleInc="300000">
        <dgm:presLayoutVars>
          <dgm:bulletEnabled val="1"/>
        </dgm:presLayoutVars>
      </dgm:prSet>
      <dgm:spPr/>
    </dgm:pt>
    <dgm:pt modelId="{281321BB-E267-4024-A0DD-05346035AD54}" type="pres">
      <dgm:prSet presAssocID="{2DC1ACDB-621D-414E-9BE0-E1CF3487ECC8}" presName="Name56" presStyleLbl="parChTrans1D2" presStyleIdx="1" presStyleCnt="3"/>
      <dgm:spPr/>
    </dgm:pt>
    <dgm:pt modelId="{BB273462-79E3-4648-8890-166557F9F562}" type="pres">
      <dgm:prSet presAssocID="{6C775D87-197E-46CE-9A3F-81353F0794FB}" presName="text0" presStyleLbl="node1" presStyleIdx="2" presStyleCnt="4" custScaleX="301360" custRadScaleRad="182039" custRadScaleInc="-32879">
        <dgm:presLayoutVars>
          <dgm:bulletEnabled val="1"/>
        </dgm:presLayoutVars>
      </dgm:prSet>
      <dgm:spPr/>
    </dgm:pt>
    <dgm:pt modelId="{AF244E65-9A2E-4545-AE43-5D6CCDE6F81D}" type="pres">
      <dgm:prSet presAssocID="{43B911E9-2508-4DF2-A0FD-E0A68239F1A6}" presName="Name56" presStyleLbl="parChTrans1D2" presStyleIdx="2" presStyleCnt="3"/>
      <dgm:spPr/>
    </dgm:pt>
    <dgm:pt modelId="{7F184B2A-50F7-4D9E-86BE-D6DE776A580D}" type="pres">
      <dgm:prSet presAssocID="{B6423A5A-59A4-446C-AFE5-B13C8776AFC7}" presName="text0" presStyleLbl="node1" presStyleIdx="3" presStyleCnt="4" custScaleX="301360" custRadScaleRad="182526" custRadScaleInc="33246">
        <dgm:presLayoutVars>
          <dgm:bulletEnabled val="1"/>
        </dgm:presLayoutVars>
      </dgm:prSet>
      <dgm:spPr/>
    </dgm:pt>
  </dgm:ptLst>
  <dgm:cxnLst>
    <dgm:cxn modelId="{17621B01-6F0D-4EAF-9C18-1BB0652830E9}" type="presOf" srcId="{FEA2714A-2A31-4AE5-9A36-FBFC94E7CBBE}" destId="{72CA9D15-9224-4D28-94AE-CD48E5EE12F4}" srcOrd="0" destOrd="0" presId="urn:microsoft.com/office/officeart/2008/layout/RadialCluster"/>
    <dgm:cxn modelId="{EF7F8D1A-31B8-405F-A74F-BC93D246CE6A}" type="presOf" srcId="{C4B080D6-83B3-411B-9423-BBBF27C6B0E3}" destId="{AB12E33D-E1B6-4925-B45D-B32FEB93FD8A}" srcOrd="0" destOrd="0" presId="urn:microsoft.com/office/officeart/2008/layout/RadialCluster"/>
    <dgm:cxn modelId="{4AA1C11D-AAA7-4A17-B7B8-0771891CA96A}" type="presOf" srcId="{2DC1ACDB-621D-414E-9BE0-E1CF3487ECC8}" destId="{281321BB-E267-4024-A0DD-05346035AD54}" srcOrd="0" destOrd="0" presId="urn:microsoft.com/office/officeart/2008/layout/RadialCluster"/>
    <dgm:cxn modelId="{0CF28335-FD03-424F-BA31-74802B1C733B}" type="presOf" srcId="{F5D8BC4D-F6BF-4E86-820B-EB1AC9573E46}" destId="{5A8F679E-4A3B-47BF-9406-F0F1F35A18D2}" srcOrd="0" destOrd="0" presId="urn:microsoft.com/office/officeart/2008/layout/RadialCluster"/>
    <dgm:cxn modelId="{1B7FAD41-DC02-468E-8A01-C4F32C9E7643}" type="presOf" srcId="{6C775D87-197E-46CE-9A3F-81353F0794FB}" destId="{BB273462-79E3-4648-8890-166557F9F562}" srcOrd="0" destOrd="0" presId="urn:microsoft.com/office/officeart/2008/layout/RadialCluster"/>
    <dgm:cxn modelId="{3D18477D-A044-45BE-9A9E-BB9D94A0BB6A}" type="presOf" srcId="{B6423A5A-59A4-446C-AFE5-B13C8776AFC7}" destId="{7F184B2A-50F7-4D9E-86BE-D6DE776A580D}" srcOrd="0" destOrd="0" presId="urn:microsoft.com/office/officeart/2008/layout/RadialCluster"/>
    <dgm:cxn modelId="{40545D92-D0B3-4BBA-8B42-7DBE57769A44}" type="presOf" srcId="{E19D81FC-F8A6-4DB7-9974-43196E50151D}" destId="{5C7513C0-7936-4F9F-8DA1-2147CE4CA90F}" srcOrd="0" destOrd="0" presId="urn:microsoft.com/office/officeart/2008/layout/RadialCluster"/>
    <dgm:cxn modelId="{62739792-645F-48CA-A31A-05D120CD2AA7}" srcId="{FEA2714A-2A31-4AE5-9A36-FBFC94E7CBBE}" destId="{6C775D87-197E-46CE-9A3F-81353F0794FB}" srcOrd="1" destOrd="0" parTransId="{2DC1ACDB-621D-414E-9BE0-E1CF3487ECC8}" sibTransId="{D9A94306-128B-4E35-B850-886C29E66393}"/>
    <dgm:cxn modelId="{501A4494-F117-4847-886D-35B161C9E6B2}" srcId="{FEA2714A-2A31-4AE5-9A36-FBFC94E7CBBE}" destId="{E19D81FC-F8A6-4DB7-9974-43196E50151D}" srcOrd="0" destOrd="0" parTransId="{F5D8BC4D-F6BF-4E86-820B-EB1AC9573E46}" sibTransId="{2F76D3C5-07F7-444C-8948-848C152C446E}"/>
    <dgm:cxn modelId="{7939E8DB-ED3E-4D9E-A58F-EE7F2E017ABD}" srcId="{FEA2714A-2A31-4AE5-9A36-FBFC94E7CBBE}" destId="{B6423A5A-59A4-446C-AFE5-B13C8776AFC7}" srcOrd="2" destOrd="0" parTransId="{43B911E9-2508-4DF2-A0FD-E0A68239F1A6}" sibTransId="{780739C1-F789-4FD1-A1D4-DB545D0EDFB1}"/>
    <dgm:cxn modelId="{E4AD79E8-D043-4497-9A05-42522FE9B614}" type="presOf" srcId="{43B911E9-2508-4DF2-A0FD-E0A68239F1A6}" destId="{AF244E65-9A2E-4545-AE43-5D6CCDE6F81D}" srcOrd="0" destOrd="0" presId="urn:microsoft.com/office/officeart/2008/layout/RadialCluster"/>
    <dgm:cxn modelId="{D8250DF8-72DB-450A-BFAD-8409F3779B01}" srcId="{C4B080D6-83B3-411B-9423-BBBF27C6B0E3}" destId="{FEA2714A-2A31-4AE5-9A36-FBFC94E7CBBE}" srcOrd="0" destOrd="0" parTransId="{F2B30CCA-D7D9-4C82-A991-848325942D2D}" sibTransId="{F9985CFF-F1D4-42C9-9131-4F4424970D2D}"/>
    <dgm:cxn modelId="{BB29A001-4E83-4B70-B545-B7DDCB8EBD11}" type="presParOf" srcId="{AB12E33D-E1B6-4925-B45D-B32FEB93FD8A}" destId="{7D09A2AA-D3F7-4895-AEBC-E3B28AF387FB}" srcOrd="0" destOrd="0" presId="urn:microsoft.com/office/officeart/2008/layout/RadialCluster"/>
    <dgm:cxn modelId="{FE5D6398-139F-4949-B797-55A64D1C7FC5}" type="presParOf" srcId="{7D09A2AA-D3F7-4895-AEBC-E3B28AF387FB}" destId="{72CA9D15-9224-4D28-94AE-CD48E5EE12F4}" srcOrd="0" destOrd="0" presId="urn:microsoft.com/office/officeart/2008/layout/RadialCluster"/>
    <dgm:cxn modelId="{AF3CFC19-843F-42C2-A206-9FF0BC12AAF0}" type="presParOf" srcId="{7D09A2AA-D3F7-4895-AEBC-E3B28AF387FB}" destId="{5A8F679E-4A3B-47BF-9406-F0F1F35A18D2}" srcOrd="1" destOrd="0" presId="urn:microsoft.com/office/officeart/2008/layout/RadialCluster"/>
    <dgm:cxn modelId="{D37F124A-5B94-40B3-B2AC-9B9018F05A7A}" type="presParOf" srcId="{7D09A2AA-D3F7-4895-AEBC-E3B28AF387FB}" destId="{5C7513C0-7936-4F9F-8DA1-2147CE4CA90F}" srcOrd="2" destOrd="0" presId="urn:microsoft.com/office/officeart/2008/layout/RadialCluster"/>
    <dgm:cxn modelId="{50C3E318-5BD4-4573-8078-23E20F66FE1C}" type="presParOf" srcId="{7D09A2AA-D3F7-4895-AEBC-E3B28AF387FB}" destId="{281321BB-E267-4024-A0DD-05346035AD54}" srcOrd="3" destOrd="0" presId="urn:microsoft.com/office/officeart/2008/layout/RadialCluster"/>
    <dgm:cxn modelId="{1044A49F-E304-4FA5-844F-82647FB462FC}" type="presParOf" srcId="{7D09A2AA-D3F7-4895-AEBC-E3B28AF387FB}" destId="{BB273462-79E3-4648-8890-166557F9F562}" srcOrd="4" destOrd="0" presId="urn:microsoft.com/office/officeart/2008/layout/RadialCluster"/>
    <dgm:cxn modelId="{8BB84EF9-89CF-4B65-8A03-5336D308C8F2}" type="presParOf" srcId="{7D09A2AA-D3F7-4895-AEBC-E3B28AF387FB}" destId="{AF244E65-9A2E-4545-AE43-5D6CCDE6F81D}" srcOrd="5" destOrd="0" presId="urn:microsoft.com/office/officeart/2008/layout/RadialCluster"/>
    <dgm:cxn modelId="{28FC3AE5-472D-4C37-BC94-FD195BAF5FED}" type="presParOf" srcId="{7D09A2AA-D3F7-4895-AEBC-E3B28AF387FB}" destId="{7F184B2A-50F7-4D9E-86BE-D6DE776A580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A9D15-9224-4D28-94AE-CD48E5EE12F4}">
      <dsp:nvSpPr>
        <dsp:cNvPr id="0" name=""/>
        <dsp:cNvSpPr/>
      </dsp:nvSpPr>
      <dsp:spPr>
        <a:xfrm>
          <a:off x="4067039" y="442128"/>
          <a:ext cx="2879995" cy="14263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t-EE" sz="3400" b="1" kern="1200" dirty="0">
              <a:solidFill>
                <a:schemeClr val="tx1"/>
              </a:solidFill>
            </a:rPr>
            <a:t>Eesmärk</a:t>
          </a:r>
        </a:p>
      </dsp:txBody>
      <dsp:txXfrm>
        <a:off x="4136669" y="511758"/>
        <a:ext cx="2740735" cy="1287108"/>
      </dsp:txXfrm>
    </dsp:sp>
    <dsp:sp modelId="{5A8F679E-4A3B-47BF-9406-F0F1F35A18D2}">
      <dsp:nvSpPr>
        <dsp:cNvPr id="0" name=""/>
        <dsp:cNvSpPr/>
      </dsp:nvSpPr>
      <dsp:spPr>
        <a:xfrm rot="5400000">
          <a:off x="4875527" y="2500007"/>
          <a:ext cx="1263020" cy="0"/>
        </a:xfrm>
        <a:custGeom>
          <a:avLst/>
          <a:gdLst/>
          <a:ahLst/>
          <a:cxnLst/>
          <a:rect l="0" t="0" r="0" b="0"/>
          <a:pathLst>
            <a:path>
              <a:moveTo>
                <a:pt x="0" y="0"/>
              </a:moveTo>
              <a:lnTo>
                <a:pt x="126302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7513C0-7936-4F9F-8DA1-2147CE4CA90F}">
      <dsp:nvSpPr>
        <dsp:cNvPr id="0" name=""/>
        <dsp:cNvSpPr/>
      </dsp:nvSpPr>
      <dsp:spPr>
        <a:xfrm>
          <a:off x="4067038" y="3131518"/>
          <a:ext cx="2879997" cy="955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t-EE" sz="3000" kern="1200" dirty="0">
              <a:solidFill>
                <a:schemeClr val="tx1"/>
              </a:solidFill>
            </a:rPr>
            <a:t>Milleks</a:t>
          </a:r>
          <a:r>
            <a:rPr lang="et-EE" sz="3200" kern="1200" dirty="0">
              <a:solidFill>
                <a:schemeClr val="tx1"/>
              </a:solidFill>
            </a:rPr>
            <a:t> tehakse?</a:t>
          </a:r>
        </a:p>
      </dsp:txBody>
      <dsp:txXfrm>
        <a:off x="4113690" y="3178170"/>
        <a:ext cx="2786693" cy="862362"/>
      </dsp:txXfrm>
    </dsp:sp>
    <dsp:sp modelId="{281321BB-E267-4024-A0DD-05346035AD54}">
      <dsp:nvSpPr>
        <dsp:cNvPr id="0" name=""/>
        <dsp:cNvSpPr/>
      </dsp:nvSpPr>
      <dsp:spPr>
        <a:xfrm rot="1937804">
          <a:off x="6448523" y="2513642"/>
          <a:ext cx="2414899" cy="0"/>
        </a:xfrm>
        <a:custGeom>
          <a:avLst/>
          <a:gdLst/>
          <a:ahLst/>
          <a:cxnLst/>
          <a:rect l="0" t="0" r="0" b="0"/>
          <a:pathLst>
            <a:path>
              <a:moveTo>
                <a:pt x="0" y="0"/>
              </a:moveTo>
              <a:lnTo>
                <a:pt x="241489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273462-79E3-4648-8890-166557F9F562}">
      <dsp:nvSpPr>
        <dsp:cNvPr id="0" name=""/>
        <dsp:cNvSpPr/>
      </dsp:nvSpPr>
      <dsp:spPr>
        <a:xfrm>
          <a:off x="7992575" y="3158788"/>
          <a:ext cx="2879997" cy="955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t-EE" sz="3000" kern="1200" dirty="0">
              <a:solidFill>
                <a:schemeClr val="tx1"/>
              </a:solidFill>
            </a:rPr>
            <a:t>Mis on oodatav tulemus?</a:t>
          </a:r>
        </a:p>
      </dsp:txBody>
      <dsp:txXfrm>
        <a:off x="8039227" y="3205440"/>
        <a:ext cx="2786693" cy="862362"/>
      </dsp:txXfrm>
    </dsp:sp>
    <dsp:sp modelId="{AF244E65-9A2E-4545-AE43-5D6CCDE6F81D}">
      <dsp:nvSpPr>
        <dsp:cNvPr id="0" name=""/>
        <dsp:cNvSpPr/>
      </dsp:nvSpPr>
      <dsp:spPr>
        <a:xfrm rot="8875688">
          <a:off x="2147320" y="2507028"/>
          <a:ext cx="2405091" cy="0"/>
        </a:xfrm>
        <a:custGeom>
          <a:avLst/>
          <a:gdLst/>
          <a:ahLst/>
          <a:cxnLst/>
          <a:rect l="0" t="0" r="0" b="0"/>
          <a:pathLst>
            <a:path>
              <a:moveTo>
                <a:pt x="0" y="0"/>
              </a:moveTo>
              <a:lnTo>
                <a:pt x="240509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84B2A-50F7-4D9E-86BE-D6DE776A580D}">
      <dsp:nvSpPr>
        <dsp:cNvPr id="0" name=""/>
        <dsp:cNvSpPr/>
      </dsp:nvSpPr>
      <dsp:spPr>
        <a:xfrm>
          <a:off x="128287" y="3145559"/>
          <a:ext cx="2879997" cy="955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t-EE" sz="3000" kern="1200" dirty="0">
              <a:solidFill>
                <a:schemeClr val="tx1"/>
              </a:solidFill>
            </a:rPr>
            <a:t>Mida tehakse? </a:t>
          </a:r>
        </a:p>
      </dsp:txBody>
      <dsp:txXfrm>
        <a:off x="174939" y="3192211"/>
        <a:ext cx="2786693" cy="86236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86496-33B1-4EA4-9F90-645F1D59FF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a16="http://schemas.microsoft.com/office/drawing/2014/main" id="{8D42AC4D-6289-4518-9A25-EE092A7644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BDA553-AB72-4D9D-A727-A6F926FEEA80}" type="datetimeFigureOut">
              <a:rPr lang="et-EE" smtClean="0"/>
              <a:t>29.04.2026</a:t>
            </a:fld>
            <a:endParaRPr lang="et-EE"/>
          </a:p>
        </p:txBody>
      </p:sp>
      <p:sp>
        <p:nvSpPr>
          <p:cNvPr id="4" name="Footer Placeholder 3">
            <a:extLst>
              <a:ext uri="{FF2B5EF4-FFF2-40B4-BE49-F238E27FC236}">
                <a16:creationId xmlns:a16="http://schemas.microsoft.com/office/drawing/2014/main" id="{7CD506EC-F604-4CA1-9C39-E7412B2013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a16="http://schemas.microsoft.com/office/drawing/2014/main" id="{E6487F1C-BE6C-4A5B-9E23-C14F5FE306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56FF3-ABCF-4F76-AE11-2F59694A11AF}" type="slidenum">
              <a:rPr lang="et-EE" smtClean="0"/>
              <a:t>‹#›</a:t>
            </a:fld>
            <a:endParaRPr lang="et-EE"/>
          </a:p>
        </p:txBody>
      </p:sp>
    </p:spTree>
    <p:extLst>
      <p:ext uri="{BB962C8B-B14F-4D97-AF65-F5344CB8AC3E}">
        <p14:creationId xmlns:p14="http://schemas.microsoft.com/office/powerpoint/2010/main" val="3278434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7D010-9195-440F-8646-87287075F285}" type="datetimeFigureOut">
              <a:rPr lang="et-EE" smtClean="0"/>
              <a:t>29.04.2026</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0AD50-F30D-421B-BC5D-9089EBE5A9E9}" type="slidenum">
              <a:rPr lang="et-EE" smtClean="0"/>
              <a:t>‹#›</a:t>
            </a:fld>
            <a:endParaRPr lang="et-EE"/>
          </a:p>
        </p:txBody>
      </p:sp>
    </p:spTree>
    <p:extLst>
      <p:ext uri="{BB962C8B-B14F-4D97-AF65-F5344CB8AC3E}">
        <p14:creationId xmlns:p14="http://schemas.microsoft.com/office/powerpoint/2010/main" val="351975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1B0AD50-F30D-421B-BC5D-9089EBE5A9E9}" type="slidenum">
              <a:rPr lang="et-EE" smtClean="0"/>
              <a:t>1</a:t>
            </a:fld>
            <a:endParaRPr lang="et-EE"/>
          </a:p>
        </p:txBody>
      </p:sp>
    </p:spTree>
    <p:extLst>
      <p:ext uri="{BB962C8B-B14F-4D97-AF65-F5344CB8AC3E}">
        <p14:creationId xmlns:p14="http://schemas.microsoft.com/office/powerpoint/2010/main" val="192452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endParaRPr lang="et-EE" dirty="0"/>
          </a:p>
        </p:txBody>
      </p:sp>
      <p:sp>
        <p:nvSpPr>
          <p:cNvPr id="4" name="Slide Number Placeholder 3"/>
          <p:cNvSpPr>
            <a:spLocks noGrp="1"/>
          </p:cNvSpPr>
          <p:nvPr>
            <p:ph type="sldNum" sz="quarter" idx="5"/>
          </p:nvPr>
        </p:nvSpPr>
        <p:spPr/>
        <p:txBody>
          <a:bodyPr/>
          <a:lstStyle/>
          <a:p>
            <a:fld id="{51B0AD50-F30D-421B-BC5D-9089EBE5A9E9}" type="slidenum">
              <a:rPr lang="et-EE" smtClean="0"/>
              <a:t>11</a:t>
            </a:fld>
            <a:endParaRPr lang="et-EE"/>
          </a:p>
        </p:txBody>
      </p:sp>
    </p:spTree>
    <p:extLst>
      <p:ext uri="{BB962C8B-B14F-4D97-AF65-F5344CB8AC3E}">
        <p14:creationId xmlns:p14="http://schemas.microsoft.com/office/powerpoint/2010/main" val="246864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C2208-36C7-3B01-0AA9-77AC2E43D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E7EAA-8822-3DCA-6466-00EAA964D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59762-A30A-6DAD-A13D-CF66D5DD4531}"/>
              </a:ext>
            </a:extLst>
          </p:cNvPr>
          <p:cNvSpPr>
            <a:spLocks noGrp="1"/>
          </p:cNvSpPr>
          <p:nvPr>
            <p:ph type="body" idx="1"/>
          </p:nvPr>
        </p:nvSpPr>
        <p:spPr/>
        <p:txBody>
          <a:bodyPr/>
          <a:lstStyle/>
          <a:p>
            <a:pPr marL="171450" indent="-171450" algn="just">
              <a:buFont typeface="Arial" panose="020B0604020202020204" pitchFamily="34" charset="0"/>
              <a:buChar char="•"/>
            </a:pPr>
            <a:endParaRPr lang="et-EE" dirty="0"/>
          </a:p>
        </p:txBody>
      </p:sp>
      <p:sp>
        <p:nvSpPr>
          <p:cNvPr id="4" name="Slide Number Placeholder 3">
            <a:extLst>
              <a:ext uri="{FF2B5EF4-FFF2-40B4-BE49-F238E27FC236}">
                <a16:creationId xmlns:a16="http://schemas.microsoft.com/office/drawing/2014/main" id="{4EEAFC2F-A0FA-3CED-CA99-6C7CE703AB57}"/>
              </a:ext>
            </a:extLst>
          </p:cNvPr>
          <p:cNvSpPr>
            <a:spLocks noGrp="1"/>
          </p:cNvSpPr>
          <p:nvPr>
            <p:ph type="sldNum" sz="quarter" idx="5"/>
          </p:nvPr>
        </p:nvSpPr>
        <p:spPr/>
        <p:txBody>
          <a:bodyPr/>
          <a:lstStyle/>
          <a:p>
            <a:fld id="{51B0AD50-F30D-421B-BC5D-9089EBE5A9E9}" type="slidenum">
              <a:rPr lang="et-EE" smtClean="0"/>
              <a:t>12</a:t>
            </a:fld>
            <a:endParaRPr lang="et-EE"/>
          </a:p>
        </p:txBody>
      </p:sp>
    </p:spTree>
    <p:extLst>
      <p:ext uri="{BB962C8B-B14F-4D97-AF65-F5344CB8AC3E}">
        <p14:creationId xmlns:p14="http://schemas.microsoft.com/office/powerpoint/2010/main" val="70803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D501A-859F-959F-7DA3-239B84F41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755CD-C7C7-BE7B-12FA-38CB17669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3D71B-8CD2-E269-1197-D501B5600641}"/>
              </a:ext>
            </a:extLst>
          </p:cNvPr>
          <p:cNvSpPr>
            <a:spLocks noGrp="1"/>
          </p:cNvSpPr>
          <p:nvPr>
            <p:ph type="body" idx="1"/>
          </p:nvPr>
        </p:nvSpPr>
        <p:spPr/>
        <p:txBody>
          <a:bodyPr/>
          <a:lstStyle/>
          <a:p>
            <a:pPr marL="171450" indent="-171450" algn="just">
              <a:buFont typeface="Arial" panose="020B0604020202020204" pitchFamily="34" charset="0"/>
              <a:buChar char="•"/>
            </a:pPr>
            <a:endParaRPr lang="et-EE" dirty="0"/>
          </a:p>
        </p:txBody>
      </p:sp>
      <p:sp>
        <p:nvSpPr>
          <p:cNvPr id="4" name="Slide Number Placeholder 3">
            <a:extLst>
              <a:ext uri="{FF2B5EF4-FFF2-40B4-BE49-F238E27FC236}">
                <a16:creationId xmlns:a16="http://schemas.microsoft.com/office/drawing/2014/main" id="{7C2B53E7-C6FA-AC24-F7E6-4D9D3AA11267}"/>
              </a:ext>
            </a:extLst>
          </p:cNvPr>
          <p:cNvSpPr>
            <a:spLocks noGrp="1"/>
          </p:cNvSpPr>
          <p:nvPr>
            <p:ph type="sldNum" sz="quarter" idx="5"/>
          </p:nvPr>
        </p:nvSpPr>
        <p:spPr/>
        <p:txBody>
          <a:bodyPr/>
          <a:lstStyle/>
          <a:p>
            <a:fld id="{51B0AD50-F30D-421B-BC5D-9089EBE5A9E9}" type="slidenum">
              <a:rPr lang="et-EE" smtClean="0"/>
              <a:t>13</a:t>
            </a:fld>
            <a:endParaRPr lang="et-EE"/>
          </a:p>
        </p:txBody>
      </p:sp>
    </p:spTree>
    <p:extLst>
      <p:ext uri="{BB962C8B-B14F-4D97-AF65-F5344CB8AC3E}">
        <p14:creationId xmlns:p14="http://schemas.microsoft.com/office/powerpoint/2010/main" val="1204377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06EC-3DEC-E46B-B769-182A80C59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697C9-815C-FCA9-7D5E-4BD2C8C0E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E9B36-AAED-9622-989E-67B0F3B2347B}"/>
              </a:ext>
            </a:extLst>
          </p:cNvPr>
          <p:cNvSpPr>
            <a:spLocks noGrp="1"/>
          </p:cNvSpPr>
          <p:nvPr>
            <p:ph type="body" idx="1"/>
          </p:nvPr>
        </p:nvSpPr>
        <p:spPr/>
        <p:txBody>
          <a:bodyPr/>
          <a:lstStyle/>
          <a:p>
            <a:pPr marL="171450" indent="-171450" algn="just">
              <a:buFont typeface="Arial" panose="020B0604020202020204" pitchFamily="34" charset="0"/>
              <a:buChar char="•"/>
            </a:pPr>
            <a:endParaRPr lang="et-EE" dirty="0"/>
          </a:p>
        </p:txBody>
      </p:sp>
      <p:sp>
        <p:nvSpPr>
          <p:cNvPr id="4" name="Slide Number Placeholder 3">
            <a:extLst>
              <a:ext uri="{FF2B5EF4-FFF2-40B4-BE49-F238E27FC236}">
                <a16:creationId xmlns:a16="http://schemas.microsoft.com/office/drawing/2014/main" id="{86EBF4AB-DA81-7898-69FC-40B3E38C069E}"/>
              </a:ext>
            </a:extLst>
          </p:cNvPr>
          <p:cNvSpPr>
            <a:spLocks noGrp="1"/>
          </p:cNvSpPr>
          <p:nvPr>
            <p:ph type="sldNum" sz="quarter" idx="5"/>
          </p:nvPr>
        </p:nvSpPr>
        <p:spPr/>
        <p:txBody>
          <a:bodyPr/>
          <a:lstStyle/>
          <a:p>
            <a:fld id="{51B0AD50-F30D-421B-BC5D-9089EBE5A9E9}" type="slidenum">
              <a:rPr lang="et-EE" smtClean="0"/>
              <a:t>14</a:t>
            </a:fld>
            <a:endParaRPr lang="et-EE"/>
          </a:p>
        </p:txBody>
      </p:sp>
    </p:spTree>
    <p:extLst>
      <p:ext uri="{BB962C8B-B14F-4D97-AF65-F5344CB8AC3E}">
        <p14:creationId xmlns:p14="http://schemas.microsoft.com/office/powerpoint/2010/main" val="29759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04B8-F104-91FA-E1B9-B46CF010B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F5410-BC86-9C4F-8E93-669463284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A4F5B-DCB7-0DCB-77FB-91CE45576D44}"/>
              </a:ext>
            </a:extLst>
          </p:cNvPr>
          <p:cNvSpPr>
            <a:spLocks noGrp="1"/>
          </p:cNvSpPr>
          <p:nvPr>
            <p:ph type="body" idx="1"/>
          </p:nvPr>
        </p:nvSpPr>
        <p:spPr/>
        <p:txBody>
          <a:bodyPr/>
          <a:lstStyle/>
          <a:p>
            <a:pPr marL="171450" indent="-171450" algn="just">
              <a:buFont typeface="Arial" panose="020B0604020202020204" pitchFamily="34" charset="0"/>
              <a:buChar char="•"/>
            </a:pPr>
            <a:endParaRPr lang="et-EE" dirty="0"/>
          </a:p>
        </p:txBody>
      </p:sp>
      <p:sp>
        <p:nvSpPr>
          <p:cNvPr id="4" name="Slide Number Placeholder 3">
            <a:extLst>
              <a:ext uri="{FF2B5EF4-FFF2-40B4-BE49-F238E27FC236}">
                <a16:creationId xmlns:a16="http://schemas.microsoft.com/office/drawing/2014/main" id="{C54F1659-7096-BB61-4191-C3A7EFA32C61}"/>
              </a:ext>
            </a:extLst>
          </p:cNvPr>
          <p:cNvSpPr>
            <a:spLocks noGrp="1"/>
          </p:cNvSpPr>
          <p:nvPr>
            <p:ph type="sldNum" sz="quarter" idx="5"/>
          </p:nvPr>
        </p:nvSpPr>
        <p:spPr/>
        <p:txBody>
          <a:bodyPr/>
          <a:lstStyle/>
          <a:p>
            <a:fld id="{51B0AD50-F30D-421B-BC5D-9089EBE5A9E9}" type="slidenum">
              <a:rPr lang="et-EE" smtClean="0"/>
              <a:t>15</a:t>
            </a:fld>
            <a:endParaRPr lang="et-EE"/>
          </a:p>
        </p:txBody>
      </p:sp>
    </p:spTree>
    <p:extLst>
      <p:ext uri="{BB962C8B-B14F-4D97-AF65-F5344CB8AC3E}">
        <p14:creationId xmlns:p14="http://schemas.microsoft.com/office/powerpoint/2010/main" val="2559289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1B0AD50-F30D-421B-BC5D-9089EBE5A9E9}" type="slidenum">
              <a:rPr lang="et-EE" smtClean="0"/>
              <a:t>16</a:t>
            </a:fld>
            <a:endParaRPr lang="et-EE"/>
          </a:p>
        </p:txBody>
      </p:sp>
    </p:spTree>
    <p:extLst>
      <p:ext uri="{BB962C8B-B14F-4D97-AF65-F5344CB8AC3E}">
        <p14:creationId xmlns:p14="http://schemas.microsoft.com/office/powerpoint/2010/main" val="307738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F2BA5-7EEB-9F05-F1DA-E1DBF144A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85165-D7F7-E5E7-20CB-33C99DAF2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E860C-74D4-24D1-8A03-FB73E06C3BA4}"/>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FCC28F57-136E-4D7E-94E5-C1D20F245D85}"/>
              </a:ext>
            </a:extLst>
          </p:cNvPr>
          <p:cNvSpPr>
            <a:spLocks noGrp="1"/>
          </p:cNvSpPr>
          <p:nvPr>
            <p:ph type="sldNum" sz="quarter" idx="5"/>
          </p:nvPr>
        </p:nvSpPr>
        <p:spPr/>
        <p:txBody>
          <a:bodyPr/>
          <a:lstStyle/>
          <a:p>
            <a:fld id="{51B0AD50-F30D-421B-BC5D-9089EBE5A9E9}" type="slidenum">
              <a:rPr lang="et-EE" smtClean="0"/>
              <a:t>17</a:t>
            </a:fld>
            <a:endParaRPr lang="et-EE"/>
          </a:p>
        </p:txBody>
      </p:sp>
    </p:spTree>
    <p:extLst>
      <p:ext uri="{BB962C8B-B14F-4D97-AF65-F5344CB8AC3E}">
        <p14:creationId xmlns:p14="http://schemas.microsoft.com/office/powerpoint/2010/main" val="139647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1B0AD50-F30D-421B-BC5D-9089EBE5A9E9}" type="slidenum">
              <a:rPr lang="et-EE" smtClean="0"/>
              <a:t>18</a:t>
            </a:fld>
            <a:endParaRPr lang="et-EE"/>
          </a:p>
        </p:txBody>
      </p:sp>
    </p:spTree>
    <p:extLst>
      <p:ext uri="{BB962C8B-B14F-4D97-AF65-F5344CB8AC3E}">
        <p14:creationId xmlns:p14="http://schemas.microsoft.com/office/powerpoint/2010/main" val="4214336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t-EE" dirty="0"/>
          </a:p>
        </p:txBody>
      </p:sp>
      <p:sp>
        <p:nvSpPr>
          <p:cNvPr id="4" name="Slide Number Placeholder 3"/>
          <p:cNvSpPr>
            <a:spLocks noGrp="1"/>
          </p:cNvSpPr>
          <p:nvPr>
            <p:ph type="sldNum" sz="quarter" idx="5"/>
          </p:nvPr>
        </p:nvSpPr>
        <p:spPr/>
        <p:txBody>
          <a:bodyPr/>
          <a:lstStyle/>
          <a:p>
            <a:fld id="{51B0AD50-F30D-421B-BC5D-9089EBE5A9E9}" type="slidenum">
              <a:rPr lang="et-EE" smtClean="0"/>
              <a:t>19</a:t>
            </a:fld>
            <a:endParaRPr lang="et-EE"/>
          </a:p>
        </p:txBody>
      </p:sp>
    </p:spTree>
    <p:extLst>
      <p:ext uri="{BB962C8B-B14F-4D97-AF65-F5344CB8AC3E}">
        <p14:creationId xmlns:p14="http://schemas.microsoft.com/office/powerpoint/2010/main" val="429831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1B0AD50-F30D-421B-BC5D-9089EBE5A9E9}" type="slidenum">
              <a:rPr lang="et-EE" smtClean="0"/>
              <a:t>20</a:t>
            </a:fld>
            <a:endParaRPr lang="et-EE"/>
          </a:p>
        </p:txBody>
      </p:sp>
    </p:spTree>
    <p:extLst>
      <p:ext uri="{BB962C8B-B14F-4D97-AF65-F5344CB8AC3E}">
        <p14:creationId xmlns:p14="http://schemas.microsoft.com/office/powerpoint/2010/main" val="260472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1B0AD50-F30D-421B-BC5D-9089EBE5A9E9}" type="slidenum">
              <a:rPr lang="et-EE" smtClean="0"/>
              <a:t>2</a:t>
            </a:fld>
            <a:endParaRPr lang="et-EE"/>
          </a:p>
        </p:txBody>
      </p:sp>
    </p:spTree>
    <p:extLst>
      <p:ext uri="{BB962C8B-B14F-4D97-AF65-F5344CB8AC3E}">
        <p14:creationId xmlns:p14="http://schemas.microsoft.com/office/powerpoint/2010/main" val="160803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13FD-A207-DAD2-78A8-D8FDE1C41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75B45-0817-B442-9999-C92F1C105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0CB3A-952E-A1A6-6FBB-067513854AC8}"/>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3F9712C6-B237-0DA5-5E16-67827D673106}"/>
              </a:ext>
            </a:extLst>
          </p:cNvPr>
          <p:cNvSpPr>
            <a:spLocks noGrp="1"/>
          </p:cNvSpPr>
          <p:nvPr>
            <p:ph type="sldNum" sz="quarter" idx="5"/>
          </p:nvPr>
        </p:nvSpPr>
        <p:spPr/>
        <p:txBody>
          <a:bodyPr/>
          <a:lstStyle/>
          <a:p>
            <a:fld id="{51B0AD50-F30D-421B-BC5D-9089EBE5A9E9}" type="slidenum">
              <a:rPr lang="et-EE" smtClean="0"/>
              <a:t>21</a:t>
            </a:fld>
            <a:endParaRPr lang="et-EE"/>
          </a:p>
        </p:txBody>
      </p:sp>
    </p:spTree>
    <p:extLst>
      <p:ext uri="{BB962C8B-B14F-4D97-AF65-F5344CB8AC3E}">
        <p14:creationId xmlns:p14="http://schemas.microsoft.com/office/powerpoint/2010/main" val="450386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1B0AD50-F30D-421B-BC5D-9089EBE5A9E9}" type="slidenum">
              <a:rPr lang="et-EE" smtClean="0"/>
              <a:t>22</a:t>
            </a:fld>
            <a:endParaRPr lang="et-EE"/>
          </a:p>
        </p:txBody>
      </p:sp>
    </p:spTree>
    <p:extLst>
      <p:ext uri="{BB962C8B-B14F-4D97-AF65-F5344CB8AC3E}">
        <p14:creationId xmlns:p14="http://schemas.microsoft.com/office/powerpoint/2010/main" val="65118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6711-52F3-07DE-3EDC-4815CF454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67A48-B2B9-A5E4-342B-E00DB2CCB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2DBE3-AC82-FFDB-883A-CA9460C70752}"/>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31492424-372D-2D78-346F-95E15D487536}"/>
              </a:ext>
            </a:extLst>
          </p:cNvPr>
          <p:cNvSpPr>
            <a:spLocks noGrp="1"/>
          </p:cNvSpPr>
          <p:nvPr>
            <p:ph type="sldNum" sz="quarter" idx="5"/>
          </p:nvPr>
        </p:nvSpPr>
        <p:spPr/>
        <p:txBody>
          <a:bodyPr/>
          <a:lstStyle/>
          <a:p>
            <a:fld id="{51B0AD50-F30D-421B-BC5D-9089EBE5A9E9}" type="slidenum">
              <a:rPr lang="et-EE" smtClean="0"/>
              <a:t>3</a:t>
            </a:fld>
            <a:endParaRPr lang="et-EE"/>
          </a:p>
        </p:txBody>
      </p:sp>
    </p:spTree>
    <p:extLst>
      <p:ext uri="{BB962C8B-B14F-4D97-AF65-F5344CB8AC3E}">
        <p14:creationId xmlns:p14="http://schemas.microsoft.com/office/powerpoint/2010/main" val="299696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21BF4-D1CD-38A2-A3A5-A3C75797A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B8B3B-ABC3-0417-4388-5C762D8FD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44918-CC70-B743-481B-B71EF78311AD}"/>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4A08DB3D-B1DD-450A-584D-820867FF9BA9}"/>
              </a:ext>
            </a:extLst>
          </p:cNvPr>
          <p:cNvSpPr>
            <a:spLocks noGrp="1"/>
          </p:cNvSpPr>
          <p:nvPr>
            <p:ph type="sldNum" sz="quarter" idx="5"/>
          </p:nvPr>
        </p:nvSpPr>
        <p:spPr/>
        <p:txBody>
          <a:bodyPr/>
          <a:lstStyle/>
          <a:p>
            <a:fld id="{51B0AD50-F30D-421B-BC5D-9089EBE5A9E9}" type="slidenum">
              <a:rPr lang="et-EE" smtClean="0"/>
              <a:t>4</a:t>
            </a:fld>
            <a:endParaRPr lang="et-EE"/>
          </a:p>
        </p:txBody>
      </p:sp>
    </p:spTree>
    <p:extLst>
      <p:ext uri="{BB962C8B-B14F-4D97-AF65-F5344CB8AC3E}">
        <p14:creationId xmlns:p14="http://schemas.microsoft.com/office/powerpoint/2010/main" val="147646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1B0AD50-F30D-421B-BC5D-9089EBE5A9E9}" type="slidenum">
              <a:rPr lang="et-EE" smtClean="0"/>
              <a:t>6</a:t>
            </a:fld>
            <a:endParaRPr lang="et-EE"/>
          </a:p>
        </p:txBody>
      </p:sp>
    </p:spTree>
    <p:extLst>
      <p:ext uri="{BB962C8B-B14F-4D97-AF65-F5344CB8AC3E}">
        <p14:creationId xmlns:p14="http://schemas.microsoft.com/office/powerpoint/2010/main" val="259478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buFont typeface="Wingdings" panose="05000000000000000000" pitchFamily="2" charset="2"/>
              <a:buNone/>
            </a:pPr>
            <a:endParaRPr lang="et-EE" sz="1200" dirty="0">
              <a:latin typeface="Aino" panose="02000603040504020204" pitchFamily="50" charset="0"/>
            </a:endParaRPr>
          </a:p>
        </p:txBody>
      </p:sp>
      <p:sp>
        <p:nvSpPr>
          <p:cNvPr id="4" name="Slide Number Placeholder 3"/>
          <p:cNvSpPr>
            <a:spLocks noGrp="1"/>
          </p:cNvSpPr>
          <p:nvPr>
            <p:ph type="sldNum" sz="quarter" idx="5"/>
          </p:nvPr>
        </p:nvSpPr>
        <p:spPr/>
        <p:txBody>
          <a:bodyPr/>
          <a:lstStyle/>
          <a:p>
            <a:fld id="{51B0AD50-F30D-421B-BC5D-9089EBE5A9E9}" type="slidenum">
              <a:rPr lang="et-EE" smtClean="0"/>
              <a:t>7</a:t>
            </a:fld>
            <a:endParaRPr lang="et-EE"/>
          </a:p>
        </p:txBody>
      </p:sp>
    </p:spTree>
    <p:extLst>
      <p:ext uri="{BB962C8B-B14F-4D97-AF65-F5344CB8AC3E}">
        <p14:creationId xmlns:p14="http://schemas.microsoft.com/office/powerpoint/2010/main" val="373016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8AB01-836D-899D-F2E0-1354E0300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B4C11-382F-8350-D7E9-BEA5C8ECE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EC62D-CF91-D352-E26B-663F96CB3B84}"/>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CB555A3B-C26E-4510-8C6E-9369E7A7670D}"/>
              </a:ext>
            </a:extLst>
          </p:cNvPr>
          <p:cNvSpPr>
            <a:spLocks noGrp="1"/>
          </p:cNvSpPr>
          <p:nvPr>
            <p:ph type="sldNum" sz="quarter" idx="5"/>
          </p:nvPr>
        </p:nvSpPr>
        <p:spPr/>
        <p:txBody>
          <a:bodyPr/>
          <a:lstStyle/>
          <a:p>
            <a:fld id="{51B0AD50-F30D-421B-BC5D-9089EBE5A9E9}" type="slidenum">
              <a:rPr lang="et-EE" smtClean="0"/>
              <a:t>8</a:t>
            </a:fld>
            <a:endParaRPr lang="et-EE"/>
          </a:p>
        </p:txBody>
      </p:sp>
    </p:spTree>
    <p:extLst>
      <p:ext uri="{BB962C8B-B14F-4D97-AF65-F5344CB8AC3E}">
        <p14:creationId xmlns:p14="http://schemas.microsoft.com/office/powerpoint/2010/main" val="360052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535C4-D3CE-17EC-377E-9E0953994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577E2-3783-CEC5-4BD9-FE5B0E69D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4D6A2-490A-EBFD-9733-8AC8CDAB1E8C}"/>
              </a:ext>
            </a:extLst>
          </p:cNvPr>
          <p:cNvSpPr>
            <a:spLocks noGrp="1"/>
          </p:cNvSpPr>
          <p:nvPr>
            <p:ph type="body" idx="1"/>
          </p:nvPr>
        </p:nvSpPr>
        <p:spPr/>
        <p:txBody>
          <a:bodyPr/>
          <a:lstStyle/>
          <a:p>
            <a:endParaRPr lang="et-EE" dirty="0"/>
          </a:p>
        </p:txBody>
      </p:sp>
      <p:sp>
        <p:nvSpPr>
          <p:cNvPr id="4" name="Slide Number Placeholder 3">
            <a:extLst>
              <a:ext uri="{FF2B5EF4-FFF2-40B4-BE49-F238E27FC236}">
                <a16:creationId xmlns:a16="http://schemas.microsoft.com/office/drawing/2014/main" id="{6B64E58E-B490-DA44-0FCD-D48E63D9585C}"/>
              </a:ext>
            </a:extLst>
          </p:cNvPr>
          <p:cNvSpPr>
            <a:spLocks noGrp="1"/>
          </p:cNvSpPr>
          <p:nvPr>
            <p:ph type="sldNum" sz="quarter" idx="5"/>
          </p:nvPr>
        </p:nvSpPr>
        <p:spPr/>
        <p:txBody>
          <a:bodyPr/>
          <a:lstStyle/>
          <a:p>
            <a:fld id="{51B0AD50-F30D-421B-BC5D-9089EBE5A9E9}" type="slidenum">
              <a:rPr lang="et-EE" smtClean="0"/>
              <a:t>9</a:t>
            </a:fld>
            <a:endParaRPr lang="et-EE"/>
          </a:p>
        </p:txBody>
      </p:sp>
    </p:spTree>
    <p:extLst>
      <p:ext uri="{BB962C8B-B14F-4D97-AF65-F5344CB8AC3E}">
        <p14:creationId xmlns:p14="http://schemas.microsoft.com/office/powerpoint/2010/main" val="345902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B0C75-6196-2F94-532F-7806CE7AB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E35E0-C57A-826F-C931-B0B4374D6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F2FB0-6E50-F432-2F43-7E0FF2F1D957}"/>
              </a:ext>
            </a:extLst>
          </p:cNvPr>
          <p:cNvSpPr>
            <a:spLocks noGrp="1"/>
          </p:cNvSpPr>
          <p:nvPr>
            <p:ph type="body" idx="1"/>
          </p:nvPr>
        </p:nvSpPr>
        <p:spPr/>
        <p:txBody>
          <a:bodyPr/>
          <a:lstStyle/>
          <a:p>
            <a:pPr marL="171450" indent="-171450" algn="just">
              <a:buFont typeface="Arial" panose="020B0604020202020204" pitchFamily="34" charset="0"/>
              <a:buChar char="•"/>
            </a:pPr>
            <a:endParaRPr lang="et-EE" dirty="0"/>
          </a:p>
        </p:txBody>
      </p:sp>
      <p:sp>
        <p:nvSpPr>
          <p:cNvPr id="4" name="Slide Number Placeholder 3">
            <a:extLst>
              <a:ext uri="{FF2B5EF4-FFF2-40B4-BE49-F238E27FC236}">
                <a16:creationId xmlns:a16="http://schemas.microsoft.com/office/drawing/2014/main" id="{79DA4692-E246-DC31-9C1F-6764168DC16D}"/>
              </a:ext>
            </a:extLst>
          </p:cNvPr>
          <p:cNvSpPr>
            <a:spLocks noGrp="1"/>
          </p:cNvSpPr>
          <p:nvPr>
            <p:ph type="sldNum" sz="quarter" idx="5"/>
          </p:nvPr>
        </p:nvSpPr>
        <p:spPr/>
        <p:txBody>
          <a:bodyPr/>
          <a:lstStyle/>
          <a:p>
            <a:fld id="{51B0AD50-F30D-421B-BC5D-9089EBE5A9E9}" type="slidenum">
              <a:rPr lang="et-EE" smtClean="0"/>
              <a:t>10</a:t>
            </a:fld>
            <a:endParaRPr lang="et-EE"/>
          </a:p>
        </p:txBody>
      </p:sp>
    </p:spTree>
    <p:extLst>
      <p:ext uri="{BB962C8B-B14F-4D97-AF65-F5344CB8AC3E}">
        <p14:creationId xmlns:p14="http://schemas.microsoft.com/office/powerpoint/2010/main" val="2325685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slaid pikemaks teksti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993F-018C-8B67-731E-425D1A1D5528}"/>
              </a:ext>
            </a:extLst>
          </p:cNvPr>
          <p:cNvSpPr>
            <a:spLocks noGrp="1"/>
          </p:cNvSpPr>
          <p:nvPr>
            <p:ph type="ctrTitle" hasCustomPrompt="1"/>
          </p:nvPr>
        </p:nvSpPr>
        <p:spPr>
          <a:xfrm>
            <a:off x="902667" y="2042282"/>
            <a:ext cx="10353347" cy="828000"/>
          </a:xfrm>
        </p:spPr>
        <p:txBody>
          <a:bodyPr anchor="t"/>
          <a:lstStyle>
            <a:lvl1pPr algn="l">
              <a:defRPr sz="4400">
                <a:solidFill>
                  <a:schemeClr val="accent6"/>
                </a:solidFill>
                <a:latin typeface="Roboto Condensed Black" panose="02000000000000000000" pitchFamily="2" charset="0"/>
                <a:ea typeface="Roboto Condensed Black" panose="02000000000000000000" pitchFamily="2" charset="0"/>
              </a:defRPr>
            </a:lvl1pPr>
          </a:lstStyle>
          <a:p>
            <a:r>
              <a:rPr lang="et-EE" dirty="0"/>
              <a:t>Esitluse pealkiri</a:t>
            </a:r>
            <a:endParaRPr lang="LID4096" dirty="0"/>
          </a:p>
        </p:txBody>
      </p:sp>
      <p:sp>
        <p:nvSpPr>
          <p:cNvPr id="3" name="Subtitle 2">
            <a:extLst>
              <a:ext uri="{FF2B5EF4-FFF2-40B4-BE49-F238E27FC236}">
                <a16:creationId xmlns:a16="http://schemas.microsoft.com/office/drawing/2014/main" id="{D5D90B89-5B75-C5F4-7DE7-2D3A9309C3C4}"/>
              </a:ext>
            </a:extLst>
          </p:cNvPr>
          <p:cNvSpPr>
            <a:spLocks noGrp="1"/>
          </p:cNvSpPr>
          <p:nvPr>
            <p:ph type="subTitle" idx="1" hasCustomPrompt="1"/>
          </p:nvPr>
        </p:nvSpPr>
        <p:spPr>
          <a:xfrm>
            <a:off x="902667" y="3113610"/>
            <a:ext cx="10353346" cy="1521637"/>
          </a:xfrm>
        </p:spPr>
        <p:txBody>
          <a:bodyPr anchor="t"/>
          <a:lstStyle>
            <a:lvl1pPr marL="0" indent="0" algn="l">
              <a:buNone/>
              <a:defRPr sz="3600">
                <a:latin typeface="+mn-lt"/>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Esineja nimi ja amet</a:t>
            </a:r>
            <a:endParaRPr lang="LID4096" dirty="0"/>
          </a:p>
        </p:txBody>
      </p:sp>
      <p:grpSp>
        <p:nvGrpSpPr>
          <p:cNvPr id="11" name="Group 4">
            <a:extLst>
              <a:ext uri="{FF2B5EF4-FFF2-40B4-BE49-F238E27FC236}">
                <a16:creationId xmlns:a16="http://schemas.microsoft.com/office/drawing/2014/main" id="{E58E8CF7-F644-5855-57E3-7ABACA6630A0}"/>
              </a:ext>
            </a:extLst>
          </p:cNvPr>
          <p:cNvGrpSpPr>
            <a:grpSpLocks noChangeAspect="1"/>
          </p:cNvGrpSpPr>
          <p:nvPr userDrawn="1"/>
        </p:nvGrpSpPr>
        <p:grpSpPr bwMode="auto">
          <a:xfrm>
            <a:off x="417259" y="369338"/>
            <a:ext cx="2866547" cy="939345"/>
            <a:chOff x="2260" y="243"/>
            <a:chExt cx="3250" cy="1065"/>
          </a:xfrm>
        </p:grpSpPr>
        <p:sp>
          <p:nvSpPr>
            <p:cNvPr id="13" name="Freeform 5">
              <a:extLst>
                <a:ext uri="{FF2B5EF4-FFF2-40B4-BE49-F238E27FC236}">
                  <a16:creationId xmlns:a16="http://schemas.microsoft.com/office/drawing/2014/main" id="{418667D6-952C-45CB-491C-D08BB7701E26}"/>
                </a:ext>
              </a:extLst>
            </p:cNvPr>
            <p:cNvSpPr>
              <a:spLocks noEditPoints="1"/>
            </p:cNvSpPr>
            <p:nvPr userDrawn="1"/>
          </p:nvSpPr>
          <p:spPr bwMode="auto">
            <a:xfrm>
              <a:off x="2260" y="243"/>
              <a:ext cx="718" cy="1065"/>
            </a:xfrm>
            <a:custGeom>
              <a:avLst/>
              <a:gdLst>
                <a:gd name="T0" fmla="*/ 203 w 302"/>
                <a:gd name="T1" fmla="*/ 327 h 446"/>
                <a:gd name="T2" fmla="*/ 186 w 302"/>
                <a:gd name="T3" fmla="*/ 298 h 446"/>
                <a:gd name="T4" fmla="*/ 96 w 302"/>
                <a:gd name="T5" fmla="*/ 279 h 446"/>
                <a:gd name="T6" fmla="*/ 25 w 302"/>
                <a:gd name="T7" fmla="*/ 282 h 446"/>
                <a:gd name="T8" fmla="*/ 7 w 302"/>
                <a:gd name="T9" fmla="*/ 304 h 446"/>
                <a:gd name="T10" fmla="*/ 33 w 302"/>
                <a:gd name="T11" fmla="*/ 331 h 446"/>
                <a:gd name="T12" fmla="*/ 9 w 302"/>
                <a:gd name="T13" fmla="*/ 365 h 446"/>
                <a:gd name="T14" fmla="*/ 48 w 302"/>
                <a:gd name="T15" fmla="*/ 360 h 446"/>
                <a:gd name="T16" fmla="*/ 70 w 302"/>
                <a:gd name="T17" fmla="*/ 343 h 446"/>
                <a:gd name="T18" fmla="*/ 97 w 302"/>
                <a:gd name="T19" fmla="*/ 350 h 446"/>
                <a:gd name="T20" fmla="*/ 107 w 302"/>
                <a:gd name="T21" fmla="*/ 342 h 446"/>
                <a:gd name="T22" fmla="*/ 201 w 302"/>
                <a:gd name="T23" fmla="*/ 367 h 446"/>
                <a:gd name="T24" fmla="*/ 49 w 302"/>
                <a:gd name="T25" fmla="*/ 316 h 446"/>
                <a:gd name="T26" fmla="*/ 63 w 302"/>
                <a:gd name="T27" fmla="*/ 285 h 446"/>
                <a:gd name="T28" fmla="*/ 83 w 302"/>
                <a:gd name="T29" fmla="*/ 297 h 446"/>
                <a:gd name="T30" fmla="*/ 69 w 302"/>
                <a:gd name="T31" fmla="*/ 302 h 446"/>
                <a:gd name="T32" fmla="*/ 69 w 302"/>
                <a:gd name="T33" fmla="*/ 314 h 446"/>
                <a:gd name="T34" fmla="*/ 145 w 302"/>
                <a:gd name="T35" fmla="*/ 263 h 446"/>
                <a:gd name="T36" fmla="*/ 166 w 302"/>
                <a:gd name="T37" fmla="*/ 241 h 446"/>
                <a:gd name="T38" fmla="*/ 117 w 302"/>
                <a:gd name="T39" fmla="*/ 296 h 446"/>
                <a:gd name="T40" fmla="*/ 210 w 302"/>
                <a:gd name="T41" fmla="*/ 241 h 446"/>
                <a:gd name="T42" fmla="*/ 211 w 302"/>
                <a:gd name="T43" fmla="*/ 204 h 446"/>
                <a:gd name="T44" fmla="*/ 116 w 302"/>
                <a:gd name="T45" fmla="*/ 212 h 446"/>
                <a:gd name="T46" fmla="*/ 48 w 302"/>
                <a:gd name="T47" fmla="*/ 192 h 446"/>
                <a:gd name="T48" fmla="*/ 19 w 302"/>
                <a:gd name="T49" fmla="*/ 190 h 446"/>
                <a:gd name="T50" fmla="*/ 17 w 302"/>
                <a:gd name="T51" fmla="*/ 218 h 446"/>
                <a:gd name="T52" fmla="*/ 40 w 302"/>
                <a:gd name="T53" fmla="*/ 239 h 446"/>
                <a:gd name="T54" fmla="*/ 21 w 302"/>
                <a:gd name="T55" fmla="*/ 265 h 446"/>
                <a:gd name="T56" fmla="*/ 59 w 302"/>
                <a:gd name="T57" fmla="*/ 262 h 446"/>
                <a:gd name="T58" fmla="*/ 77 w 302"/>
                <a:gd name="T59" fmla="*/ 250 h 446"/>
                <a:gd name="T60" fmla="*/ 95 w 302"/>
                <a:gd name="T61" fmla="*/ 223 h 446"/>
                <a:gd name="T62" fmla="*/ 203 w 302"/>
                <a:gd name="T63" fmla="*/ 248 h 446"/>
                <a:gd name="T64" fmla="*/ 219 w 302"/>
                <a:gd name="T65" fmla="*/ 258 h 446"/>
                <a:gd name="T66" fmla="*/ 57 w 302"/>
                <a:gd name="T67" fmla="*/ 191 h 446"/>
                <a:gd name="T68" fmla="*/ 66 w 302"/>
                <a:gd name="T69" fmla="*/ 179 h 446"/>
                <a:gd name="T70" fmla="*/ 84 w 302"/>
                <a:gd name="T71" fmla="*/ 208 h 446"/>
                <a:gd name="T72" fmla="*/ 77 w 302"/>
                <a:gd name="T73" fmla="*/ 225 h 446"/>
                <a:gd name="T74" fmla="*/ 118 w 302"/>
                <a:gd name="T75" fmla="*/ 160 h 446"/>
                <a:gd name="T76" fmla="*/ 154 w 302"/>
                <a:gd name="T77" fmla="*/ 154 h 446"/>
                <a:gd name="T78" fmla="*/ 135 w 302"/>
                <a:gd name="T79" fmla="*/ 144 h 446"/>
                <a:gd name="T80" fmla="*/ 129 w 302"/>
                <a:gd name="T81" fmla="*/ 183 h 446"/>
                <a:gd name="T82" fmla="*/ 205 w 302"/>
                <a:gd name="T83" fmla="*/ 133 h 446"/>
                <a:gd name="T84" fmla="*/ 185 w 302"/>
                <a:gd name="T85" fmla="*/ 93 h 446"/>
                <a:gd name="T86" fmla="*/ 96 w 302"/>
                <a:gd name="T87" fmla="*/ 82 h 446"/>
                <a:gd name="T88" fmla="*/ 30 w 302"/>
                <a:gd name="T89" fmla="*/ 83 h 446"/>
                <a:gd name="T90" fmla="*/ 14 w 302"/>
                <a:gd name="T91" fmla="*/ 102 h 446"/>
                <a:gd name="T92" fmla="*/ 27 w 302"/>
                <a:gd name="T93" fmla="*/ 127 h 446"/>
                <a:gd name="T94" fmla="*/ 0 w 302"/>
                <a:gd name="T95" fmla="*/ 166 h 446"/>
                <a:gd name="T96" fmla="*/ 41 w 302"/>
                <a:gd name="T97" fmla="*/ 160 h 446"/>
                <a:gd name="T98" fmla="*/ 65 w 302"/>
                <a:gd name="T99" fmla="*/ 143 h 446"/>
                <a:gd name="T100" fmla="*/ 91 w 302"/>
                <a:gd name="T101" fmla="*/ 154 h 446"/>
                <a:gd name="T102" fmla="*/ 103 w 302"/>
                <a:gd name="T103" fmla="*/ 148 h 446"/>
                <a:gd name="T104" fmla="*/ 191 w 302"/>
                <a:gd name="T105" fmla="*/ 168 h 446"/>
                <a:gd name="T106" fmla="*/ 56 w 302"/>
                <a:gd name="T107" fmla="*/ 134 h 446"/>
                <a:gd name="T108" fmla="*/ 64 w 302"/>
                <a:gd name="T109" fmla="*/ 82 h 446"/>
                <a:gd name="T110" fmla="*/ 86 w 302"/>
                <a:gd name="T111" fmla="*/ 88 h 446"/>
                <a:gd name="T112" fmla="*/ 63 w 302"/>
                <a:gd name="T113" fmla="*/ 104 h 446"/>
                <a:gd name="T114" fmla="*/ 72 w 302"/>
                <a:gd name="T115" fmla="*/ 113 h 446"/>
                <a:gd name="T116" fmla="*/ 128 w 302"/>
                <a:gd name="T117" fmla="*/ 93 h 446"/>
                <a:gd name="T118" fmla="*/ 130 w 302"/>
                <a:gd name="T119" fmla="*/ 366 h 446"/>
                <a:gd name="T120" fmla="*/ 161 w 302"/>
                <a:gd name="T121" fmla="*/ 3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46">
                  <a:moveTo>
                    <a:pt x="302" y="0"/>
                  </a:moveTo>
                  <a:cubicBezTo>
                    <a:pt x="294" y="0"/>
                    <a:pt x="294" y="0"/>
                    <a:pt x="294" y="0"/>
                  </a:cubicBezTo>
                  <a:cubicBezTo>
                    <a:pt x="294" y="446"/>
                    <a:pt x="294" y="446"/>
                    <a:pt x="294" y="446"/>
                  </a:cubicBezTo>
                  <a:cubicBezTo>
                    <a:pt x="302" y="446"/>
                    <a:pt x="302" y="446"/>
                    <a:pt x="302" y="446"/>
                  </a:cubicBezTo>
                  <a:lnTo>
                    <a:pt x="302" y="0"/>
                  </a:lnTo>
                  <a:close/>
                  <a:moveTo>
                    <a:pt x="223" y="349"/>
                  </a:moveTo>
                  <a:cubicBezTo>
                    <a:pt x="223" y="348"/>
                    <a:pt x="223" y="348"/>
                    <a:pt x="223" y="347"/>
                  </a:cubicBezTo>
                  <a:cubicBezTo>
                    <a:pt x="223" y="344"/>
                    <a:pt x="221" y="341"/>
                    <a:pt x="218" y="341"/>
                  </a:cubicBezTo>
                  <a:cubicBezTo>
                    <a:pt x="212" y="341"/>
                    <a:pt x="212" y="341"/>
                    <a:pt x="212" y="341"/>
                  </a:cubicBezTo>
                  <a:cubicBezTo>
                    <a:pt x="212" y="341"/>
                    <a:pt x="211" y="341"/>
                    <a:pt x="211" y="341"/>
                  </a:cubicBezTo>
                  <a:cubicBezTo>
                    <a:pt x="211" y="341"/>
                    <a:pt x="211" y="341"/>
                    <a:pt x="210" y="340"/>
                  </a:cubicBezTo>
                  <a:cubicBezTo>
                    <a:pt x="207" y="336"/>
                    <a:pt x="207" y="336"/>
                    <a:pt x="207" y="336"/>
                  </a:cubicBezTo>
                  <a:cubicBezTo>
                    <a:pt x="208" y="336"/>
                    <a:pt x="208" y="337"/>
                    <a:pt x="208" y="337"/>
                  </a:cubicBezTo>
                  <a:cubicBezTo>
                    <a:pt x="209" y="337"/>
                    <a:pt x="209" y="337"/>
                    <a:pt x="209" y="337"/>
                  </a:cubicBezTo>
                  <a:cubicBezTo>
                    <a:pt x="217" y="337"/>
                    <a:pt x="217" y="337"/>
                    <a:pt x="217" y="337"/>
                  </a:cubicBezTo>
                  <a:cubicBezTo>
                    <a:pt x="217" y="337"/>
                    <a:pt x="218" y="337"/>
                    <a:pt x="218" y="337"/>
                  </a:cubicBezTo>
                  <a:cubicBezTo>
                    <a:pt x="218" y="337"/>
                    <a:pt x="218" y="338"/>
                    <a:pt x="219" y="338"/>
                  </a:cubicBezTo>
                  <a:cubicBezTo>
                    <a:pt x="215" y="333"/>
                    <a:pt x="215" y="333"/>
                    <a:pt x="215" y="333"/>
                  </a:cubicBezTo>
                  <a:cubicBezTo>
                    <a:pt x="215" y="333"/>
                    <a:pt x="215" y="332"/>
                    <a:pt x="214" y="332"/>
                  </a:cubicBezTo>
                  <a:cubicBezTo>
                    <a:pt x="214" y="332"/>
                    <a:pt x="214" y="332"/>
                    <a:pt x="213" y="332"/>
                  </a:cubicBezTo>
                  <a:cubicBezTo>
                    <a:pt x="206" y="332"/>
                    <a:pt x="206" y="332"/>
                    <a:pt x="206" y="332"/>
                  </a:cubicBezTo>
                  <a:cubicBezTo>
                    <a:pt x="206" y="332"/>
                    <a:pt x="205" y="332"/>
                    <a:pt x="205" y="332"/>
                  </a:cubicBezTo>
                  <a:cubicBezTo>
                    <a:pt x="205" y="332"/>
                    <a:pt x="204" y="331"/>
                    <a:pt x="204" y="331"/>
                  </a:cubicBezTo>
                  <a:cubicBezTo>
                    <a:pt x="201" y="326"/>
                    <a:pt x="201" y="326"/>
                    <a:pt x="201" y="326"/>
                  </a:cubicBezTo>
                  <a:cubicBezTo>
                    <a:pt x="201" y="327"/>
                    <a:pt x="201" y="327"/>
                    <a:pt x="202" y="327"/>
                  </a:cubicBezTo>
                  <a:cubicBezTo>
                    <a:pt x="202" y="327"/>
                    <a:pt x="202" y="327"/>
                    <a:pt x="203" y="327"/>
                  </a:cubicBezTo>
                  <a:cubicBezTo>
                    <a:pt x="210" y="327"/>
                    <a:pt x="210" y="327"/>
                    <a:pt x="210" y="327"/>
                  </a:cubicBezTo>
                  <a:cubicBezTo>
                    <a:pt x="211" y="327"/>
                    <a:pt x="211" y="327"/>
                    <a:pt x="211" y="328"/>
                  </a:cubicBezTo>
                  <a:cubicBezTo>
                    <a:pt x="212" y="328"/>
                    <a:pt x="212" y="328"/>
                    <a:pt x="212" y="328"/>
                  </a:cubicBezTo>
                  <a:cubicBezTo>
                    <a:pt x="209" y="323"/>
                    <a:pt x="209" y="323"/>
                    <a:pt x="209" y="323"/>
                  </a:cubicBezTo>
                  <a:cubicBezTo>
                    <a:pt x="208" y="323"/>
                    <a:pt x="208" y="323"/>
                    <a:pt x="208" y="322"/>
                  </a:cubicBezTo>
                  <a:cubicBezTo>
                    <a:pt x="207" y="322"/>
                    <a:pt x="207" y="322"/>
                    <a:pt x="207" y="322"/>
                  </a:cubicBezTo>
                  <a:cubicBezTo>
                    <a:pt x="201" y="322"/>
                    <a:pt x="201" y="322"/>
                    <a:pt x="201" y="322"/>
                  </a:cubicBezTo>
                  <a:cubicBezTo>
                    <a:pt x="200" y="322"/>
                    <a:pt x="200" y="322"/>
                    <a:pt x="200" y="322"/>
                  </a:cubicBezTo>
                  <a:cubicBezTo>
                    <a:pt x="199" y="322"/>
                    <a:pt x="199" y="322"/>
                    <a:pt x="199" y="321"/>
                  </a:cubicBezTo>
                  <a:cubicBezTo>
                    <a:pt x="195" y="315"/>
                    <a:pt x="195" y="315"/>
                    <a:pt x="195" y="315"/>
                  </a:cubicBezTo>
                  <a:cubicBezTo>
                    <a:pt x="203" y="314"/>
                    <a:pt x="209" y="310"/>
                    <a:pt x="211" y="304"/>
                  </a:cubicBezTo>
                  <a:cubicBezTo>
                    <a:pt x="212" y="296"/>
                    <a:pt x="205" y="289"/>
                    <a:pt x="193" y="287"/>
                  </a:cubicBezTo>
                  <a:cubicBezTo>
                    <a:pt x="192" y="287"/>
                    <a:pt x="190" y="285"/>
                    <a:pt x="190" y="283"/>
                  </a:cubicBezTo>
                  <a:cubicBezTo>
                    <a:pt x="190" y="281"/>
                    <a:pt x="191" y="280"/>
                    <a:pt x="193" y="279"/>
                  </a:cubicBezTo>
                  <a:cubicBezTo>
                    <a:pt x="191" y="279"/>
                    <a:pt x="190" y="279"/>
                    <a:pt x="189" y="279"/>
                  </a:cubicBezTo>
                  <a:cubicBezTo>
                    <a:pt x="184" y="279"/>
                    <a:pt x="180" y="282"/>
                    <a:pt x="180" y="287"/>
                  </a:cubicBezTo>
                  <a:cubicBezTo>
                    <a:pt x="180" y="287"/>
                    <a:pt x="180" y="288"/>
                    <a:pt x="180" y="289"/>
                  </a:cubicBezTo>
                  <a:cubicBezTo>
                    <a:pt x="175" y="291"/>
                    <a:pt x="169" y="296"/>
                    <a:pt x="166" y="300"/>
                  </a:cubicBezTo>
                  <a:cubicBezTo>
                    <a:pt x="170" y="299"/>
                    <a:pt x="174" y="299"/>
                    <a:pt x="179" y="299"/>
                  </a:cubicBezTo>
                  <a:cubicBezTo>
                    <a:pt x="179" y="298"/>
                    <a:pt x="179" y="298"/>
                    <a:pt x="179" y="298"/>
                  </a:cubicBezTo>
                  <a:cubicBezTo>
                    <a:pt x="179" y="294"/>
                    <a:pt x="181" y="292"/>
                    <a:pt x="185" y="292"/>
                  </a:cubicBezTo>
                  <a:cubicBezTo>
                    <a:pt x="185" y="292"/>
                    <a:pt x="185" y="292"/>
                    <a:pt x="185" y="292"/>
                  </a:cubicBezTo>
                  <a:cubicBezTo>
                    <a:pt x="182" y="293"/>
                    <a:pt x="181" y="295"/>
                    <a:pt x="181" y="296"/>
                  </a:cubicBezTo>
                  <a:cubicBezTo>
                    <a:pt x="181" y="298"/>
                    <a:pt x="183" y="300"/>
                    <a:pt x="184" y="300"/>
                  </a:cubicBezTo>
                  <a:cubicBezTo>
                    <a:pt x="185" y="300"/>
                    <a:pt x="186" y="299"/>
                    <a:pt x="186" y="299"/>
                  </a:cubicBezTo>
                  <a:cubicBezTo>
                    <a:pt x="186" y="299"/>
                    <a:pt x="186" y="298"/>
                    <a:pt x="186" y="298"/>
                  </a:cubicBezTo>
                  <a:cubicBezTo>
                    <a:pt x="186" y="295"/>
                    <a:pt x="188" y="293"/>
                    <a:pt x="190" y="293"/>
                  </a:cubicBezTo>
                  <a:cubicBezTo>
                    <a:pt x="191" y="293"/>
                    <a:pt x="191" y="293"/>
                    <a:pt x="191" y="293"/>
                  </a:cubicBezTo>
                  <a:cubicBezTo>
                    <a:pt x="189" y="294"/>
                    <a:pt x="188" y="296"/>
                    <a:pt x="188" y="298"/>
                  </a:cubicBezTo>
                  <a:cubicBezTo>
                    <a:pt x="188" y="301"/>
                    <a:pt x="190" y="303"/>
                    <a:pt x="193" y="303"/>
                  </a:cubicBezTo>
                  <a:cubicBezTo>
                    <a:pt x="193" y="303"/>
                    <a:pt x="194" y="303"/>
                    <a:pt x="194" y="303"/>
                  </a:cubicBezTo>
                  <a:cubicBezTo>
                    <a:pt x="194" y="302"/>
                    <a:pt x="194" y="302"/>
                    <a:pt x="194" y="302"/>
                  </a:cubicBezTo>
                  <a:cubicBezTo>
                    <a:pt x="194" y="300"/>
                    <a:pt x="195" y="298"/>
                    <a:pt x="197" y="298"/>
                  </a:cubicBezTo>
                  <a:cubicBezTo>
                    <a:pt x="199" y="298"/>
                    <a:pt x="201" y="300"/>
                    <a:pt x="201" y="302"/>
                  </a:cubicBezTo>
                  <a:cubicBezTo>
                    <a:pt x="201" y="306"/>
                    <a:pt x="196" y="306"/>
                    <a:pt x="193" y="305"/>
                  </a:cubicBezTo>
                  <a:cubicBezTo>
                    <a:pt x="183" y="303"/>
                    <a:pt x="174" y="301"/>
                    <a:pt x="165" y="303"/>
                  </a:cubicBezTo>
                  <a:cubicBezTo>
                    <a:pt x="154" y="304"/>
                    <a:pt x="135" y="312"/>
                    <a:pt x="116" y="311"/>
                  </a:cubicBezTo>
                  <a:cubicBezTo>
                    <a:pt x="111" y="311"/>
                    <a:pt x="107" y="310"/>
                    <a:pt x="102" y="309"/>
                  </a:cubicBezTo>
                  <a:cubicBezTo>
                    <a:pt x="102" y="310"/>
                    <a:pt x="103" y="310"/>
                    <a:pt x="103" y="310"/>
                  </a:cubicBezTo>
                  <a:cubicBezTo>
                    <a:pt x="105" y="313"/>
                    <a:pt x="106" y="317"/>
                    <a:pt x="104" y="320"/>
                  </a:cubicBezTo>
                  <a:cubicBezTo>
                    <a:pt x="104" y="316"/>
                    <a:pt x="100" y="312"/>
                    <a:pt x="97" y="310"/>
                  </a:cubicBezTo>
                  <a:cubicBezTo>
                    <a:pt x="96" y="309"/>
                    <a:pt x="96" y="309"/>
                    <a:pt x="96" y="307"/>
                  </a:cubicBezTo>
                  <a:cubicBezTo>
                    <a:pt x="97" y="302"/>
                    <a:pt x="97" y="302"/>
                    <a:pt x="97" y="302"/>
                  </a:cubicBezTo>
                  <a:cubicBezTo>
                    <a:pt x="97" y="303"/>
                    <a:pt x="97" y="303"/>
                    <a:pt x="97" y="303"/>
                  </a:cubicBezTo>
                  <a:cubicBezTo>
                    <a:pt x="97" y="304"/>
                    <a:pt x="97" y="304"/>
                    <a:pt x="97" y="304"/>
                  </a:cubicBezTo>
                  <a:cubicBezTo>
                    <a:pt x="99" y="306"/>
                    <a:pt x="99" y="306"/>
                    <a:pt x="99" y="306"/>
                  </a:cubicBezTo>
                  <a:cubicBezTo>
                    <a:pt x="100" y="301"/>
                    <a:pt x="99" y="296"/>
                    <a:pt x="96" y="292"/>
                  </a:cubicBezTo>
                  <a:cubicBezTo>
                    <a:pt x="97" y="288"/>
                    <a:pt x="97" y="285"/>
                    <a:pt x="96" y="281"/>
                  </a:cubicBezTo>
                  <a:cubicBezTo>
                    <a:pt x="96" y="284"/>
                    <a:pt x="95" y="285"/>
                    <a:pt x="93" y="286"/>
                  </a:cubicBezTo>
                  <a:cubicBezTo>
                    <a:pt x="91" y="287"/>
                    <a:pt x="91" y="290"/>
                    <a:pt x="92" y="291"/>
                  </a:cubicBezTo>
                  <a:cubicBezTo>
                    <a:pt x="90" y="290"/>
                    <a:pt x="87" y="287"/>
                    <a:pt x="89" y="284"/>
                  </a:cubicBezTo>
                  <a:cubicBezTo>
                    <a:pt x="90" y="282"/>
                    <a:pt x="95" y="283"/>
                    <a:pt x="96" y="279"/>
                  </a:cubicBezTo>
                  <a:cubicBezTo>
                    <a:pt x="93" y="278"/>
                    <a:pt x="90" y="279"/>
                    <a:pt x="89" y="279"/>
                  </a:cubicBezTo>
                  <a:cubicBezTo>
                    <a:pt x="87" y="277"/>
                    <a:pt x="84" y="276"/>
                    <a:pt x="81" y="276"/>
                  </a:cubicBezTo>
                  <a:cubicBezTo>
                    <a:pt x="79" y="274"/>
                    <a:pt x="76" y="273"/>
                    <a:pt x="72" y="273"/>
                  </a:cubicBezTo>
                  <a:cubicBezTo>
                    <a:pt x="68" y="273"/>
                    <a:pt x="65" y="274"/>
                    <a:pt x="63" y="276"/>
                  </a:cubicBezTo>
                  <a:cubicBezTo>
                    <a:pt x="60" y="276"/>
                    <a:pt x="57" y="277"/>
                    <a:pt x="56" y="279"/>
                  </a:cubicBezTo>
                  <a:cubicBezTo>
                    <a:pt x="55" y="279"/>
                    <a:pt x="52" y="278"/>
                    <a:pt x="48" y="279"/>
                  </a:cubicBezTo>
                  <a:cubicBezTo>
                    <a:pt x="49" y="283"/>
                    <a:pt x="54" y="282"/>
                    <a:pt x="56" y="284"/>
                  </a:cubicBezTo>
                  <a:cubicBezTo>
                    <a:pt x="57" y="287"/>
                    <a:pt x="54" y="290"/>
                    <a:pt x="52" y="291"/>
                  </a:cubicBezTo>
                  <a:cubicBezTo>
                    <a:pt x="54" y="290"/>
                    <a:pt x="53" y="287"/>
                    <a:pt x="51" y="286"/>
                  </a:cubicBezTo>
                  <a:cubicBezTo>
                    <a:pt x="50" y="285"/>
                    <a:pt x="48" y="284"/>
                    <a:pt x="48" y="281"/>
                  </a:cubicBezTo>
                  <a:cubicBezTo>
                    <a:pt x="47" y="285"/>
                    <a:pt x="47" y="288"/>
                    <a:pt x="48" y="292"/>
                  </a:cubicBezTo>
                  <a:cubicBezTo>
                    <a:pt x="45" y="296"/>
                    <a:pt x="44" y="301"/>
                    <a:pt x="45" y="306"/>
                  </a:cubicBezTo>
                  <a:cubicBezTo>
                    <a:pt x="47" y="304"/>
                    <a:pt x="47" y="304"/>
                    <a:pt x="47" y="304"/>
                  </a:cubicBezTo>
                  <a:cubicBezTo>
                    <a:pt x="47" y="304"/>
                    <a:pt x="47" y="304"/>
                    <a:pt x="47" y="303"/>
                  </a:cubicBezTo>
                  <a:cubicBezTo>
                    <a:pt x="48" y="303"/>
                    <a:pt x="48" y="303"/>
                    <a:pt x="47" y="302"/>
                  </a:cubicBezTo>
                  <a:cubicBezTo>
                    <a:pt x="48" y="307"/>
                    <a:pt x="48" y="307"/>
                    <a:pt x="48" y="307"/>
                  </a:cubicBezTo>
                  <a:cubicBezTo>
                    <a:pt x="49" y="309"/>
                    <a:pt x="48" y="309"/>
                    <a:pt x="47" y="310"/>
                  </a:cubicBezTo>
                  <a:cubicBezTo>
                    <a:pt x="44" y="312"/>
                    <a:pt x="40" y="316"/>
                    <a:pt x="40" y="320"/>
                  </a:cubicBezTo>
                  <a:cubicBezTo>
                    <a:pt x="39" y="317"/>
                    <a:pt x="39" y="313"/>
                    <a:pt x="41" y="310"/>
                  </a:cubicBezTo>
                  <a:cubicBezTo>
                    <a:pt x="35" y="307"/>
                    <a:pt x="31" y="302"/>
                    <a:pt x="30" y="301"/>
                  </a:cubicBezTo>
                  <a:cubicBezTo>
                    <a:pt x="28" y="299"/>
                    <a:pt x="29" y="297"/>
                    <a:pt x="30" y="294"/>
                  </a:cubicBezTo>
                  <a:cubicBezTo>
                    <a:pt x="33" y="290"/>
                    <a:pt x="34" y="285"/>
                    <a:pt x="30" y="282"/>
                  </a:cubicBezTo>
                  <a:cubicBezTo>
                    <a:pt x="30" y="282"/>
                    <a:pt x="30" y="282"/>
                    <a:pt x="30" y="282"/>
                  </a:cubicBezTo>
                  <a:cubicBezTo>
                    <a:pt x="30" y="279"/>
                    <a:pt x="28" y="276"/>
                    <a:pt x="25" y="276"/>
                  </a:cubicBezTo>
                  <a:cubicBezTo>
                    <a:pt x="26" y="277"/>
                    <a:pt x="26" y="278"/>
                    <a:pt x="26" y="279"/>
                  </a:cubicBezTo>
                  <a:cubicBezTo>
                    <a:pt x="26" y="280"/>
                    <a:pt x="26" y="281"/>
                    <a:pt x="25" y="282"/>
                  </a:cubicBezTo>
                  <a:cubicBezTo>
                    <a:pt x="26" y="282"/>
                    <a:pt x="26" y="283"/>
                    <a:pt x="26" y="284"/>
                  </a:cubicBezTo>
                  <a:cubicBezTo>
                    <a:pt x="26" y="285"/>
                    <a:pt x="26" y="287"/>
                    <a:pt x="25" y="287"/>
                  </a:cubicBezTo>
                  <a:cubicBezTo>
                    <a:pt x="25" y="287"/>
                    <a:pt x="25" y="286"/>
                    <a:pt x="25" y="286"/>
                  </a:cubicBezTo>
                  <a:cubicBezTo>
                    <a:pt x="25" y="283"/>
                    <a:pt x="23" y="280"/>
                    <a:pt x="20" y="280"/>
                  </a:cubicBezTo>
                  <a:cubicBezTo>
                    <a:pt x="20" y="278"/>
                    <a:pt x="18" y="276"/>
                    <a:pt x="16" y="276"/>
                  </a:cubicBezTo>
                  <a:cubicBezTo>
                    <a:pt x="15" y="276"/>
                    <a:pt x="13" y="277"/>
                    <a:pt x="13" y="277"/>
                  </a:cubicBezTo>
                  <a:cubicBezTo>
                    <a:pt x="14" y="278"/>
                    <a:pt x="16" y="279"/>
                    <a:pt x="16" y="281"/>
                  </a:cubicBezTo>
                  <a:cubicBezTo>
                    <a:pt x="15" y="281"/>
                    <a:pt x="14" y="282"/>
                    <a:pt x="14" y="283"/>
                  </a:cubicBezTo>
                  <a:cubicBezTo>
                    <a:pt x="14" y="283"/>
                    <a:pt x="14" y="283"/>
                    <a:pt x="14" y="283"/>
                  </a:cubicBezTo>
                  <a:cubicBezTo>
                    <a:pt x="17" y="283"/>
                    <a:pt x="20" y="286"/>
                    <a:pt x="20" y="289"/>
                  </a:cubicBezTo>
                  <a:cubicBezTo>
                    <a:pt x="20" y="289"/>
                    <a:pt x="20" y="289"/>
                    <a:pt x="19" y="290"/>
                  </a:cubicBezTo>
                  <a:cubicBezTo>
                    <a:pt x="19" y="288"/>
                    <a:pt x="19" y="287"/>
                    <a:pt x="18" y="286"/>
                  </a:cubicBezTo>
                  <a:cubicBezTo>
                    <a:pt x="16" y="285"/>
                    <a:pt x="14" y="284"/>
                    <a:pt x="11" y="285"/>
                  </a:cubicBezTo>
                  <a:cubicBezTo>
                    <a:pt x="10" y="284"/>
                    <a:pt x="9" y="284"/>
                    <a:pt x="8" y="284"/>
                  </a:cubicBezTo>
                  <a:cubicBezTo>
                    <a:pt x="6" y="284"/>
                    <a:pt x="5" y="284"/>
                    <a:pt x="4" y="286"/>
                  </a:cubicBezTo>
                  <a:cubicBezTo>
                    <a:pt x="5" y="286"/>
                    <a:pt x="7" y="287"/>
                    <a:pt x="8" y="288"/>
                  </a:cubicBezTo>
                  <a:cubicBezTo>
                    <a:pt x="5" y="291"/>
                    <a:pt x="5" y="295"/>
                    <a:pt x="8" y="298"/>
                  </a:cubicBezTo>
                  <a:cubicBezTo>
                    <a:pt x="9" y="299"/>
                    <a:pt x="12" y="300"/>
                    <a:pt x="14" y="299"/>
                  </a:cubicBezTo>
                  <a:cubicBezTo>
                    <a:pt x="14" y="299"/>
                    <a:pt x="14" y="299"/>
                    <a:pt x="15" y="299"/>
                  </a:cubicBezTo>
                  <a:cubicBezTo>
                    <a:pt x="15" y="299"/>
                    <a:pt x="16" y="299"/>
                    <a:pt x="16" y="300"/>
                  </a:cubicBezTo>
                  <a:cubicBezTo>
                    <a:pt x="16" y="301"/>
                    <a:pt x="15" y="302"/>
                    <a:pt x="15" y="302"/>
                  </a:cubicBezTo>
                  <a:cubicBezTo>
                    <a:pt x="14" y="302"/>
                    <a:pt x="14" y="302"/>
                    <a:pt x="14" y="301"/>
                  </a:cubicBezTo>
                  <a:cubicBezTo>
                    <a:pt x="13" y="301"/>
                    <a:pt x="12" y="301"/>
                    <a:pt x="12" y="301"/>
                  </a:cubicBezTo>
                  <a:cubicBezTo>
                    <a:pt x="10" y="301"/>
                    <a:pt x="8" y="302"/>
                    <a:pt x="8" y="304"/>
                  </a:cubicBezTo>
                  <a:cubicBezTo>
                    <a:pt x="8" y="304"/>
                    <a:pt x="8" y="304"/>
                    <a:pt x="8" y="304"/>
                  </a:cubicBezTo>
                  <a:cubicBezTo>
                    <a:pt x="8" y="304"/>
                    <a:pt x="8" y="304"/>
                    <a:pt x="7" y="304"/>
                  </a:cubicBezTo>
                  <a:cubicBezTo>
                    <a:pt x="7" y="304"/>
                    <a:pt x="6" y="304"/>
                    <a:pt x="5" y="303"/>
                  </a:cubicBezTo>
                  <a:cubicBezTo>
                    <a:pt x="5" y="304"/>
                    <a:pt x="5" y="304"/>
                    <a:pt x="5" y="305"/>
                  </a:cubicBezTo>
                  <a:cubicBezTo>
                    <a:pt x="5" y="307"/>
                    <a:pt x="7" y="309"/>
                    <a:pt x="9" y="309"/>
                  </a:cubicBezTo>
                  <a:cubicBezTo>
                    <a:pt x="10" y="311"/>
                    <a:pt x="12" y="313"/>
                    <a:pt x="15" y="313"/>
                  </a:cubicBezTo>
                  <a:cubicBezTo>
                    <a:pt x="17" y="313"/>
                    <a:pt x="18" y="313"/>
                    <a:pt x="19" y="312"/>
                  </a:cubicBezTo>
                  <a:cubicBezTo>
                    <a:pt x="20" y="312"/>
                    <a:pt x="20" y="311"/>
                    <a:pt x="21" y="311"/>
                  </a:cubicBezTo>
                  <a:cubicBezTo>
                    <a:pt x="22" y="311"/>
                    <a:pt x="24" y="313"/>
                    <a:pt x="24" y="314"/>
                  </a:cubicBezTo>
                  <a:cubicBezTo>
                    <a:pt x="24" y="316"/>
                    <a:pt x="23" y="317"/>
                    <a:pt x="22" y="317"/>
                  </a:cubicBezTo>
                  <a:cubicBezTo>
                    <a:pt x="19" y="318"/>
                    <a:pt x="19" y="318"/>
                    <a:pt x="19" y="318"/>
                  </a:cubicBezTo>
                  <a:cubicBezTo>
                    <a:pt x="19" y="318"/>
                    <a:pt x="18" y="318"/>
                    <a:pt x="18" y="318"/>
                  </a:cubicBezTo>
                  <a:cubicBezTo>
                    <a:pt x="18" y="318"/>
                    <a:pt x="17" y="317"/>
                    <a:pt x="17" y="317"/>
                  </a:cubicBezTo>
                  <a:cubicBezTo>
                    <a:pt x="22" y="322"/>
                    <a:pt x="22" y="322"/>
                    <a:pt x="22" y="322"/>
                  </a:cubicBezTo>
                  <a:cubicBezTo>
                    <a:pt x="23" y="322"/>
                    <a:pt x="23" y="323"/>
                    <a:pt x="23" y="323"/>
                  </a:cubicBezTo>
                  <a:cubicBezTo>
                    <a:pt x="24" y="323"/>
                    <a:pt x="24" y="323"/>
                    <a:pt x="24" y="323"/>
                  </a:cubicBezTo>
                  <a:cubicBezTo>
                    <a:pt x="29" y="322"/>
                    <a:pt x="29" y="322"/>
                    <a:pt x="29" y="322"/>
                  </a:cubicBezTo>
                  <a:cubicBezTo>
                    <a:pt x="29" y="322"/>
                    <a:pt x="30" y="322"/>
                    <a:pt x="30" y="322"/>
                  </a:cubicBezTo>
                  <a:cubicBezTo>
                    <a:pt x="30" y="322"/>
                    <a:pt x="31" y="322"/>
                    <a:pt x="31" y="322"/>
                  </a:cubicBezTo>
                  <a:cubicBezTo>
                    <a:pt x="34" y="326"/>
                    <a:pt x="34" y="326"/>
                    <a:pt x="34" y="326"/>
                  </a:cubicBezTo>
                  <a:cubicBezTo>
                    <a:pt x="34" y="325"/>
                    <a:pt x="34" y="325"/>
                    <a:pt x="34" y="325"/>
                  </a:cubicBezTo>
                  <a:cubicBezTo>
                    <a:pt x="33" y="325"/>
                    <a:pt x="33" y="325"/>
                    <a:pt x="32" y="325"/>
                  </a:cubicBezTo>
                  <a:cubicBezTo>
                    <a:pt x="28" y="326"/>
                    <a:pt x="28" y="326"/>
                    <a:pt x="28" y="326"/>
                  </a:cubicBezTo>
                  <a:cubicBezTo>
                    <a:pt x="28" y="326"/>
                    <a:pt x="27" y="326"/>
                    <a:pt x="27" y="326"/>
                  </a:cubicBezTo>
                  <a:cubicBezTo>
                    <a:pt x="27" y="326"/>
                    <a:pt x="26" y="326"/>
                    <a:pt x="26" y="326"/>
                  </a:cubicBezTo>
                  <a:cubicBezTo>
                    <a:pt x="31" y="330"/>
                    <a:pt x="31" y="330"/>
                    <a:pt x="31" y="330"/>
                  </a:cubicBezTo>
                  <a:cubicBezTo>
                    <a:pt x="31" y="330"/>
                    <a:pt x="31" y="331"/>
                    <a:pt x="32" y="331"/>
                  </a:cubicBezTo>
                  <a:cubicBezTo>
                    <a:pt x="32" y="331"/>
                    <a:pt x="33" y="331"/>
                    <a:pt x="33" y="331"/>
                  </a:cubicBezTo>
                  <a:cubicBezTo>
                    <a:pt x="37" y="330"/>
                    <a:pt x="37" y="330"/>
                    <a:pt x="37" y="330"/>
                  </a:cubicBezTo>
                  <a:cubicBezTo>
                    <a:pt x="38" y="330"/>
                    <a:pt x="38" y="330"/>
                    <a:pt x="38" y="330"/>
                  </a:cubicBezTo>
                  <a:cubicBezTo>
                    <a:pt x="39" y="330"/>
                    <a:pt x="39" y="330"/>
                    <a:pt x="39" y="330"/>
                  </a:cubicBezTo>
                  <a:cubicBezTo>
                    <a:pt x="43" y="334"/>
                    <a:pt x="43" y="334"/>
                    <a:pt x="43" y="334"/>
                  </a:cubicBezTo>
                  <a:cubicBezTo>
                    <a:pt x="43" y="333"/>
                    <a:pt x="42" y="333"/>
                    <a:pt x="42" y="333"/>
                  </a:cubicBezTo>
                  <a:cubicBezTo>
                    <a:pt x="42" y="333"/>
                    <a:pt x="41" y="333"/>
                    <a:pt x="41" y="333"/>
                  </a:cubicBezTo>
                  <a:cubicBezTo>
                    <a:pt x="37" y="334"/>
                    <a:pt x="37" y="334"/>
                    <a:pt x="37" y="334"/>
                  </a:cubicBezTo>
                  <a:cubicBezTo>
                    <a:pt x="36" y="334"/>
                    <a:pt x="36" y="334"/>
                    <a:pt x="35" y="334"/>
                  </a:cubicBezTo>
                  <a:cubicBezTo>
                    <a:pt x="35" y="334"/>
                    <a:pt x="35" y="334"/>
                    <a:pt x="35" y="334"/>
                  </a:cubicBezTo>
                  <a:cubicBezTo>
                    <a:pt x="39" y="338"/>
                    <a:pt x="39" y="338"/>
                    <a:pt x="39" y="338"/>
                  </a:cubicBezTo>
                  <a:cubicBezTo>
                    <a:pt x="40" y="338"/>
                    <a:pt x="40" y="339"/>
                    <a:pt x="40" y="339"/>
                  </a:cubicBezTo>
                  <a:cubicBezTo>
                    <a:pt x="41" y="339"/>
                    <a:pt x="41" y="339"/>
                    <a:pt x="41" y="339"/>
                  </a:cubicBezTo>
                  <a:cubicBezTo>
                    <a:pt x="47" y="338"/>
                    <a:pt x="47" y="338"/>
                    <a:pt x="47" y="338"/>
                  </a:cubicBezTo>
                  <a:cubicBezTo>
                    <a:pt x="42" y="340"/>
                    <a:pt x="36" y="344"/>
                    <a:pt x="30" y="347"/>
                  </a:cubicBezTo>
                  <a:cubicBezTo>
                    <a:pt x="27" y="349"/>
                    <a:pt x="23" y="350"/>
                    <a:pt x="19" y="348"/>
                  </a:cubicBezTo>
                  <a:cubicBezTo>
                    <a:pt x="17" y="347"/>
                    <a:pt x="14" y="347"/>
                    <a:pt x="13" y="347"/>
                  </a:cubicBezTo>
                  <a:cubicBezTo>
                    <a:pt x="11" y="348"/>
                    <a:pt x="9" y="349"/>
                    <a:pt x="8" y="351"/>
                  </a:cubicBezTo>
                  <a:cubicBezTo>
                    <a:pt x="9" y="350"/>
                    <a:pt x="10" y="350"/>
                    <a:pt x="11" y="350"/>
                  </a:cubicBezTo>
                  <a:cubicBezTo>
                    <a:pt x="12" y="350"/>
                    <a:pt x="14" y="351"/>
                    <a:pt x="15" y="352"/>
                  </a:cubicBezTo>
                  <a:cubicBezTo>
                    <a:pt x="13" y="351"/>
                    <a:pt x="11" y="351"/>
                    <a:pt x="9" y="352"/>
                  </a:cubicBezTo>
                  <a:cubicBezTo>
                    <a:pt x="4" y="354"/>
                    <a:pt x="2" y="358"/>
                    <a:pt x="3" y="361"/>
                  </a:cubicBezTo>
                  <a:cubicBezTo>
                    <a:pt x="1" y="362"/>
                    <a:pt x="0" y="364"/>
                    <a:pt x="0" y="365"/>
                  </a:cubicBezTo>
                  <a:cubicBezTo>
                    <a:pt x="0" y="367"/>
                    <a:pt x="1" y="368"/>
                    <a:pt x="1" y="368"/>
                  </a:cubicBezTo>
                  <a:cubicBezTo>
                    <a:pt x="2" y="367"/>
                    <a:pt x="3" y="365"/>
                    <a:pt x="5" y="365"/>
                  </a:cubicBezTo>
                  <a:cubicBezTo>
                    <a:pt x="6" y="366"/>
                    <a:pt x="7" y="366"/>
                    <a:pt x="8" y="366"/>
                  </a:cubicBezTo>
                  <a:cubicBezTo>
                    <a:pt x="9" y="366"/>
                    <a:pt x="9" y="365"/>
                    <a:pt x="9" y="365"/>
                  </a:cubicBezTo>
                  <a:cubicBezTo>
                    <a:pt x="9" y="364"/>
                    <a:pt x="9" y="364"/>
                    <a:pt x="9" y="364"/>
                  </a:cubicBezTo>
                  <a:cubicBezTo>
                    <a:pt x="9" y="360"/>
                    <a:pt x="13" y="357"/>
                    <a:pt x="16" y="357"/>
                  </a:cubicBezTo>
                  <a:cubicBezTo>
                    <a:pt x="17" y="357"/>
                    <a:pt x="17" y="357"/>
                    <a:pt x="17" y="357"/>
                  </a:cubicBezTo>
                  <a:cubicBezTo>
                    <a:pt x="14" y="357"/>
                    <a:pt x="12" y="360"/>
                    <a:pt x="12" y="364"/>
                  </a:cubicBezTo>
                  <a:cubicBezTo>
                    <a:pt x="12" y="364"/>
                    <a:pt x="12" y="364"/>
                    <a:pt x="12" y="365"/>
                  </a:cubicBezTo>
                  <a:cubicBezTo>
                    <a:pt x="10" y="365"/>
                    <a:pt x="9" y="367"/>
                    <a:pt x="9" y="369"/>
                  </a:cubicBezTo>
                  <a:cubicBezTo>
                    <a:pt x="9" y="370"/>
                    <a:pt x="10" y="371"/>
                    <a:pt x="10" y="372"/>
                  </a:cubicBezTo>
                  <a:cubicBezTo>
                    <a:pt x="12" y="369"/>
                    <a:pt x="14" y="368"/>
                    <a:pt x="17" y="368"/>
                  </a:cubicBezTo>
                  <a:cubicBezTo>
                    <a:pt x="18" y="368"/>
                    <a:pt x="19" y="368"/>
                    <a:pt x="20" y="368"/>
                  </a:cubicBezTo>
                  <a:cubicBezTo>
                    <a:pt x="21" y="368"/>
                    <a:pt x="21" y="368"/>
                    <a:pt x="22" y="368"/>
                  </a:cubicBezTo>
                  <a:cubicBezTo>
                    <a:pt x="21" y="367"/>
                    <a:pt x="21" y="366"/>
                    <a:pt x="21" y="365"/>
                  </a:cubicBezTo>
                  <a:cubicBezTo>
                    <a:pt x="21" y="362"/>
                    <a:pt x="23" y="359"/>
                    <a:pt x="26" y="359"/>
                  </a:cubicBezTo>
                  <a:cubicBezTo>
                    <a:pt x="27" y="359"/>
                    <a:pt x="27" y="359"/>
                    <a:pt x="27" y="359"/>
                  </a:cubicBezTo>
                  <a:cubicBezTo>
                    <a:pt x="24" y="360"/>
                    <a:pt x="23" y="363"/>
                    <a:pt x="23" y="365"/>
                  </a:cubicBezTo>
                  <a:cubicBezTo>
                    <a:pt x="24" y="367"/>
                    <a:pt x="25" y="368"/>
                    <a:pt x="27" y="368"/>
                  </a:cubicBezTo>
                  <a:cubicBezTo>
                    <a:pt x="27" y="370"/>
                    <a:pt x="27" y="371"/>
                    <a:pt x="26" y="372"/>
                  </a:cubicBezTo>
                  <a:cubicBezTo>
                    <a:pt x="29" y="372"/>
                    <a:pt x="31" y="370"/>
                    <a:pt x="32" y="368"/>
                  </a:cubicBezTo>
                  <a:cubicBezTo>
                    <a:pt x="35" y="367"/>
                    <a:pt x="37" y="364"/>
                    <a:pt x="36" y="362"/>
                  </a:cubicBezTo>
                  <a:cubicBezTo>
                    <a:pt x="36" y="361"/>
                    <a:pt x="35" y="360"/>
                    <a:pt x="35" y="360"/>
                  </a:cubicBezTo>
                  <a:cubicBezTo>
                    <a:pt x="35" y="360"/>
                    <a:pt x="35" y="360"/>
                    <a:pt x="35" y="359"/>
                  </a:cubicBezTo>
                  <a:cubicBezTo>
                    <a:pt x="35" y="358"/>
                    <a:pt x="36" y="357"/>
                    <a:pt x="38" y="357"/>
                  </a:cubicBezTo>
                  <a:cubicBezTo>
                    <a:pt x="39" y="357"/>
                    <a:pt x="41" y="358"/>
                    <a:pt x="41" y="359"/>
                  </a:cubicBezTo>
                  <a:cubicBezTo>
                    <a:pt x="41" y="360"/>
                    <a:pt x="40" y="361"/>
                    <a:pt x="40" y="361"/>
                  </a:cubicBezTo>
                  <a:cubicBezTo>
                    <a:pt x="46" y="361"/>
                    <a:pt x="46" y="361"/>
                    <a:pt x="46" y="361"/>
                  </a:cubicBezTo>
                  <a:cubicBezTo>
                    <a:pt x="46" y="361"/>
                    <a:pt x="47" y="361"/>
                    <a:pt x="47" y="361"/>
                  </a:cubicBezTo>
                  <a:cubicBezTo>
                    <a:pt x="47" y="361"/>
                    <a:pt x="48" y="361"/>
                    <a:pt x="48" y="360"/>
                  </a:cubicBezTo>
                  <a:cubicBezTo>
                    <a:pt x="52" y="355"/>
                    <a:pt x="52" y="355"/>
                    <a:pt x="52" y="355"/>
                  </a:cubicBezTo>
                  <a:cubicBezTo>
                    <a:pt x="52" y="354"/>
                    <a:pt x="52" y="354"/>
                    <a:pt x="52" y="354"/>
                  </a:cubicBezTo>
                  <a:cubicBezTo>
                    <a:pt x="52" y="354"/>
                    <a:pt x="53" y="354"/>
                    <a:pt x="53" y="354"/>
                  </a:cubicBezTo>
                  <a:cubicBezTo>
                    <a:pt x="58" y="354"/>
                    <a:pt x="58" y="354"/>
                    <a:pt x="58" y="354"/>
                  </a:cubicBezTo>
                  <a:cubicBezTo>
                    <a:pt x="57" y="354"/>
                    <a:pt x="57" y="354"/>
                    <a:pt x="57" y="354"/>
                  </a:cubicBezTo>
                  <a:cubicBezTo>
                    <a:pt x="57" y="354"/>
                    <a:pt x="57" y="354"/>
                    <a:pt x="56" y="355"/>
                  </a:cubicBezTo>
                  <a:cubicBezTo>
                    <a:pt x="53" y="360"/>
                    <a:pt x="53" y="360"/>
                    <a:pt x="53" y="360"/>
                  </a:cubicBezTo>
                  <a:cubicBezTo>
                    <a:pt x="52" y="361"/>
                    <a:pt x="52" y="361"/>
                    <a:pt x="52" y="361"/>
                  </a:cubicBezTo>
                  <a:cubicBezTo>
                    <a:pt x="51" y="361"/>
                    <a:pt x="51" y="361"/>
                    <a:pt x="51" y="361"/>
                  </a:cubicBezTo>
                  <a:cubicBezTo>
                    <a:pt x="58" y="361"/>
                    <a:pt x="58" y="361"/>
                    <a:pt x="58" y="361"/>
                  </a:cubicBezTo>
                  <a:cubicBezTo>
                    <a:pt x="58" y="361"/>
                    <a:pt x="59" y="361"/>
                    <a:pt x="59" y="361"/>
                  </a:cubicBezTo>
                  <a:cubicBezTo>
                    <a:pt x="59" y="361"/>
                    <a:pt x="60" y="361"/>
                    <a:pt x="60" y="360"/>
                  </a:cubicBezTo>
                  <a:cubicBezTo>
                    <a:pt x="64" y="354"/>
                    <a:pt x="64" y="354"/>
                    <a:pt x="64" y="354"/>
                  </a:cubicBezTo>
                  <a:cubicBezTo>
                    <a:pt x="61" y="352"/>
                    <a:pt x="60" y="349"/>
                    <a:pt x="60" y="345"/>
                  </a:cubicBezTo>
                  <a:cubicBezTo>
                    <a:pt x="60" y="343"/>
                    <a:pt x="61" y="340"/>
                    <a:pt x="62" y="338"/>
                  </a:cubicBezTo>
                  <a:cubicBezTo>
                    <a:pt x="62" y="338"/>
                    <a:pt x="62" y="338"/>
                    <a:pt x="62" y="338"/>
                  </a:cubicBezTo>
                  <a:cubicBezTo>
                    <a:pt x="62" y="337"/>
                    <a:pt x="62" y="337"/>
                    <a:pt x="61" y="336"/>
                  </a:cubicBezTo>
                  <a:cubicBezTo>
                    <a:pt x="61" y="336"/>
                    <a:pt x="61" y="336"/>
                    <a:pt x="61" y="336"/>
                  </a:cubicBezTo>
                  <a:cubicBezTo>
                    <a:pt x="65" y="339"/>
                    <a:pt x="65" y="339"/>
                    <a:pt x="65" y="339"/>
                  </a:cubicBezTo>
                  <a:cubicBezTo>
                    <a:pt x="65" y="340"/>
                    <a:pt x="65" y="340"/>
                    <a:pt x="65" y="340"/>
                  </a:cubicBezTo>
                  <a:cubicBezTo>
                    <a:pt x="65" y="341"/>
                    <a:pt x="65" y="341"/>
                    <a:pt x="65" y="341"/>
                  </a:cubicBezTo>
                  <a:cubicBezTo>
                    <a:pt x="65" y="342"/>
                    <a:pt x="65" y="342"/>
                    <a:pt x="65" y="342"/>
                  </a:cubicBezTo>
                  <a:cubicBezTo>
                    <a:pt x="65" y="344"/>
                    <a:pt x="63" y="347"/>
                    <a:pt x="67" y="350"/>
                  </a:cubicBezTo>
                  <a:cubicBezTo>
                    <a:pt x="67" y="350"/>
                    <a:pt x="67" y="351"/>
                    <a:pt x="68" y="351"/>
                  </a:cubicBezTo>
                  <a:cubicBezTo>
                    <a:pt x="70" y="352"/>
                    <a:pt x="70" y="352"/>
                    <a:pt x="70" y="352"/>
                  </a:cubicBezTo>
                  <a:cubicBezTo>
                    <a:pt x="70" y="343"/>
                    <a:pt x="70" y="343"/>
                    <a:pt x="70" y="343"/>
                  </a:cubicBezTo>
                  <a:cubicBezTo>
                    <a:pt x="74" y="343"/>
                    <a:pt x="74" y="343"/>
                    <a:pt x="74" y="343"/>
                  </a:cubicBezTo>
                  <a:cubicBezTo>
                    <a:pt x="74" y="353"/>
                    <a:pt x="74" y="353"/>
                    <a:pt x="74" y="353"/>
                  </a:cubicBezTo>
                  <a:cubicBezTo>
                    <a:pt x="74" y="354"/>
                    <a:pt x="74" y="354"/>
                    <a:pt x="74" y="355"/>
                  </a:cubicBezTo>
                  <a:cubicBezTo>
                    <a:pt x="74" y="355"/>
                    <a:pt x="75" y="355"/>
                    <a:pt x="75" y="355"/>
                  </a:cubicBezTo>
                  <a:cubicBezTo>
                    <a:pt x="78" y="358"/>
                    <a:pt x="78" y="358"/>
                    <a:pt x="78" y="358"/>
                  </a:cubicBezTo>
                  <a:cubicBezTo>
                    <a:pt x="79" y="358"/>
                    <a:pt x="79" y="358"/>
                    <a:pt x="79" y="358"/>
                  </a:cubicBezTo>
                  <a:cubicBezTo>
                    <a:pt x="80" y="358"/>
                    <a:pt x="80" y="358"/>
                    <a:pt x="81" y="358"/>
                  </a:cubicBezTo>
                  <a:cubicBezTo>
                    <a:pt x="87" y="355"/>
                    <a:pt x="87" y="355"/>
                    <a:pt x="87" y="355"/>
                  </a:cubicBezTo>
                  <a:cubicBezTo>
                    <a:pt x="87" y="355"/>
                    <a:pt x="86" y="355"/>
                    <a:pt x="86" y="355"/>
                  </a:cubicBezTo>
                  <a:cubicBezTo>
                    <a:pt x="85" y="355"/>
                    <a:pt x="85" y="355"/>
                    <a:pt x="85" y="355"/>
                  </a:cubicBezTo>
                  <a:cubicBezTo>
                    <a:pt x="77" y="350"/>
                    <a:pt x="77" y="350"/>
                    <a:pt x="77" y="350"/>
                  </a:cubicBezTo>
                  <a:cubicBezTo>
                    <a:pt x="81" y="347"/>
                    <a:pt x="79" y="344"/>
                    <a:pt x="79" y="342"/>
                  </a:cubicBezTo>
                  <a:cubicBezTo>
                    <a:pt x="79" y="341"/>
                    <a:pt x="79" y="341"/>
                    <a:pt x="79" y="341"/>
                  </a:cubicBezTo>
                  <a:cubicBezTo>
                    <a:pt x="79" y="341"/>
                    <a:pt x="79" y="341"/>
                    <a:pt x="79" y="340"/>
                  </a:cubicBezTo>
                  <a:cubicBezTo>
                    <a:pt x="79" y="340"/>
                    <a:pt x="79" y="340"/>
                    <a:pt x="80" y="339"/>
                  </a:cubicBezTo>
                  <a:cubicBezTo>
                    <a:pt x="83" y="336"/>
                    <a:pt x="83" y="336"/>
                    <a:pt x="83" y="336"/>
                  </a:cubicBezTo>
                  <a:cubicBezTo>
                    <a:pt x="83" y="336"/>
                    <a:pt x="83" y="336"/>
                    <a:pt x="83" y="336"/>
                  </a:cubicBezTo>
                  <a:cubicBezTo>
                    <a:pt x="83" y="337"/>
                    <a:pt x="83" y="337"/>
                    <a:pt x="83" y="338"/>
                  </a:cubicBezTo>
                  <a:cubicBezTo>
                    <a:pt x="83" y="338"/>
                    <a:pt x="83" y="338"/>
                    <a:pt x="83" y="338"/>
                  </a:cubicBezTo>
                  <a:cubicBezTo>
                    <a:pt x="83" y="341"/>
                    <a:pt x="86" y="346"/>
                    <a:pt x="83" y="348"/>
                  </a:cubicBezTo>
                  <a:cubicBezTo>
                    <a:pt x="90" y="352"/>
                    <a:pt x="90" y="352"/>
                    <a:pt x="90" y="352"/>
                  </a:cubicBezTo>
                  <a:cubicBezTo>
                    <a:pt x="90" y="353"/>
                    <a:pt x="91" y="353"/>
                    <a:pt x="91" y="353"/>
                  </a:cubicBezTo>
                  <a:cubicBezTo>
                    <a:pt x="92" y="353"/>
                    <a:pt x="92" y="353"/>
                    <a:pt x="92" y="353"/>
                  </a:cubicBezTo>
                  <a:cubicBezTo>
                    <a:pt x="99" y="350"/>
                    <a:pt x="99" y="350"/>
                    <a:pt x="99" y="350"/>
                  </a:cubicBezTo>
                  <a:cubicBezTo>
                    <a:pt x="99" y="350"/>
                    <a:pt x="98" y="350"/>
                    <a:pt x="98" y="350"/>
                  </a:cubicBezTo>
                  <a:cubicBezTo>
                    <a:pt x="98" y="350"/>
                    <a:pt x="97" y="350"/>
                    <a:pt x="97" y="350"/>
                  </a:cubicBezTo>
                  <a:cubicBezTo>
                    <a:pt x="90" y="345"/>
                    <a:pt x="90" y="345"/>
                    <a:pt x="90" y="345"/>
                  </a:cubicBezTo>
                  <a:cubicBezTo>
                    <a:pt x="91" y="342"/>
                    <a:pt x="90" y="337"/>
                    <a:pt x="88" y="334"/>
                  </a:cubicBezTo>
                  <a:cubicBezTo>
                    <a:pt x="88" y="333"/>
                    <a:pt x="88" y="333"/>
                    <a:pt x="88" y="333"/>
                  </a:cubicBezTo>
                  <a:cubicBezTo>
                    <a:pt x="88" y="333"/>
                    <a:pt x="88" y="332"/>
                    <a:pt x="88" y="332"/>
                  </a:cubicBezTo>
                  <a:cubicBezTo>
                    <a:pt x="88" y="332"/>
                    <a:pt x="88" y="331"/>
                    <a:pt x="88" y="331"/>
                  </a:cubicBezTo>
                  <a:cubicBezTo>
                    <a:pt x="91" y="327"/>
                    <a:pt x="91" y="327"/>
                    <a:pt x="91" y="327"/>
                  </a:cubicBezTo>
                  <a:cubicBezTo>
                    <a:pt x="90" y="327"/>
                    <a:pt x="90" y="327"/>
                    <a:pt x="90" y="328"/>
                  </a:cubicBezTo>
                  <a:cubicBezTo>
                    <a:pt x="90" y="328"/>
                    <a:pt x="90" y="328"/>
                    <a:pt x="91" y="329"/>
                  </a:cubicBezTo>
                  <a:cubicBezTo>
                    <a:pt x="91" y="330"/>
                    <a:pt x="91" y="330"/>
                    <a:pt x="91" y="330"/>
                  </a:cubicBezTo>
                  <a:cubicBezTo>
                    <a:pt x="92" y="331"/>
                    <a:pt x="92" y="332"/>
                    <a:pt x="93" y="333"/>
                  </a:cubicBezTo>
                  <a:cubicBezTo>
                    <a:pt x="97" y="329"/>
                    <a:pt x="98" y="326"/>
                    <a:pt x="95" y="323"/>
                  </a:cubicBezTo>
                  <a:cubicBezTo>
                    <a:pt x="94" y="322"/>
                    <a:pt x="94" y="322"/>
                    <a:pt x="94" y="322"/>
                  </a:cubicBezTo>
                  <a:cubicBezTo>
                    <a:pt x="94" y="322"/>
                    <a:pt x="94" y="321"/>
                    <a:pt x="94" y="321"/>
                  </a:cubicBezTo>
                  <a:cubicBezTo>
                    <a:pt x="94" y="320"/>
                    <a:pt x="94" y="320"/>
                    <a:pt x="94" y="320"/>
                  </a:cubicBezTo>
                  <a:cubicBezTo>
                    <a:pt x="95" y="315"/>
                    <a:pt x="95" y="315"/>
                    <a:pt x="95" y="315"/>
                  </a:cubicBezTo>
                  <a:cubicBezTo>
                    <a:pt x="95" y="315"/>
                    <a:pt x="95" y="316"/>
                    <a:pt x="95" y="316"/>
                  </a:cubicBezTo>
                  <a:cubicBezTo>
                    <a:pt x="95" y="316"/>
                    <a:pt x="95" y="317"/>
                    <a:pt x="96" y="317"/>
                  </a:cubicBezTo>
                  <a:cubicBezTo>
                    <a:pt x="98" y="320"/>
                    <a:pt x="98" y="320"/>
                    <a:pt x="98" y="320"/>
                  </a:cubicBezTo>
                  <a:cubicBezTo>
                    <a:pt x="103" y="325"/>
                    <a:pt x="100" y="333"/>
                    <a:pt x="94" y="338"/>
                  </a:cubicBezTo>
                  <a:cubicBezTo>
                    <a:pt x="95" y="339"/>
                    <a:pt x="95" y="341"/>
                    <a:pt x="95" y="342"/>
                  </a:cubicBezTo>
                  <a:cubicBezTo>
                    <a:pt x="102" y="347"/>
                    <a:pt x="102" y="347"/>
                    <a:pt x="102" y="347"/>
                  </a:cubicBezTo>
                  <a:cubicBezTo>
                    <a:pt x="103" y="347"/>
                    <a:pt x="103" y="348"/>
                    <a:pt x="103" y="348"/>
                  </a:cubicBezTo>
                  <a:cubicBezTo>
                    <a:pt x="104" y="348"/>
                    <a:pt x="104" y="348"/>
                    <a:pt x="105" y="347"/>
                  </a:cubicBezTo>
                  <a:cubicBezTo>
                    <a:pt x="110" y="345"/>
                    <a:pt x="110" y="345"/>
                    <a:pt x="110" y="345"/>
                  </a:cubicBezTo>
                  <a:cubicBezTo>
                    <a:pt x="110" y="345"/>
                    <a:pt x="110" y="345"/>
                    <a:pt x="109" y="345"/>
                  </a:cubicBezTo>
                  <a:cubicBezTo>
                    <a:pt x="108" y="345"/>
                    <a:pt x="107" y="344"/>
                    <a:pt x="107" y="342"/>
                  </a:cubicBezTo>
                  <a:cubicBezTo>
                    <a:pt x="107" y="341"/>
                    <a:pt x="107" y="340"/>
                    <a:pt x="108" y="340"/>
                  </a:cubicBezTo>
                  <a:cubicBezTo>
                    <a:pt x="130" y="333"/>
                    <a:pt x="150" y="316"/>
                    <a:pt x="163" y="316"/>
                  </a:cubicBezTo>
                  <a:cubicBezTo>
                    <a:pt x="169" y="316"/>
                    <a:pt x="175" y="320"/>
                    <a:pt x="175" y="325"/>
                  </a:cubicBezTo>
                  <a:cubicBezTo>
                    <a:pt x="175" y="326"/>
                    <a:pt x="174" y="327"/>
                    <a:pt x="174" y="327"/>
                  </a:cubicBezTo>
                  <a:cubicBezTo>
                    <a:pt x="171" y="335"/>
                    <a:pt x="175" y="343"/>
                    <a:pt x="186" y="345"/>
                  </a:cubicBezTo>
                  <a:cubicBezTo>
                    <a:pt x="188" y="346"/>
                    <a:pt x="189" y="348"/>
                    <a:pt x="189" y="349"/>
                  </a:cubicBezTo>
                  <a:cubicBezTo>
                    <a:pt x="189" y="350"/>
                    <a:pt x="189" y="350"/>
                    <a:pt x="189" y="350"/>
                  </a:cubicBezTo>
                  <a:cubicBezTo>
                    <a:pt x="189" y="350"/>
                    <a:pt x="190" y="350"/>
                    <a:pt x="190" y="350"/>
                  </a:cubicBezTo>
                  <a:cubicBezTo>
                    <a:pt x="193" y="350"/>
                    <a:pt x="195" y="349"/>
                    <a:pt x="197" y="347"/>
                  </a:cubicBezTo>
                  <a:cubicBezTo>
                    <a:pt x="199" y="347"/>
                    <a:pt x="201" y="347"/>
                    <a:pt x="203" y="346"/>
                  </a:cubicBezTo>
                  <a:cubicBezTo>
                    <a:pt x="203" y="347"/>
                    <a:pt x="203" y="347"/>
                    <a:pt x="203" y="348"/>
                  </a:cubicBezTo>
                  <a:cubicBezTo>
                    <a:pt x="204" y="350"/>
                    <a:pt x="203" y="352"/>
                    <a:pt x="202" y="353"/>
                  </a:cubicBezTo>
                  <a:cubicBezTo>
                    <a:pt x="199" y="354"/>
                    <a:pt x="196" y="353"/>
                    <a:pt x="194" y="353"/>
                  </a:cubicBezTo>
                  <a:cubicBezTo>
                    <a:pt x="189" y="353"/>
                    <a:pt x="186" y="356"/>
                    <a:pt x="186" y="361"/>
                  </a:cubicBezTo>
                  <a:cubicBezTo>
                    <a:pt x="186" y="361"/>
                    <a:pt x="186" y="361"/>
                    <a:pt x="186" y="362"/>
                  </a:cubicBezTo>
                  <a:cubicBezTo>
                    <a:pt x="185" y="363"/>
                    <a:pt x="184" y="364"/>
                    <a:pt x="184" y="366"/>
                  </a:cubicBezTo>
                  <a:cubicBezTo>
                    <a:pt x="184" y="367"/>
                    <a:pt x="184" y="368"/>
                    <a:pt x="184" y="368"/>
                  </a:cubicBezTo>
                  <a:cubicBezTo>
                    <a:pt x="186" y="367"/>
                    <a:pt x="187" y="365"/>
                    <a:pt x="189" y="365"/>
                  </a:cubicBezTo>
                  <a:cubicBezTo>
                    <a:pt x="190" y="361"/>
                    <a:pt x="193" y="358"/>
                    <a:pt x="197" y="358"/>
                  </a:cubicBezTo>
                  <a:cubicBezTo>
                    <a:pt x="197" y="358"/>
                    <a:pt x="198" y="358"/>
                    <a:pt x="198" y="358"/>
                  </a:cubicBezTo>
                  <a:cubicBezTo>
                    <a:pt x="194" y="359"/>
                    <a:pt x="191" y="362"/>
                    <a:pt x="191" y="366"/>
                  </a:cubicBezTo>
                  <a:cubicBezTo>
                    <a:pt x="191" y="366"/>
                    <a:pt x="191" y="367"/>
                    <a:pt x="191" y="367"/>
                  </a:cubicBezTo>
                  <a:cubicBezTo>
                    <a:pt x="191" y="367"/>
                    <a:pt x="191" y="368"/>
                    <a:pt x="191" y="369"/>
                  </a:cubicBezTo>
                  <a:cubicBezTo>
                    <a:pt x="191" y="370"/>
                    <a:pt x="191" y="371"/>
                    <a:pt x="192" y="372"/>
                  </a:cubicBezTo>
                  <a:cubicBezTo>
                    <a:pt x="193" y="370"/>
                    <a:pt x="194" y="369"/>
                    <a:pt x="197" y="368"/>
                  </a:cubicBezTo>
                  <a:cubicBezTo>
                    <a:pt x="198" y="367"/>
                    <a:pt x="200" y="367"/>
                    <a:pt x="201" y="367"/>
                  </a:cubicBezTo>
                  <a:cubicBezTo>
                    <a:pt x="201" y="367"/>
                    <a:pt x="201" y="366"/>
                    <a:pt x="201" y="365"/>
                  </a:cubicBezTo>
                  <a:cubicBezTo>
                    <a:pt x="201" y="362"/>
                    <a:pt x="204" y="359"/>
                    <a:pt x="207" y="359"/>
                  </a:cubicBezTo>
                  <a:cubicBezTo>
                    <a:pt x="208" y="359"/>
                    <a:pt x="208" y="359"/>
                    <a:pt x="208" y="359"/>
                  </a:cubicBezTo>
                  <a:cubicBezTo>
                    <a:pt x="206" y="360"/>
                    <a:pt x="204" y="362"/>
                    <a:pt x="204" y="364"/>
                  </a:cubicBezTo>
                  <a:cubicBezTo>
                    <a:pt x="204" y="366"/>
                    <a:pt x="205" y="367"/>
                    <a:pt x="206" y="368"/>
                  </a:cubicBezTo>
                  <a:cubicBezTo>
                    <a:pt x="206" y="368"/>
                    <a:pt x="206" y="368"/>
                    <a:pt x="206" y="368"/>
                  </a:cubicBezTo>
                  <a:cubicBezTo>
                    <a:pt x="206" y="370"/>
                    <a:pt x="207" y="371"/>
                    <a:pt x="208" y="372"/>
                  </a:cubicBezTo>
                  <a:cubicBezTo>
                    <a:pt x="208" y="370"/>
                    <a:pt x="210" y="368"/>
                    <a:pt x="212" y="368"/>
                  </a:cubicBezTo>
                  <a:cubicBezTo>
                    <a:pt x="215" y="368"/>
                    <a:pt x="216" y="368"/>
                    <a:pt x="218" y="367"/>
                  </a:cubicBezTo>
                  <a:cubicBezTo>
                    <a:pt x="220" y="366"/>
                    <a:pt x="221" y="364"/>
                    <a:pt x="221" y="362"/>
                  </a:cubicBezTo>
                  <a:cubicBezTo>
                    <a:pt x="221" y="360"/>
                    <a:pt x="220" y="359"/>
                    <a:pt x="219" y="358"/>
                  </a:cubicBezTo>
                  <a:cubicBezTo>
                    <a:pt x="220" y="355"/>
                    <a:pt x="220" y="351"/>
                    <a:pt x="219" y="347"/>
                  </a:cubicBezTo>
                  <a:cubicBezTo>
                    <a:pt x="219" y="347"/>
                    <a:pt x="219" y="347"/>
                    <a:pt x="219" y="347"/>
                  </a:cubicBezTo>
                  <a:cubicBezTo>
                    <a:pt x="221" y="347"/>
                    <a:pt x="222" y="348"/>
                    <a:pt x="223" y="349"/>
                  </a:cubicBezTo>
                  <a:moveTo>
                    <a:pt x="53" y="330"/>
                  </a:moveTo>
                  <a:cubicBezTo>
                    <a:pt x="54" y="329"/>
                    <a:pt x="54" y="329"/>
                    <a:pt x="54" y="329"/>
                  </a:cubicBezTo>
                  <a:cubicBezTo>
                    <a:pt x="54" y="328"/>
                    <a:pt x="54" y="328"/>
                    <a:pt x="54" y="328"/>
                  </a:cubicBezTo>
                  <a:cubicBezTo>
                    <a:pt x="54" y="327"/>
                    <a:pt x="54" y="327"/>
                    <a:pt x="54" y="327"/>
                  </a:cubicBezTo>
                  <a:cubicBezTo>
                    <a:pt x="56" y="331"/>
                    <a:pt x="56" y="331"/>
                    <a:pt x="56" y="331"/>
                  </a:cubicBezTo>
                  <a:cubicBezTo>
                    <a:pt x="56" y="331"/>
                    <a:pt x="56" y="332"/>
                    <a:pt x="56" y="332"/>
                  </a:cubicBezTo>
                  <a:cubicBezTo>
                    <a:pt x="56" y="332"/>
                    <a:pt x="56" y="333"/>
                    <a:pt x="56" y="333"/>
                  </a:cubicBezTo>
                  <a:cubicBezTo>
                    <a:pt x="56" y="334"/>
                    <a:pt x="56" y="334"/>
                    <a:pt x="56" y="334"/>
                  </a:cubicBezTo>
                  <a:cubicBezTo>
                    <a:pt x="54" y="337"/>
                    <a:pt x="53" y="342"/>
                    <a:pt x="55" y="345"/>
                  </a:cubicBezTo>
                  <a:cubicBezTo>
                    <a:pt x="51" y="344"/>
                    <a:pt x="50" y="341"/>
                    <a:pt x="50" y="338"/>
                  </a:cubicBezTo>
                  <a:cubicBezTo>
                    <a:pt x="43" y="332"/>
                    <a:pt x="41" y="325"/>
                    <a:pt x="46" y="319"/>
                  </a:cubicBezTo>
                  <a:cubicBezTo>
                    <a:pt x="49" y="316"/>
                    <a:pt x="49" y="316"/>
                    <a:pt x="49" y="316"/>
                  </a:cubicBezTo>
                  <a:cubicBezTo>
                    <a:pt x="49" y="316"/>
                    <a:pt x="49" y="316"/>
                    <a:pt x="49" y="315"/>
                  </a:cubicBezTo>
                  <a:cubicBezTo>
                    <a:pt x="49" y="315"/>
                    <a:pt x="49" y="315"/>
                    <a:pt x="49" y="314"/>
                  </a:cubicBezTo>
                  <a:cubicBezTo>
                    <a:pt x="51" y="319"/>
                    <a:pt x="51" y="319"/>
                    <a:pt x="51" y="319"/>
                  </a:cubicBezTo>
                  <a:cubicBezTo>
                    <a:pt x="51" y="320"/>
                    <a:pt x="51" y="320"/>
                    <a:pt x="51" y="320"/>
                  </a:cubicBezTo>
                  <a:cubicBezTo>
                    <a:pt x="51" y="321"/>
                    <a:pt x="50" y="321"/>
                    <a:pt x="50" y="321"/>
                  </a:cubicBezTo>
                  <a:cubicBezTo>
                    <a:pt x="49" y="322"/>
                    <a:pt x="49" y="322"/>
                    <a:pt x="49" y="322"/>
                  </a:cubicBezTo>
                  <a:cubicBezTo>
                    <a:pt x="47" y="325"/>
                    <a:pt x="48" y="329"/>
                    <a:pt x="52" y="333"/>
                  </a:cubicBezTo>
                  <a:cubicBezTo>
                    <a:pt x="52" y="332"/>
                    <a:pt x="52" y="331"/>
                    <a:pt x="53" y="330"/>
                  </a:cubicBezTo>
                  <a:moveTo>
                    <a:pt x="62" y="295"/>
                  </a:moveTo>
                  <a:cubicBezTo>
                    <a:pt x="60" y="295"/>
                    <a:pt x="60" y="295"/>
                    <a:pt x="60" y="295"/>
                  </a:cubicBezTo>
                  <a:cubicBezTo>
                    <a:pt x="59" y="295"/>
                    <a:pt x="57" y="292"/>
                    <a:pt x="57" y="290"/>
                  </a:cubicBezTo>
                  <a:cubicBezTo>
                    <a:pt x="58" y="291"/>
                    <a:pt x="59" y="292"/>
                    <a:pt x="60" y="292"/>
                  </a:cubicBezTo>
                  <a:cubicBezTo>
                    <a:pt x="68" y="292"/>
                    <a:pt x="68" y="292"/>
                    <a:pt x="68" y="292"/>
                  </a:cubicBezTo>
                  <a:cubicBezTo>
                    <a:pt x="69" y="292"/>
                    <a:pt x="69" y="292"/>
                    <a:pt x="70" y="293"/>
                  </a:cubicBezTo>
                  <a:cubicBezTo>
                    <a:pt x="70" y="294"/>
                    <a:pt x="70" y="295"/>
                    <a:pt x="70" y="296"/>
                  </a:cubicBezTo>
                  <a:cubicBezTo>
                    <a:pt x="69" y="295"/>
                    <a:pt x="69" y="295"/>
                    <a:pt x="68" y="295"/>
                  </a:cubicBezTo>
                  <a:cubicBezTo>
                    <a:pt x="66" y="295"/>
                    <a:pt x="66" y="295"/>
                    <a:pt x="66" y="295"/>
                  </a:cubicBezTo>
                  <a:cubicBezTo>
                    <a:pt x="67" y="295"/>
                    <a:pt x="67" y="296"/>
                    <a:pt x="67" y="297"/>
                  </a:cubicBezTo>
                  <a:cubicBezTo>
                    <a:pt x="67" y="298"/>
                    <a:pt x="66" y="299"/>
                    <a:pt x="64" y="299"/>
                  </a:cubicBezTo>
                  <a:cubicBezTo>
                    <a:pt x="63" y="299"/>
                    <a:pt x="61" y="298"/>
                    <a:pt x="61" y="297"/>
                  </a:cubicBezTo>
                  <a:cubicBezTo>
                    <a:pt x="61" y="296"/>
                    <a:pt x="62" y="295"/>
                    <a:pt x="62" y="295"/>
                  </a:cubicBezTo>
                  <a:moveTo>
                    <a:pt x="64" y="281"/>
                  </a:moveTo>
                  <a:cubicBezTo>
                    <a:pt x="67" y="285"/>
                    <a:pt x="67" y="285"/>
                    <a:pt x="67" y="285"/>
                  </a:cubicBezTo>
                  <a:cubicBezTo>
                    <a:pt x="68" y="286"/>
                    <a:pt x="68" y="287"/>
                    <a:pt x="69" y="287"/>
                  </a:cubicBezTo>
                  <a:cubicBezTo>
                    <a:pt x="66" y="287"/>
                    <a:pt x="66" y="287"/>
                    <a:pt x="66" y="287"/>
                  </a:cubicBezTo>
                  <a:cubicBezTo>
                    <a:pt x="65" y="287"/>
                    <a:pt x="64" y="286"/>
                    <a:pt x="63" y="285"/>
                  </a:cubicBezTo>
                  <a:cubicBezTo>
                    <a:pt x="60" y="281"/>
                    <a:pt x="60" y="281"/>
                    <a:pt x="60" y="281"/>
                  </a:cubicBezTo>
                  <a:cubicBezTo>
                    <a:pt x="60" y="281"/>
                    <a:pt x="59" y="280"/>
                    <a:pt x="59" y="280"/>
                  </a:cubicBezTo>
                  <a:cubicBezTo>
                    <a:pt x="62" y="280"/>
                    <a:pt x="62" y="280"/>
                    <a:pt x="62" y="280"/>
                  </a:cubicBezTo>
                  <a:cubicBezTo>
                    <a:pt x="62" y="280"/>
                    <a:pt x="63" y="280"/>
                    <a:pt x="64" y="281"/>
                  </a:cubicBezTo>
                  <a:moveTo>
                    <a:pt x="73" y="280"/>
                  </a:moveTo>
                  <a:cubicBezTo>
                    <a:pt x="76" y="286"/>
                    <a:pt x="76" y="286"/>
                    <a:pt x="76" y="286"/>
                  </a:cubicBezTo>
                  <a:cubicBezTo>
                    <a:pt x="77" y="287"/>
                    <a:pt x="78" y="287"/>
                    <a:pt x="78" y="287"/>
                  </a:cubicBezTo>
                  <a:cubicBezTo>
                    <a:pt x="75" y="287"/>
                    <a:pt x="75" y="287"/>
                    <a:pt x="75" y="287"/>
                  </a:cubicBezTo>
                  <a:cubicBezTo>
                    <a:pt x="74" y="287"/>
                    <a:pt x="73" y="287"/>
                    <a:pt x="72" y="286"/>
                  </a:cubicBezTo>
                  <a:cubicBezTo>
                    <a:pt x="69" y="281"/>
                    <a:pt x="69" y="281"/>
                    <a:pt x="69" y="281"/>
                  </a:cubicBezTo>
                  <a:cubicBezTo>
                    <a:pt x="68" y="279"/>
                    <a:pt x="68" y="279"/>
                    <a:pt x="66" y="279"/>
                  </a:cubicBezTo>
                  <a:cubicBezTo>
                    <a:pt x="69" y="279"/>
                    <a:pt x="69" y="279"/>
                    <a:pt x="69" y="279"/>
                  </a:cubicBezTo>
                  <a:cubicBezTo>
                    <a:pt x="71" y="279"/>
                    <a:pt x="72" y="279"/>
                    <a:pt x="73" y="280"/>
                  </a:cubicBezTo>
                  <a:moveTo>
                    <a:pt x="86" y="287"/>
                  </a:moveTo>
                  <a:cubicBezTo>
                    <a:pt x="84" y="287"/>
                    <a:pt x="84" y="287"/>
                    <a:pt x="84" y="287"/>
                  </a:cubicBezTo>
                  <a:cubicBezTo>
                    <a:pt x="82" y="287"/>
                    <a:pt x="81" y="286"/>
                    <a:pt x="81" y="285"/>
                  </a:cubicBezTo>
                  <a:cubicBezTo>
                    <a:pt x="78" y="281"/>
                    <a:pt x="78" y="281"/>
                    <a:pt x="78" y="281"/>
                  </a:cubicBezTo>
                  <a:cubicBezTo>
                    <a:pt x="77" y="281"/>
                    <a:pt x="77" y="280"/>
                    <a:pt x="76" y="280"/>
                  </a:cubicBezTo>
                  <a:cubicBezTo>
                    <a:pt x="79" y="280"/>
                    <a:pt x="79" y="280"/>
                    <a:pt x="79" y="280"/>
                  </a:cubicBezTo>
                  <a:cubicBezTo>
                    <a:pt x="80" y="280"/>
                    <a:pt x="81" y="280"/>
                    <a:pt x="81" y="281"/>
                  </a:cubicBezTo>
                  <a:cubicBezTo>
                    <a:pt x="84" y="285"/>
                    <a:pt x="84" y="285"/>
                    <a:pt x="84" y="285"/>
                  </a:cubicBezTo>
                  <a:cubicBezTo>
                    <a:pt x="85" y="286"/>
                    <a:pt x="85" y="287"/>
                    <a:pt x="86" y="287"/>
                  </a:cubicBezTo>
                  <a:moveTo>
                    <a:pt x="87" y="290"/>
                  </a:moveTo>
                  <a:cubicBezTo>
                    <a:pt x="87" y="292"/>
                    <a:pt x="86" y="295"/>
                    <a:pt x="84" y="295"/>
                  </a:cubicBezTo>
                  <a:cubicBezTo>
                    <a:pt x="82" y="295"/>
                    <a:pt x="82" y="295"/>
                    <a:pt x="82" y="295"/>
                  </a:cubicBezTo>
                  <a:cubicBezTo>
                    <a:pt x="83" y="295"/>
                    <a:pt x="83" y="296"/>
                    <a:pt x="83" y="297"/>
                  </a:cubicBezTo>
                  <a:cubicBezTo>
                    <a:pt x="83" y="298"/>
                    <a:pt x="82" y="299"/>
                    <a:pt x="80" y="299"/>
                  </a:cubicBezTo>
                  <a:cubicBezTo>
                    <a:pt x="78" y="299"/>
                    <a:pt x="77" y="298"/>
                    <a:pt x="77" y="297"/>
                  </a:cubicBezTo>
                  <a:cubicBezTo>
                    <a:pt x="77" y="296"/>
                    <a:pt x="77" y="295"/>
                    <a:pt x="78" y="295"/>
                  </a:cubicBezTo>
                  <a:cubicBezTo>
                    <a:pt x="76" y="295"/>
                    <a:pt x="76" y="295"/>
                    <a:pt x="76" y="295"/>
                  </a:cubicBezTo>
                  <a:cubicBezTo>
                    <a:pt x="76" y="295"/>
                    <a:pt x="75" y="295"/>
                    <a:pt x="75" y="296"/>
                  </a:cubicBezTo>
                  <a:cubicBezTo>
                    <a:pt x="75" y="295"/>
                    <a:pt x="74" y="294"/>
                    <a:pt x="75" y="293"/>
                  </a:cubicBezTo>
                  <a:cubicBezTo>
                    <a:pt x="75" y="292"/>
                    <a:pt x="76" y="292"/>
                    <a:pt x="76" y="292"/>
                  </a:cubicBezTo>
                  <a:cubicBezTo>
                    <a:pt x="84" y="292"/>
                    <a:pt x="84" y="292"/>
                    <a:pt x="84" y="292"/>
                  </a:cubicBezTo>
                  <a:cubicBezTo>
                    <a:pt x="85" y="292"/>
                    <a:pt x="86" y="291"/>
                    <a:pt x="87" y="290"/>
                  </a:cubicBezTo>
                  <a:moveTo>
                    <a:pt x="85" y="306"/>
                  </a:moveTo>
                  <a:cubicBezTo>
                    <a:pt x="84" y="307"/>
                    <a:pt x="84" y="307"/>
                    <a:pt x="84" y="307"/>
                  </a:cubicBezTo>
                  <a:cubicBezTo>
                    <a:pt x="84" y="310"/>
                    <a:pt x="83" y="312"/>
                    <a:pt x="81" y="312"/>
                  </a:cubicBezTo>
                  <a:cubicBezTo>
                    <a:pt x="81" y="315"/>
                    <a:pt x="80" y="317"/>
                    <a:pt x="79" y="320"/>
                  </a:cubicBezTo>
                  <a:cubicBezTo>
                    <a:pt x="82" y="325"/>
                    <a:pt x="80" y="328"/>
                    <a:pt x="78" y="329"/>
                  </a:cubicBezTo>
                  <a:cubicBezTo>
                    <a:pt x="76" y="330"/>
                    <a:pt x="74" y="329"/>
                    <a:pt x="72" y="329"/>
                  </a:cubicBezTo>
                  <a:cubicBezTo>
                    <a:pt x="70" y="329"/>
                    <a:pt x="68" y="330"/>
                    <a:pt x="66" y="329"/>
                  </a:cubicBezTo>
                  <a:cubicBezTo>
                    <a:pt x="64" y="328"/>
                    <a:pt x="63" y="325"/>
                    <a:pt x="65" y="320"/>
                  </a:cubicBezTo>
                  <a:cubicBezTo>
                    <a:pt x="64" y="317"/>
                    <a:pt x="64" y="315"/>
                    <a:pt x="64" y="312"/>
                  </a:cubicBezTo>
                  <a:cubicBezTo>
                    <a:pt x="62" y="312"/>
                    <a:pt x="60" y="310"/>
                    <a:pt x="60" y="307"/>
                  </a:cubicBezTo>
                  <a:cubicBezTo>
                    <a:pt x="60" y="307"/>
                    <a:pt x="60" y="307"/>
                    <a:pt x="59" y="306"/>
                  </a:cubicBezTo>
                  <a:cubicBezTo>
                    <a:pt x="52" y="304"/>
                    <a:pt x="51" y="295"/>
                    <a:pt x="55" y="292"/>
                  </a:cubicBezTo>
                  <a:cubicBezTo>
                    <a:pt x="55" y="297"/>
                    <a:pt x="54" y="303"/>
                    <a:pt x="63" y="303"/>
                  </a:cubicBezTo>
                  <a:cubicBezTo>
                    <a:pt x="63" y="308"/>
                    <a:pt x="65" y="310"/>
                    <a:pt x="67" y="310"/>
                  </a:cubicBezTo>
                  <a:cubicBezTo>
                    <a:pt x="69" y="310"/>
                    <a:pt x="70" y="309"/>
                    <a:pt x="70" y="309"/>
                  </a:cubicBezTo>
                  <a:cubicBezTo>
                    <a:pt x="72" y="308"/>
                    <a:pt x="71" y="307"/>
                    <a:pt x="70" y="306"/>
                  </a:cubicBezTo>
                  <a:cubicBezTo>
                    <a:pt x="69" y="305"/>
                    <a:pt x="69" y="304"/>
                    <a:pt x="69" y="302"/>
                  </a:cubicBezTo>
                  <a:cubicBezTo>
                    <a:pt x="69" y="302"/>
                    <a:pt x="69" y="302"/>
                    <a:pt x="69" y="302"/>
                  </a:cubicBezTo>
                  <a:cubicBezTo>
                    <a:pt x="72" y="302"/>
                    <a:pt x="72" y="302"/>
                    <a:pt x="72" y="302"/>
                  </a:cubicBezTo>
                  <a:cubicBezTo>
                    <a:pt x="75" y="302"/>
                    <a:pt x="75" y="302"/>
                    <a:pt x="75" y="302"/>
                  </a:cubicBezTo>
                  <a:cubicBezTo>
                    <a:pt x="75" y="302"/>
                    <a:pt x="75" y="302"/>
                    <a:pt x="75" y="302"/>
                  </a:cubicBezTo>
                  <a:cubicBezTo>
                    <a:pt x="76" y="304"/>
                    <a:pt x="75" y="305"/>
                    <a:pt x="74" y="306"/>
                  </a:cubicBezTo>
                  <a:cubicBezTo>
                    <a:pt x="74" y="307"/>
                    <a:pt x="73" y="308"/>
                    <a:pt x="74" y="309"/>
                  </a:cubicBezTo>
                  <a:cubicBezTo>
                    <a:pt x="75" y="309"/>
                    <a:pt x="76" y="310"/>
                    <a:pt x="77" y="310"/>
                  </a:cubicBezTo>
                  <a:cubicBezTo>
                    <a:pt x="80" y="310"/>
                    <a:pt x="82" y="308"/>
                    <a:pt x="81" y="303"/>
                  </a:cubicBezTo>
                  <a:cubicBezTo>
                    <a:pt x="90" y="303"/>
                    <a:pt x="90" y="297"/>
                    <a:pt x="89" y="292"/>
                  </a:cubicBezTo>
                  <a:cubicBezTo>
                    <a:pt x="93" y="295"/>
                    <a:pt x="92" y="304"/>
                    <a:pt x="85" y="306"/>
                  </a:cubicBezTo>
                  <a:moveTo>
                    <a:pt x="77" y="324"/>
                  </a:moveTo>
                  <a:cubicBezTo>
                    <a:pt x="78" y="322"/>
                    <a:pt x="75" y="321"/>
                    <a:pt x="72" y="321"/>
                  </a:cubicBezTo>
                  <a:cubicBezTo>
                    <a:pt x="69" y="321"/>
                    <a:pt x="67" y="322"/>
                    <a:pt x="67" y="324"/>
                  </a:cubicBezTo>
                  <a:cubicBezTo>
                    <a:pt x="67" y="327"/>
                    <a:pt x="70" y="326"/>
                    <a:pt x="72" y="326"/>
                  </a:cubicBezTo>
                  <a:cubicBezTo>
                    <a:pt x="74" y="326"/>
                    <a:pt x="77" y="327"/>
                    <a:pt x="77" y="324"/>
                  </a:cubicBezTo>
                  <a:moveTo>
                    <a:pt x="76" y="318"/>
                  </a:moveTo>
                  <a:cubicBezTo>
                    <a:pt x="77" y="316"/>
                    <a:pt x="77" y="314"/>
                    <a:pt x="77" y="312"/>
                  </a:cubicBezTo>
                  <a:cubicBezTo>
                    <a:pt x="75" y="314"/>
                    <a:pt x="75" y="314"/>
                    <a:pt x="75" y="314"/>
                  </a:cubicBezTo>
                  <a:cubicBezTo>
                    <a:pt x="75" y="313"/>
                    <a:pt x="74" y="313"/>
                    <a:pt x="74" y="312"/>
                  </a:cubicBezTo>
                  <a:cubicBezTo>
                    <a:pt x="74" y="312"/>
                    <a:pt x="74" y="312"/>
                    <a:pt x="73" y="312"/>
                  </a:cubicBezTo>
                  <a:cubicBezTo>
                    <a:pt x="73" y="312"/>
                    <a:pt x="73" y="312"/>
                    <a:pt x="73" y="312"/>
                  </a:cubicBezTo>
                  <a:cubicBezTo>
                    <a:pt x="73" y="312"/>
                    <a:pt x="72" y="312"/>
                    <a:pt x="72" y="312"/>
                  </a:cubicBezTo>
                  <a:cubicBezTo>
                    <a:pt x="72" y="312"/>
                    <a:pt x="72" y="312"/>
                    <a:pt x="71" y="312"/>
                  </a:cubicBezTo>
                  <a:cubicBezTo>
                    <a:pt x="71" y="312"/>
                    <a:pt x="71" y="312"/>
                    <a:pt x="71" y="312"/>
                  </a:cubicBezTo>
                  <a:cubicBezTo>
                    <a:pt x="71" y="312"/>
                    <a:pt x="70" y="312"/>
                    <a:pt x="70" y="312"/>
                  </a:cubicBezTo>
                  <a:cubicBezTo>
                    <a:pt x="70" y="313"/>
                    <a:pt x="70" y="313"/>
                    <a:pt x="69" y="314"/>
                  </a:cubicBezTo>
                  <a:cubicBezTo>
                    <a:pt x="67" y="312"/>
                    <a:pt x="67" y="312"/>
                    <a:pt x="67" y="312"/>
                  </a:cubicBezTo>
                  <a:cubicBezTo>
                    <a:pt x="67" y="314"/>
                    <a:pt x="67" y="316"/>
                    <a:pt x="68" y="318"/>
                  </a:cubicBezTo>
                  <a:cubicBezTo>
                    <a:pt x="69" y="318"/>
                    <a:pt x="71" y="318"/>
                    <a:pt x="72" y="318"/>
                  </a:cubicBezTo>
                  <a:cubicBezTo>
                    <a:pt x="74" y="318"/>
                    <a:pt x="75" y="318"/>
                    <a:pt x="76" y="318"/>
                  </a:cubicBezTo>
                  <a:moveTo>
                    <a:pt x="112" y="257"/>
                  </a:moveTo>
                  <a:cubicBezTo>
                    <a:pt x="113" y="257"/>
                    <a:pt x="113" y="257"/>
                    <a:pt x="113" y="257"/>
                  </a:cubicBezTo>
                  <a:cubicBezTo>
                    <a:pt x="110" y="258"/>
                    <a:pt x="108" y="260"/>
                    <a:pt x="106" y="263"/>
                  </a:cubicBezTo>
                  <a:cubicBezTo>
                    <a:pt x="105" y="264"/>
                    <a:pt x="103" y="266"/>
                    <a:pt x="103" y="268"/>
                  </a:cubicBezTo>
                  <a:cubicBezTo>
                    <a:pt x="103" y="269"/>
                    <a:pt x="103" y="270"/>
                    <a:pt x="104" y="271"/>
                  </a:cubicBezTo>
                  <a:cubicBezTo>
                    <a:pt x="106" y="269"/>
                    <a:pt x="108" y="267"/>
                    <a:pt x="110" y="267"/>
                  </a:cubicBezTo>
                  <a:cubicBezTo>
                    <a:pt x="111" y="263"/>
                    <a:pt x="114" y="260"/>
                    <a:pt x="118" y="260"/>
                  </a:cubicBezTo>
                  <a:cubicBezTo>
                    <a:pt x="114" y="261"/>
                    <a:pt x="112" y="265"/>
                    <a:pt x="112" y="268"/>
                  </a:cubicBezTo>
                  <a:cubicBezTo>
                    <a:pt x="112" y="270"/>
                    <a:pt x="112" y="271"/>
                    <a:pt x="113" y="272"/>
                  </a:cubicBezTo>
                  <a:cubicBezTo>
                    <a:pt x="114" y="270"/>
                    <a:pt x="115" y="268"/>
                    <a:pt x="118" y="268"/>
                  </a:cubicBezTo>
                  <a:cubicBezTo>
                    <a:pt x="118" y="268"/>
                    <a:pt x="119" y="268"/>
                    <a:pt x="119" y="269"/>
                  </a:cubicBezTo>
                  <a:cubicBezTo>
                    <a:pt x="120" y="269"/>
                    <a:pt x="121" y="269"/>
                    <a:pt x="121" y="269"/>
                  </a:cubicBezTo>
                  <a:cubicBezTo>
                    <a:pt x="125" y="269"/>
                    <a:pt x="128" y="266"/>
                    <a:pt x="128" y="263"/>
                  </a:cubicBezTo>
                  <a:cubicBezTo>
                    <a:pt x="128" y="262"/>
                    <a:pt x="128" y="261"/>
                    <a:pt x="127" y="261"/>
                  </a:cubicBezTo>
                  <a:cubicBezTo>
                    <a:pt x="129" y="261"/>
                    <a:pt x="130" y="263"/>
                    <a:pt x="130" y="264"/>
                  </a:cubicBezTo>
                  <a:cubicBezTo>
                    <a:pt x="130" y="265"/>
                    <a:pt x="130" y="266"/>
                    <a:pt x="130" y="267"/>
                  </a:cubicBezTo>
                  <a:cubicBezTo>
                    <a:pt x="130" y="267"/>
                    <a:pt x="131" y="267"/>
                    <a:pt x="131" y="267"/>
                  </a:cubicBezTo>
                  <a:cubicBezTo>
                    <a:pt x="135" y="267"/>
                    <a:pt x="139" y="264"/>
                    <a:pt x="139" y="260"/>
                  </a:cubicBezTo>
                  <a:cubicBezTo>
                    <a:pt x="141" y="259"/>
                    <a:pt x="143" y="257"/>
                    <a:pt x="145" y="255"/>
                  </a:cubicBezTo>
                  <a:cubicBezTo>
                    <a:pt x="146" y="261"/>
                    <a:pt x="146" y="261"/>
                    <a:pt x="146" y="261"/>
                  </a:cubicBezTo>
                  <a:cubicBezTo>
                    <a:pt x="146" y="261"/>
                    <a:pt x="146" y="261"/>
                    <a:pt x="146" y="262"/>
                  </a:cubicBezTo>
                  <a:cubicBezTo>
                    <a:pt x="146" y="262"/>
                    <a:pt x="146" y="262"/>
                    <a:pt x="145" y="263"/>
                  </a:cubicBezTo>
                  <a:cubicBezTo>
                    <a:pt x="150" y="258"/>
                    <a:pt x="150" y="258"/>
                    <a:pt x="150" y="258"/>
                  </a:cubicBezTo>
                  <a:cubicBezTo>
                    <a:pt x="150" y="258"/>
                    <a:pt x="150" y="257"/>
                    <a:pt x="150" y="257"/>
                  </a:cubicBezTo>
                  <a:cubicBezTo>
                    <a:pt x="151" y="257"/>
                    <a:pt x="151" y="256"/>
                    <a:pt x="151" y="256"/>
                  </a:cubicBezTo>
                  <a:cubicBezTo>
                    <a:pt x="149" y="249"/>
                    <a:pt x="149" y="249"/>
                    <a:pt x="149" y="249"/>
                  </a:cubicBezTo>
                  <a:cubicBezTo>
                    <a:pt x="149" y="249"/>
                    <a:pt x="149" y="248"/>
                    <a:pt x="149" y="248"/>
                  </a:cubicBezTo>
                  <a:cubicBezTo>
                    <a:pt x="149" y="248"/>
                    <a:pt x="149" y="247"/>
                    <a:pt x="150" y="247"/>
                  </a:cubicBezTo>
                  <a:cubicBezTo>
                    <a:pt x="153" y="243"/>
                    <a:pt x="153" y="243"/>
                    <a:pt x="153" y="243"/>
                  </a:cubicBezTo>
                  <a:cubicBezTo>
                    <a:pt x="153" y="244"/>
                    <a:pt x="153" y="244"/>
                    <a:pt x="153" y="244"/>
                  </a:cubicBezTo>
                  <a:cubicBezTo>
                    <a:pt x="153" y="245"/>
                    <a:pt x="153" y="245"/>
                    <a:pt x="153" y="245"/>
                  </a:cubicBezTo>
                  <a:cubicBezTo>
                    <a:pt x="154" y="252"/>
                    <a:pt x="154" y="252"/>
                    <a:pt x="154" y="252"/>
                  </a:cubicBezTo>
                  <a:cubicBezTo>
                    <a:pt x="154" y="252"/>
                    <a:pt x="154" y="253"/>
                    <a:pt x="154" y="253"/>
                  </a:cubicBezTo>
                  <a:cubicBezTo>
                    <a:pt x="154" y="254"/>
                    <a:pt x="154" y="254"/>
                    <a:pt x="154" y="254"/>
                  </a:cubicBezTo>
                  <a:cubicBezTo>
                    <a:pt x="158" y="250"/>
                    <a:pt x="158" y="250"/>
                    <a:pt x="158" y="250"/>
                  </a:cubicBezTo>
                  <a:cubicBezTo>
                    <a:pt x="158" y="250"/>
                    <a:pt x="158" y="249"/>
                    <a:pt x="158" y="249"/>
                  </a:cubicBezTo>
                  <a:cubicBezTo>
                    <a:pt x="158" y="249"/>
                    <a:pt x="158" y="248"/>
                    <a:pt x="158" y="248"/>
                  </a:cubicBezTo>
                  <a:cubicBezTo>
                    <a:pt x="157" y="241"/>
                    <a:pt x="157" y="241"/>
                    <a:pt x="157" y="241"/>
                  </a:cubicBezTo>
                  <a:cubicBezTo>
                    <a:pt x="157" y="241"/>
                    <a:pt x="157" y="240"/>
                    <a:pt x="157" y="240"/>
                  </a:cubicBezTo>
                  <a:cubicBezTo>
                    <a:pt x="157" y="240"/>
                    <a:pt x="157" y="239"/>
                    <a:pt x="158" y="239"/>
                  </a:cubicBezTo>
                  <a:cubicBezTo>
                    <a:pt x="161" y="235"/>
                    <a:pt x="161" y="235"/>
                    <a:pt x="161" y="235"/>
                  </a:cubicBezTo>
                  <a:cubicBezTo>
                    <a:pt x="161" y="236"/>
                    <a:pt x="161" y="236"/>
                    <a:pt x="161" y="236"/>
                  </a:cubicBezTo>
                  <a:cubicBezTo>
                    <a:pt x="161" y="237"/>
                    <a:pt x="160" y="237"/>
                    <a:pt x="161" y="237"/>
                  </a:cubicBezTo>
                  <a:cubicBezTo>
                    <a:pt x="162" y="244"/>
                    <a:pt x="162" y="244"/>
                    <a:pt x="162" y="244"/>
                  </a:cubicBezTo>
                  <a:cubicBezTo>
                    <a:pt x="162" y="244"/>
                    <a:pt x="162" y="245"/>
                    <a:pt x="162" y="245"/>
                  </a:cubicBezTo>
                  <a:cubicBezTo>
                    <a:pt x="162" y="246"/>
                    <a:pt x="162" y="246"/>
                    <a:pt x="161" y="246"/>
                  </a:cubicBezTo>
                  <a:cubicBezTo>
                    <a:pt x="165" y="242"/>
                    <a:pt x="165" y="242"/>
                    <a:pt x="165" y="242"/>
                  </a:cubicBezTo>
                  <a:cubicBezTo>
                    <a:pt x="166" y="242"/>
                    <a:pt x="166" y="241"/>
                    <a:pt x="166" y="241"/>
                  </a:cubicBezTo>
                  <a:cubicBezTo>
                    <a:pt x="166" y="241"/>
                    <a:pt x="166" y="240"/>
                    <a:pt x="166" y="240"/>
                  </a:cubicBezTo>
                  <a:cubicBezTo>
                    <a:pt x="165" y="237"/>
                    <a:pt x="165" y="237"/>
                    <a:pt x="165" y="237"/>
                  </a:cubicBezTo>
                  <a:cubicBezTo>
                    <a:pt x="165" y="233"/>
                    <a:pt x="168" y="229"/>
                    <a:pt x="171" y="228"/>
                  </a:cubicBezTo>
                  <a:cubicBezTo>
                    <a:pt x="172" y="228"/>
                    <a:pt x="172" y="227"/>
                    <a:pt x="172" y="226"/>
                  </a:cubicBezTo>
                  <a:cubicBezTo>
                    <a:pt x="172" y="222"/>
                    <a:pt x="168" y="219"/>
                    <a:pt x="162" y="219"/>
                  </a:cubicBezTo>
                  <a:cubicBezTo>
                    <a:pt x="159" y="219"/>
                    <a:pt x="157" y="220"/>
                    <a:pt x="155" y="221"/>
                  </a:cubicBezTo>
                  <a:cubicBezTo>
                    <a:pt x="156" y="223"/>
                    <a:pt x="156" y="225"/>
                    <a:pt x="149" y="226"/>
                  </a:cubicBezTo>
                  <a:cubicBezTo>
                    <a:pt x="144" y="227"/>
                    <a:pt x="139" y="228"/>
                    <a:pt x="135" y="231"/>
                  </a:cubicBezTo>
                  <a:cubicBezTo>
                    <a:pt x="129" y="236"/>
                    <a:pt x="130" y="243"/>
                    <a:pt x="126" y="245"/>
                  </a:cubicBezTo>
                  <a:cubicBezTo>
                    <a:pt x="128" y="246"/>
                    <a:pt x="130" y="246"/>
                    <a:pt x="132" y="245"/>
                  </a:cubicBezTo>
                  <a:cubicBezTo>
                    <a:pt x="133" y="245"/>
                    <a:pt x="134" y="245"/>
                    <a:pt x="135" y="244"/>
                  </a:cubicBezTo>
                  <a:cubicBezTo>
                    <a:pt x="134" y="245"/>
                    <a:pt x="133" y="246"/>
                    <a:pt x="131" y="247"/>
                  </a:cubicBezTo>
                  <a:cubicBezTo>
                    <a:pt x="131" y="249"/>
                    <a:pt x="129" y="252"/>
                    <a:pt x="126" y="253"/>
                  </a:cubicBezTo>
                  <a:cubicBezTo>
                    <a:pt x="124" y="253"/>
                    <a:pt x="122" y="253"/>
                    <a:pt x="121" y="253"/>
                  </a:cubicBezTo>
                  <a:cubicBezTo>
                    <a:pt x="114" y="251"/>
                    <a:pt x="114" y="251"/>
                    <a:pt x="114" y="251"/>
                  </a:cubicBezTo>
                  <a:cubicBezTo>
                    <a:pt x="113" y="251"/>
                    <a:pt x="113" y="251"/>
                    <a:pt x="112" y="251"/>
                  </a:cubicBezTo>
                  <a:cubicBezTo>
                    <a:pt x="107" y="251"/>
                    <a:pt x="103" y="254"/>
                    <a:pt x="102" y="259"/>
                  </a:cubicBezTo>
                  <a:cubicBezTo>
                    <a:pt x="100" y="260"/>
                    <a:pt x="98" y="262"/>
                    <a:pt x="98" y="264"/>
                  </a:cubicBezTo>
                  <a:cubicBezTo>
                    <a:pt x="98" y="265"/>
                    <a:pt x="98" y="266"/>
                    <a:pt x="99" y="267"/>
                  </a:cubicBezTo>
                  <a:cubicBezTo>
                    <a:pt x="100" y="265"/>
                    <a:pt x="102" y="264"/>
                    <a:pt x="104" y="263"/>
                  </a:cubicBezTo>
                  <a:cubicBezTo>
                    <a:pt x="105" y="260"/>
                    <a:pt x="109" y="257"/>
                    <a:pt x="112" y="257"/>
                  </a:cubicBezTo>
                  <a:moveTo>
                    <a:pt x="113" y="295"/>
                  </a:moveTo>
                  <a:cubicBezTo>
                    <a:pt x="113" y="295"/>
                    <a:pt x="113" y="294"/>
                    <a:pt x="113" y="293"/>
                  </a:cubicBezTo>
                  <a:cubicBezTo>
                    <a:pt x="113" y="292"/>
                    <a:pt x="114" y="291"/>
                    <a:pt x="115" y="291"/>
                  </a:cubicBezTo>
                  <a:cubicBezTo>
                    <a:pt x="117" y="291"/>
                    <a:pt x="118" y="292"/>
                    <a:pt x="118" y="294"/>
                  </a:cubicBezTo>
                  <a:cubicBezTo>
                    <a:pt x="118" y="295"/>
                    <a:pt x="118" y="295"/>
                    <a:pt x="117" y="296"/>
                  </a:cubicBezTo>
                  <a:cubicBezTo>
                    <a:pt x="118" y="296"/>
                    <a:pt x="118" y="296"/>
                    <a:pt x="119" y="296"/>
                  </a:cubicBezTo>
                  <a:cubicBezTo>
                    <a:pt x="120" y="296"/>
                    <a:pt x="121" y="296"/>
                    <a:pt x="122" y="295"/>
                  </a:cubicBezTo>
                  <a:cubicBezTo>
                    <a:pt x="124" y="295"/>
                    <a:pt x="125" y="293"/>
                    <a:pt x="125" y="291"/>
                  </a:cubicBezTo>
                  <a:cubicBezTo>
                    <a:pt x="125" y="289"/>
                    <a:pt x="123" y="287"/>
                    <a:pt x="121" y="287"/>
                  </a:cubicBezTo>
                  <a:cubicBezTo>
                    <a:pt x="121" y="287"/>
                    <a:pt x="121" y="287"/>
                    <a:pt x="121" y="287"/>
                  </a:cubicBezTo>
                  <a:cubicBezTo>
                    <a:pt x="121" y="287"/>
                    <a:pt x="122" y="287"/>
                    <a:pt x="123" y="287"/>
                  </a:cubicBezTo>
                  <a:cubicBezTo>
                    <a:pt x="125" y="287"/>
                    <a:pt x="128" y="289"/>
                    <a:pt x="128" y="291"/>
                  </a:cubicBezTo>
                  <a:cubicBezTo>
                    <a:pt x="128" y="292"/>
                    <a:pt x="128" y="292"/>
                    <a:pt x="128" y="292"/>
                  </a:cubicBezTo>
                  <a:cubicBezTo>
                    <a:pt x="135" y="292"/>
                    <a:pt x="143" y="285"/>
                    <a:pt x="145" y="282"/>
                  </a:cubicBezTo>
                  <a:cubicBezTo>
                    <a:pt x="143" y="283"/>
                    <a:pt x="140" y="283"/>
                    <a:pt x="138" y="283"/>
                  </a:cubicBezTo>
                  <a:cubicBezTo>
                    <a:pt x="135" y="283"/>
                    <a:pt x="132" y="283"/>
                    <a:pt x="129" y="282"/>
                  </a:cubicBezTo>
                  <a:cubicBezTo>
                    <a:pt x="126" y="281"/>
                    <a:pt x="122" y="281"/>
                    <a:pt x="119" y="281"/>
                  </a:cubicBezTo>
                  <a:cubicBezTo>
                    <a:pt x="110" y="281"/>
                    <a:pt x="103" y="287"/>
                    <a:pt x="103" y="294"/>
                  </a:cubicBezTo>
                  <a:cubicBezTo>
                    <a:pt x="103" y="300"/>
                    <a:pt x="108" y="305"/>
                    <a:pt x="115" y="306"/>
                  </a:cubicBezTo>
                  <a:cubicBezTo>
                    <a:pt x="130" y="310"/>
                    <a:pt x="149" y="300"/>
                    <a:pt x="164" y="297"/>
                  </a:cubicBezTo>
                  <a:cubicBezTo>
                    <a:pt x="168" y="293"/>
                    <a:pt x="173" y="290"/>
                    <a:pt x="178" y="288"/>
                  </a:cubicBezTo>
                  <a:cubicBezTo>
                    <a:pt x="177" y="287"/>
                    <a:pt x="177" y="287"/>
                    <a:pt x="177" y="286"/>
                  </a:cubicBezTo>
                  <a:cubicBezTo>
                    <a:pt x="177" y="286"/>
                    <a:pt x="177" y="286"/>
                    <a:pt x="177" y="286"/>
                  </a:cubicBezTo>
                  <a:cubicBezTo>
                    <a:pt x="157" y="289"/>
                    <a:pt x="138" y="300"/>
                    <a:pt x="122" y="300"/>
                  </a:cubicBezTo>
                  <a:cubicBezTo>
                    <a:pt x="117" y="300"/>
                    <a:pt x="113" y="298"/>
                    <a:pt x="113" y="295"/>
                  </a:cubicBezTo>
                  <a:moveTo>
                    <a:pt x="223" y="249"/>
                  </a:moveTo>
                  <a:cubicBezTo>
                    <a:pt x="223" y="249"/>
                    <a:pt x="223" y="248"/>
                    <a:pt x="223" y="247"/>
                  </a:cubicBezTo>
                  <a:cubicBezTo>
                    <a:pt x="223" y="244"/>
                    <a:pt x="221" y="242"/>
                    <a:pt x="218" y="242"/>
                  </a:cubicBezTo>
                  <a:cubicBezTo>
                    <a:pt x="212" y="242"/>
                    <a:pt x="212" y="242"/>
                    <a:pt x="212" y="242"/>
                  </a:cubicBezTo>
                  <a:cubicBezTo>
                    <a:pt x="212" y="242"/>
                    <a:pt x="211" y="242"/>
                    <a:pt x="211" y="241"/>
                  </a:cubicBezTo>
                  <a:cubicBezTo>
                    <a:pt x="211" y="241"/>
                    <a:pt x="211" y="241"/>
                    <a:pt x="210" y="241"/>
                  </a:cubicBezTo>
                  <a:cubicBezTo>
                    <a:pt x="207" y="236"/>
                    <a:pt x="207" y="236"/>
                    <a:pt x="207" y="236"/>
                  </a:cubicBezTo>
                  <a:cubicBezTo>
                    <a:pt x="208" y="237"/>
                    <a:pt x="208" y="237"/>
                    <a:pt x="208" y="237"/>
                  </a:cubicBezTo>
                  <a:cubicBezTo>
                    <a:pt x="209" y="237"/>
                    <a:pt x="209" y="237"/>
                    <a:pt x="209" y="237"/>
                  </a:cubicBezTo>
                  <a:cubicBezTo>
                    <a:pt x="217" y="237"/>
                    <a:pt x="217" y="237"/>
                    <a:pt x="217" y="237"/>
                  </a:cubicBezTo>
                  <a:cubicBezTo>
                    <a:pt x="217" y="237"/>
                    <a:pt x="218" y="238"/>
                    <a:pt x="218" y="238"/>
                  </a:cubicBezTo>
                  <a:cubicBezTo>
                    <a:pt x="218" y="238"/>
                    <a:pt x="218" y="238"/>
                    <a:pt x="219" y="238"/>
                  </a:cubicBezTo>
                  <a:cubicBezTo>
                    <a:pt x="215" y="233"/>
                    <a:pt x="215" y="233"/>
                    <a:pt x="215" y="233"/>
                  </a:cubicBezTo>
                  <a:cubicBezTo>
                    <a:pt x="215" y="233"/>
                    <a:pt x="215" y="233"/>
                    <a:pt x="214" y="233"/>
                  </a:cubicBezTo>
                  <a:cubicBezTo>
                    <a:pt x="214" y="233"/>
                    <a:pt x="214" y="232"/>
                    <a:pt x="213" y="232"/>
                  </a:cubicBezTo>
                  <a:cubicBezTo>
                    <a:pt x="206" y="232"/>
                    <a:pt x="206" y="232"/>
                    <a:pt x="206" y="232"/>
                  </a:cubicBezTo>
                  <a:cubicBezTo>
                    <a:pt x="206" y="232"/>
                    <a:pt x="205" y="232"/>
                    <a:pt x="205" y="232"/>
                  </a:cubicBezTo>
                  <a:cubicBezTo>
                    <a:pt x="205" y="232"/>
                    <a:pt x="204" y="232"/>
                    <a:pt x="204" y="231"/>
                  </a:cubicBezTo>
                  <a:cubicBezTo>
                    <a:pt x="201" y="227"/>
                    <a:pt x="201" y="227"/>
                    <a:pt x="201" y="227"/>
                  </a:cubicBezTo>
                  <a:cubicBezTo>
                    <a:pt x="201" y="227"/>
                    <a:pt x="201" y="227"/>
                    <a:pt x="202" y="227"/>
                  </a:cubicBezTo>
                  <a:cubicBezTo>
                    <a:pt x="202" y="228"/>
                    <a:pt x="202" y="228"/>
                    <a:pt x="203" y="228"/>
                  </a:cubicBezTo>
                  <a:cubicBezTo>
                    <a:pt x="210" y="228"/>
                    <a:pt x="210" y="228"/>
                    <a:pt x="210" y="228"/>
                  </a:cubicBezTo>
                  <a:cubicBezTo>
                    <a:pt x="211" y="228"/>
                    <a:pt x="211" y="228"/>
                    <a:pt x="211" y="228"/>
                  </a:cubicBezTo>
                  <a:cubicBezTo>
                    <a:pt x="212" y="228"/>
                    <a:pt x="212" y="228"/>
                    <a:pt x="212" y="229"/>
                  </a:cubicBezTo>
                  <a:cubicBezTo>
                    <a:pt x="209" y="224"/>
                    <a:pt x="209" y="224"/>
                    <a:pt x="209" y="224"/>
                  </a:cubicBezTo>
                  <a:cubicBezTo>
                    <a:pt x="208" y="223"/>
                    <a:pt x="208" y="223"/>
                    <a:pt x="208" y="223"/>
                  </a:cubicBezTo>
                  <a:cubicBezTo>
                    <a:pt x="207" y="223"/>
                    <a:pt x="207" y="223"/>
                    <a:pt x="207" y="223"/>
                  </a:cubicBezTo>
                  <a:cubicBezTo>
                    <a:pt x="201" y="223"/>
                    <a:pt x="201" y="223"/>
                    <a:pt x="201" y="223"/>
                  </a:cubicBezTo>
                  <a:cubicBezTo>
                    <a:pt x="200" y="223"/>
                    <a:pt x="200" y="223"/>
                    <a:pt x="200" y="222"/>
                  </a:cubicBezTo>
                  <a:cubicBezTo>
                    <a:pt x="199" y="222"/>
                    <a:pt x="199" y="222"/>
                    <a:pt x="199" y="222"/>
                  </a:cubicBezTo>
                  <a:cubicBezTo>
                    <a:pt x="195" y="216"/>
                    <a:pt x="195" y="216"/>
                    <a:pt x="195" y="216"/>
                  </a:cubicBezTo>
                  <a:cubicBezTo>
                    <a:pt x="203" y="215"/>
                    <a:pt x="209" y="210"/>
                    <a:pt x="211" y="204"/>
                  </a:cubicBezTo>
                  <a:cubicBezTo>
                    <a:pt x="212" y="197"/>
                    <a:pt x="205" y="189"/>
                    <a:pt x="193" y="187"/>
                  </a:cubicBezTo>
                  <a:cubicBezTo>
                    <a:pt x="192" y="187"/>
                    <a:pt x="190" y="186"/>
                    <a:pt x="190" y="184"/>
                  </a:cubicBezTo>
                  <a:cubicBezTo>
                    <a:pt x="190" y="182"/>
                    <a:pt x="191" y="180"/>
                    <a:pt x="193" y="180"/>
                  </a:cubicBezTo>
                  <a:cubicBezTo>
                    <a:pt x="191" y="179"/>
                    <a:pt x="190" y="179"/>
                    <a:pt x="189" y="179"/>
                  </a:cubicBezTo>
                  <a:cubicBezTo>
                    <a:pt x="184" y="179"/>
                    <a:pt x="180" y="183"/>
                    <a:pt x="180" y="187"/>
                  </a:cubicBezTo>
                  <a:cubicBezTo>
                    <a:pt x="180" y="188"/>
                    <a:pt x="180" y="189"/>
                    <a:pt x="180" y="189"/>
                  </a:cubicBezTo>
                  <a:cubicBezTo>
                    <a:pt x="175" y="192"/>
                    <a:pt x="169" y="196"/>
                    <a:pt x="166" y="201"/>
                  </a:cubicBezTo>
                  <a:cubicBezTo>
                    <a:pt x="170" y="200"/>
                    <a:pt x="174" y="199"/>
                    <a:pt x="179" y="199"/>
                  </a:cubicBezTo>
                  <a:cubicBezTo>
                    <a:pt x="179" y="199"/>
                    <a:pt x="179" y="198"/>
                    <a:pt x="179" y="198"/>
                  </a:cubicBezTo>
                  <a:cubicBezTo>
                    <a:pt x="179" y="195"/>
                    <a:pt x="181" y="192"/>
                    <a:pt x="185" y="192"/>
                  </a:cubicBezTo>
                  <a:cubicBezTo>
                    <a:pt x="185" y="192"/>
                    <a:pt x="185" y="192"/>
                    <a:pt x="185" y="192"/>
                  </a:cubicBezTo>
                  <a:cubicBezTo>
                    <a:pt x="182" y="193"/>
                    <a:pt x="181" y="195"/>
                    <a:pt x="181" y="197"/>
                  </a:cubicBezTo>
                  <a:cubicBezTo>
                    <a:pt x="181" y="199"/>
                    <a:pt x="183" y="200"/>
                    <a:pt x="184" y="200"/>
                  </a:cubicBezTo>
                  <a:cubicBezTo>
                    <a:pt x="185" y="200"/>
                    <a:pt x="186" y="200"/>
                    <a:pt x="186" y="199"/>
                  </a:cubicBezTo>
                  <a:cubicBezTo>
                    <a:pt x="186" y="199"/>
                    <a:pt x="186" y="199"/>
                    <a:pt x="186" y="198"/>
                  </a:cubicBezTo>
                  <a:cubicBezTo>
                    <a:pt x="186" y="196"/>
                    <a:pt x="188" y="194"/>
                    <a:pt x="190" y="194"/>
                  </a:cubicBezTo>
                  <a:cubicBezTo>
                    <a:pt x="191" y="194"/>
                    <a:pt x="191" y="194"/>
                    <a:pt x="191" y="194"/>
                  </a:cubicBezTo>
                  <a:cubicBezTo>
                    <a:pt x="189" y="195"/>
                    <a:pt x="188" y="196"/>
                    <a:pt x="188" y="198"/>
                  </a:cubicBezTo>
                  <a:cubicBezTo>
                    <a:pt x="188" y="201"/>
                    <a:pt x="190" y="203"/>
                    <a:pt x="193" y="203"/>
                  </a:cubicBezTo>
                  <a:cubicBezTo>
                    <a:pt x="193" y="203"/>
                    <a:pt x="194" y="203"/>
                    <a:pt x="194" y="203"/>
                  </a:cubicBezTo>
                  <a:cubicBezTo>
                    <a:pt x="194" y="203"/>
                    <a:pt x="194" y="203"/>
                    <a:pt x="194" y="202"/>
                  </a:cubicBezTo>
                  <a:cubicBezTo>
                    <a:pt x="194" y="200"/>
                    <a:pt x="195" y="199"/>
                    <a:pt x="197" y="199"/>
                  </a:cubicBezTo>
                  <a:cubicBezTo>
                    <a:pt x="199" y="199"/>
                    <a:pt x="201" y="200"/>
                    <a:pt x="201" y="202"/>
                  </a:cubicBezTo>
                  <a:cubicBezTo>
                    <a:pt x="201" y="206"/>
                    <a:pt x="196" y="207"/>
                    <a:pt x="193" y="206"/>
                  </a:cubicBezTo>
                  <a:cubicBezTo>
                    <a:pt x="183" y="203"/>
                    <a:pt x="174" y="202"/>
                    <a:pt x="165" y="203"/>
                  </a:cubicBezTo>
                  <a:cubicBezTo>
                    <a:pt x="154" y="205"/>
                    <a:pt x="135" y="212"/>
                    <a:pt x="116" y="212"/>
                  </a:cubicBezTo>
                  <a:cubicBezTo>
                    <a:pt x="111" y="211"/>
                    <a:pt x="107" y="211"/>
                    <a:pt x="102" y="209"/>
                  </a:cubicBezTo>
                  <a:cubicBezTo>
                    <a:pt x="102" y="210"/>
                    <a:pt x="103" y="211"/>
                    <a:pt x="103" y="211"/>
                  </a:cubicBezTo>
                  <a:cubicBezTo>
                    <a:pt x="105" y="214"/>
                    <a:pt x="106" y="217"/>
                    <a:pt x="104" y="221"/>
                  </a:cubicBezTo>
                  <a:cubicBezTo>
                    <a:pt x="104" y="217"/>
                    <a:pt x="100" y="213"/>
                    <a:pt x="97" y="211"/>
                  </a:cubicBezTo>
                  <a:cubicBezTo>
                    <a:pt x="96" y="210"/>
                    <a:pt x="96" y="209"/>
                    <a:pt x="96" y="208"/>
                  </a:cubicBezTo>
                  <a:cubicBezTo>
                    <a:pt x="97" y="203"/>
                    <a:pt x="97" y="203"/>
                    <a:pt x="97" y="203"/>
                  </a:cubicBezTo>
                  <a:cubicBezTo>
                    <a:pt x="97" y="203"/>
                    <a:pt x="97" y="204"/>
                    <a:pt x="97" y="204"/>
                  </a:cubicBezTo>
                  <a:cubicBezTo>
                    <a:pt x="97" y="204"/>
                    <a:pt x="97" y="205"/>
                    <a:pt x="97" y="205"/>
                  </a:cubicBezTo>
                  <a:cubicBezTo>
                    <a:pt x="99" y="207"/>
                    <a:pt x="99" y="207"/>
                    <a:pt x="99" y="207"/>
                  </a:cubicBezTo>
                  <a:cubicBezTo>
                    <a:pt x="100" y="202"/>
                    <a:pt x="99" y="197"/>
                    <a:pt x="96" y="192"/>
                  </a:cubicBezTo>
                  <a:cubicBezTo>
                    <a:pt x="97" y="189"/>
                    <a:pt x="97" y="185"/>
                    <a:pt x="96" y="181"/>
                  </a:cubicBezTo>
                  <a:cubicBezTo>
                    <a:pt x="96" y="184"/>
                    <a:pt x="95" y="185"/>
                    <a:pt x="93" y="186"/>
                  </a:cubicBezTo>
                  <a:cubicBezTo>
                    <a:pt x="91" y="188"/>
                    <a:pt x="91" y="190"/>
                    <a:pt x="92" y="192"/>
                  </a:cubicBezTo>
                  <a:cubicBezTo>
                    <a:pt x="90" y="191"/>
                    <a:pt x="87" y="187"/>
                    <a:pt x="89" y="185"/>
                  </a:cubicBezTo>
                  <a:cubicBezTo>
                    <a:pt x="90" y="182"/>
                    <a:pt x="95" y="184"/>
                    <a:pt x="96" y="180"/>
                  </a:cubicBezTo>
                  <a:cubicBezTo>
                    <a:pt x="93" y="179"/>
                    <a:pt x="90" y="179"/>
                    <a:pt x="89" y="180"/>
                  </a:cubicBezTo>
                  <a:cubicBezTo>
                    <a:pt x="87" y="177"/>
                    <a:pt x="84" y="176"/>
                    <a:pt x="81" y="176"/>
                  </a:cubicBezTo>
                  <a:cubicBezTo>
                    <a:pt x="79" y="174"/>
                    <a:pt x="76" y="173"/>
                    <a:pt x="72" y="174"/>
                  </a:cubicBezTo>
                  <a:cubicBezTo>
                    <a:pt x="68" y="173"/>
                    <a:pt x="65" y="174"/>
                    <a:pt x="63" y="176"/>
                  </a:cubicBezTo>
                  <a:cubicBezTo>
                    <a:pt x="60" y="176"/>
                    <a:pt x="57" y="177"/>
                    <a:pt x="56" y="180"/>
                  </a:cubicBezTo>
                  <a:cubicBezTo>
                    <a:pt x="55" y="179"/>
                    <a:pt x="52" y="179"/>
                    <a:pt x="48" y="180"/>
                  </a:cubicBezTo>
                  <a:cubicBezTo>
                    <a:pt x="49" y="184"/>
                    <a:pt x="54" y="182"/>
                    <a:pt x="56" y="185"/>
                  </a:cubicBezTo>
                  <a:cubicBezTo>
                    <a:pt x="57" y="187"/>
                    <a:pt x="54" y="191"/>
                    <a:pt x="52" y="192"/>
                  </a:cubicBezTo>
                  <a:cubicBezTo>
                    <a:pt x="54" y="190"/>
                    <a:pt x="53" y="188"/>
                    <a:pt x="51" y="186"/>
                  </a:cubicBezTo>
                  <a:cubicBezTo>
                    <a:pt x="50" y="185"/>
                    <a:pt x="48" y="184"/>
                    <a:pt x="48" y="181"/>
                  </a:cubicBezTo>
                  <a:cubicBezTo>
                    <a:pt x="47" y="185"/>
                    <a:pt x="47" y="189"/>
                    <a:pt x="48" y="192"/>
                  </a:cubicBezTo>
                  <a:cubicBezTo>
                    <a:pt x="45" y="197"/>
                    <a:pt x="44" y="202"/>
                    <a:pt x="45" y="207"/>
                  </a:cubicBezTo>
                  <a:cubicBezTo>
                    <a:pt x="47" y="205"/>
                    <a:pt x="47" y="205"/>
                    <a:pt x="47" y="205"/>
                  </a:cubicBezTo>
                  <a:cubicBezTo>
                    <a:pt x="47" y="205"/>
                    <a:pt x="47" y="204"/>
                    <a:pt x="47" y="204"/>
                  </a:cubicBezTo>
                  <a:cubicBezTo>
                    <a:pt x="48" y="204"/>
                    <a:pt x="48" y="203"/>
                    <a:pt x="47" y="203"/>
                  </a:cubicBezTo>
                  <a:cubicBezTo>
                    <a:pt x="48" y="208"/>
                    <a:pt x="48" y="208"/>
                    <a:pt x="48" y="208"/>
                  </a:cubicBezTo>
                  <a:cubicBezTo>
                    <a:pt x="49" y="209"/>
                    <a:pt x="48" y="210"/>
                    <a:pt x="47" y="211"/>
                  </a:cubicBezTo>
                  <a:cubicBezTo>
                    <a:pt x="44" y="213"/>
                    <a:pt x="40" y="217"/>
                    <a:pt x="40" y="221"/>
                  </a:cubicBezTo>
                  <a:cubicBezTo>
                    <a:pt x="39" y="217"/>
                    <a:pt x="39" y="214"/>
                    <a:pt x="41" y="211"/>
                  </a:cubicBezTo>
                  <a:cubicBezTo>
                    <a:pt x="35" y="208"/>
                    <a:pt x="31" y="203"/>
                    <a:pt x="30" y="202"/>
                  </a:cubicBezTo>
                  <a:cubicBezTo>
                    <a:pt x="28" y="200"/>
                    <a:pt x="29" y="197"/>
                    <a:pt x="30" y="195"/>
                  </a:cubicBezTo>
                  <a:cubicBezTo>
                    <a:pt x="33" y="191"/>
                    <a:pt x="34" y="186"/>
                    <a:pt x="30" y="183"/>
                  </a:cubicBezTo>
                  <a:cubicBezTo>
                    <a:pt x="30" y="182"/>
                    <a:pt x="30" y="182"/>
                    <a:pt x="30" y="182"/>
                  </a:cubicBezTo>
                  <a:cubicBezTo>
                    <a:pt x="30" y="179"/>
                    <a:pt x="28" y="177"/>
                    <a:pt x="25" y="176"/>
                  </a:cubicBezTo>
                  <a:cubicBezTo>
                    <a:pt x="26" y="177"/>
                    <a:pt x="26" y="178"/>
                    <a:pt x="26" y="179"/>
                  </a:cubicBezTo>
                  <a:cubicBezTo>
                    <a:pt x="26" y="180"/>
                    <a:pt x="26" y="181"/>
                    <a:pt x="25" y="182"/>
                  </a:cubicBezTo>
                  <a:cubicBezTo>
                    <a:pt x="26" y="183"/>
                    <a:pt x="26" y="184"/>
                    <a:pt x="26" y="185"/>
                  </a:cubicBezTo>
                  <a:cubicBezTo>
                    <a:pt x="26" y="186"/>
                    <a:pt x="26" y="187"/>
                    <a:pt x="25" y="188"/>
                  </a:cubicBezTo>
                  <a:cubicBezTo>
                    <a:pt x="25" y="187"/>
                    <a:pt x="25" y="187"/>
                    <a:pt x="25" y="186"/>
                  </a:cubicBezTo>
                  <a:cubicBezTo>
                    <a:pt x="25" y="183"/>
                    <a:pt x="23" y="181"/>
                    <a:pt x="20" y="180"/>
                  </a:cubicBezTo>
                  <a:cubicBezTo>
                    <a:pt x="20" y="178"/>
                    <a:pt x="18" y="176"/>
                    <a:pt x="16" y="176"/>
                  </a:cubicBezTo>
                  <a:cubicBezTo>
                    <a:pt x="15" y="176"/>
                    <a:pt x="13" y="177"/>
                    <a:pt x="13" y="178"/>
                  </a:cubicBezTo>
                  <a:cubicBezTo>
                    <a:pt x="14" y="178"/>
                    <a:pt x="16" y="179"/>
                    <a:pt x="16" y="181"/>
                  </a:cubicBezTo>
                  <a:cubicBezTo>
                    <a:pt x="15" y="182"/>
                    <a:pt x="14" y="183"/>
                    <a:pt x="14" y="184"/>
                  </a:cubicBezTo>
                  <a:cubicBezTo>
                    <a:pt x="14" y="184"/>
                    <a:pt x="14" y="184"/>
                    <a:pt x="14" y="184"/>
                  </a:cubicBezTo>
                  <a:cubicBezTo>
                    <a:pt x="17" y="184"/>
                    <a:pt x="20" y="186"/>
                    <a:pt x="20" y="189"/>
                  </a:cubicBezTo>
                  <a:cubicBezTo>
                    <a:pt x="20" y="189"/>
                    <a:pt x="20" y="190"/>
                    <a:pt x="19" y="190"/>
                  </a:cubicBezTo>
                  <a:cubicBezTo>
                    <a:pt x="19" y="189"/>
                    <a:pt x="19" y="188"/>
                    <a:pt x="18" y="187"/>
                  </a:cubicBezTo>
                  <a:cubicBezTo>
                    <a:pt x="16" y="185"/>
                    <a:pt x="14" y="185"/>
                    <a:pt x="11" y="186"/>
                  </a:cubicBezTo>
                  <a:cubicBezTo>
                    <a:pt x="10" y="185"/>
                    <a:pt x="9" y="184"/>
                    <a:pt x="8" y="184"/>
                  </a:cubicBezTo>
                  <a:cubicBezTo>
                    <a:pt x="6" y="184"/>
                    <a:pt x="5" y="185"/>
                    <a:pt x="4" y="186"/>
                  </a:cubicBezTo>
                  <a:cubicBezTo>
                    <a:pt x="5" y="186"/>
                    <a:pt x="7" y="187"/>
                    <a:pt x="8" y="188"/>
                  </a:cubicBezTo>
                  <a:cubicBezTo>
                    <a:pt x="5" y="191"/>
                    <a:pt x="5" y="196"/>
                    <a:pt x="8" y="198"/>
                  </a:cubicBezTo>
                  <a:cubicBezTo>
                    <a:pt x="9" y="200"/>
                    <a:pt x="12" y="200"/>
                    <a:pt x="14" y="199"/>
                  </a:cubicBezTo>
                  <a:cubicBezTo>
                    <a:pt x="14" y="199"/>
                    <a:pt x="14" y="199"/>
                    <a:pt x="15" y="199"/>
                  </a:cubicBezTo>
                  <a:cubicBezTo>
                    <a:pt x="15" y="199"/>
                    <a:pt x="16" y="200"/>
                    <a:pt x="16" y="201"/>
                  </a:cubicBezTo>
                  <a:cubicBezTo>
                    <a:pt x="16" y="201"/>
                    <a:pt x="15" y="202"/>
                    <a:pt x="15" y="202"/>
                  </a:cubicBezTo>
                  <a:cubicBezTo>
                    <a:pt x="14" y="202"/>
                    <a:pt x="14" y="202"/>
                    <a:pt x="14" y="202"/>
                  </a:cubicBezTo>
                  <a:cubicBezTo>
                    <a:pt x="13" y="201"/>
                    <a:pt x="12" y="201"/>
                    <a:pt x="12" y="201"/>
                  </a:cubicBezTo>
                  <a:cubicBezTo>
                    <a:pt x="10" y="201"/>
                    <a:pt x="8" y="202"/>
                    <a:pt x="8" y="204"/>
                  </a:cubicBezTo>
                  <a:cubicBezTo>
                    <a:pt x="8" y="204"/>
                    <a:pt x="8" y="205"/>
                    <a:pt x="8" y="205"/>
                  </a:cubicBezTo>
                  <a:cubicBezTo>
                    <a:pt x="8" y="205"/>
                    <a:pt x="8" y="205"/>
                    <a:pt x="7" y="205"/>
                  </a:cubicBezTo>
                  <a:cubicBezTo>
                    <a:pt x="7" y="205"/>
                    <a:pt x="6" y="204"/>
                    <a:pt x="5" y="204"/>
                  </a:cubicBezTo>
                  <a:cubicBezTo>
                    <a:pt x="5" y="204"/>
                    <a:pt x="5" y="205"/>
                    <a:pt x="5" y="205"/>
                  </a:cubicBezTo>
                  <a:cubicBezTo>
                    <a:pt x="5" y="207"/>
                    <a:pt x="7" y="209"/>
                    <a:pt x="9" y="209"/>
                  </a:cubicBezTo>
                  <a:cubicBezTo>
                    <a:pt x="10" y="212"/>
                    <a:pt x="12" y="213"/>
                    <a:pt x="15" y="213"/>
                  </a:cubicBezTo>
                  <a:cubicBezTo>
                    <a:pt x="17" y="213"/>
                    <a:pt x="18" y="213"/>
                    <a:pt x="19" y="212"/>
                  </a:cubicBezTo>
                  <a:cubicBezTo>
                    <a:pt x="20" y="212"/>
                    <a:pt x="20" y="212"/>
                    <a:pt x="21" y="212"/>
                  </a:cubicBezTo>
                  <a:cubicBezTo>
                    <a:pt x="22" y="212"/>
                    <a:pt x="24" y="213"/>
                    <a:pt x="24" y="215"/>
                  </a:cubicBezTo>
                  <a:cubicBezTo>
                    <a:pt x="24" y="216"/>
                    <a:pt x="23" y="217"/>
                    <a:pt x="22" y="218"/>
                  </a:cubicBezTo>
                  <a:cubicBezTo>
                    <a:pt x="19" y="218"/>
                    <a:pt x="19" y="218"/>
                    <a:pt x="19" y="218"/>
                  </a:cubicBezTo>
                  <a:cubicBezTo>
                    <a:pt x="19" y="218"/>
                    <a:pt x="18" y="218"/>
                    <a:pt x="18" y="218"/>
                  </a:cubicBezTo>
                  <a:cubicBezTo>
                    <a:pt x="18" y="218"/>
                    <a:pt x="17" y="218"/>
                    <a:pt x="17" y="218"/>
                  </a:cubicBezTo>
                  <a:cubicBezTo>
                    <a:pt x="22" y="223"/>
                    <a:pt x="22" y="223"/>
                    <a:pt x="22" y="223"/>
                  </a:cubicBezTo>
                  <a:cubicBezTo>
                    <a:pt x="23" y="223"/>
                    <a:pt x="23" y="223"/>
                    <a:pt x="23" y="223"/>
                  </a:cubicBezTo>
                  <a:cubicBezTo>
                    <a:pt x="24" y="223"/>
                    <a:pt x="24" y="223"/>
                    <a:pt x="24" y="223"/>
                  </a:cubicBezTo>
                  <a:cubicBezTo>
                    <a:pt x="29" y="222"/>
                    <a:pt x="29" y="222"/>
                    <a:pt x="29" y="222"/>
                  </a:cubicBezTo>
                  <a:cubicBezTo>
                    <a:pt x="29" y="222"/>
                    <a:pt x="30" y="222"/>
                    <a:pt x="30" y="222"/>
                  </a:cubicBezTo>
                  <a:cubicBezTo>
                    <a:pt x="30" y="222"/>
                    <a:pt x="31" y="222"/>
                    <a:pt x="31" y="223"/>
                  </a:cubicBezTo>
                  <a:cubicBezTo>
                    <a:pt x="34" y="226"/>
                    <a:pt x="34" y="226"/>
                    <a:pt x="34" y="226"/>
                  </a:cubicBezTo>
                  <a:cubicBezTo>
                    <a:pt x="34" y="226"/>
                    <a:pt x="34" y="226"/>
                    <a:pt x="34" y="226"/>
                  </a:cubicBezTo>
                  <a:cubicBezTo>
                    <a:pt x="33" y="226"/>
                    <a:pt x="33" y="225"/>
                    <a:pt x="32" y="226"/>
                  </a:cubicBezTo>
                  <a:cubicBezTo>
                    <a:pt x="28" y="227"/>
                    <a:pt x="28" y="227"/>
                    <a:pt x="28" y="227"/>
                  </a:cubicBezTo>
                  <a:cubicBezTo>
                    <a:pt x="28" y="227"/>
                    <a:pt x="27" y="227"/>
                    <a:pt x="27" y="226"/>
                  </a:cubicBezTo>
                  <a:cubicBezTo>
                    <a:pt x="27" y="226"/>
                    <a:pt x="26" y="226"/>
                    <a:pt x="26" y="226"/>
                  </a:cubicBezTo>
                  <a:cubicBezTo>
                    <a:pt x="31" y="231"/>
                    <a:pt x="31" y="231"/>
                    <a:pt x="31" y="231"/>
                  </a:cubicBezTo>
                  <a:cubicBezTo>
                    <a:pt x="31" y="231"/>
                    <a:pt x="31" y="231"/>
                    <a:pt x="32" y="231"/>
                  </a:cubicBezTo>
                  <a:cubicBezTo>
                    <a:pt x="32" y="231"/>
                    <a:pt x="33" y="231"/>
                    <a:pt x="33" y="231"/>
                  </a:cubicBezTo>
                  <a:cubicBezTo>
                    <a:pt x="37" y="230"/>
                    <a:pt x="37" y="230"/>
                    <a:pt x="37" y="230"/>
                  </a:cubicBezTo>
                  <a:cubicBezTo>
                    <a:pt x="38" y="230"/>
                    <a:pt x="38" y="230"/>
                    <a:pt x="38" y="230"/>
                  </a:cubicBezTo>
                  <a:cubicBezTo>
                    <a:pt x="39" y="230"/>
                    <a:pt x="39" y="230"/>
                    <a:pt x="39" y="231"/>
                  </a:cubicBezTo>
                  <a:cubicBezTo>
                    <a:pt x="43" y="234"/>
                    <a:pt x="43" y="234"/>
                    <a:pt x="43" y="234"/>
                  </a:cubicBezTo>
                  <a:cubicBezTo>
                    <a:pt x="43" y="234"/>
                    <a:pt x="42" y="234"/>
                    <a:pt x="42" y="234"/>
                  </a:cubicBezTo>
                  <a:cubicBezTo>
                    <a:pt x="42" y="234"/>
                    <a:pt x="41" y="234"/>
                    <a:pt x="41" y="234"/>
                  </a:cubicBezTo>
                  <a:cubicBezTo>
                    <a:pt x="37" y="235"/>
                    <a:pt x="37" y="235"/>
                    <a:pt x="37" y="235"/>
                  </a:cubicBezTo>
                  <a:cubicBezTo>
                    <a:pt x="36" y="235"/>
                    <a:pt x="36" y="235"/>
                    <a:pt x="35" y="235"/>
                  </a:cubicBezTo>
                  <a:cubicBezTo>
                    <a:pt x="35" y="234"/>
                    <a:pt x="35" y="234"/>
                    <a:pt x="35" y="234"/>
                  </a:cubicBezTo>
                  <a:cubicBezTo>
                    <a:pt x="39" y="239"/>
                    <a:pt x="39" y="239"/>
                    <a:pt x="39" y="239"/>
                  </a:cubicBezTo>
                  <a:cubicBezTo>
                    <a:pt x="40" y="239"/>
                    <a:pt x="40" y="239"/>
                    <a:pt x="40" y="239"/>
                  </a:cubicBezTo>
                  <a:cubicBezTo>
                    <a:pt x="41" y="239"/>
                    <a:pt x="41" y="239"/>
                    <a:pt x="41" y="239"/>
                  </a:cubicBezTo>
                  <a:cubicBezTo>
                    <a:pt x="47" y="238"/>
                    <a:pt x="47" y="238"/>
                    <a:pt x="47" y="238"/>
                  </a:cubicBezTo>
                  <a:cubicBezTo>
                    <a:pt x="42" y="241"/>
                    <a:pt x="36" y="244"/>
                    <a:pt x="30" y="248"/>
                  </a:cubicBezTo>
                  <a:cubicBezTo>
                    <a:pt x="27" y="250"/>
                    <a:pt x="23" y="250"/>
                    <a:pt x="19" y="249"/>
                  </a:cubicBezTo>
                  <a:cubicBezTo>
                    <a:pt x="17" y="248"/>
                    <a:pt x="14" y="248"/>
                    <a:pt x="13" y="248"/>
                  </a:cubicBezTo>
                  <a:cubicBezTo>
                    <a:pt x="11" y="248"/>
                    <a:pt x="9" y="249"/>
                    <a:pt x="8" y="251"/>
                  </a:cubicBezTo>
                  <a:cubicBezTo>
                    <a:pt x="9" y="251"/>
                    <a:pt x="10" y="251"/>
                    <a:pt x="11" y="251"/>
                  </a:cubicBezTo>
                  <a:cubicBezTo>
                    <a:pt x="12" y="251"/>
                    <a:pt x="14" y="251"/>
                    <a:pt x="15" y="253"/>
                  </a:cubicBezTo>
                  <a:cubicBezTo>
                    <a:pt x="13" y="252"/>
                    <a:pt x="11" y="252"/>
                    <a:pt x="9" y="253"/>
                  </a:cubicBezTo>
                  <a:cubicBezTo>
                    <a:pt x="4" y="254"/>
                    <a:pt x="2" y="258"/>
                    <a:pt x="3" y="262"/>
                  </a:cubicBezTo>
                  <a:cubicBezTo>
                    <a:pt x="1" y="262"/>
                    <a:pt x="0" y="264"/>
                    <a:pt x="0" y="266"/>
                  </a:cubicBezTo>
                  <a:cubicBezTo>
                    <a:pt x="0" y="267"/>
                    <a:pt x="1" y="268"/>
                    <a:pt x="1" y="269"/>
                  </a:cubicBezTo>
                  <a:cubicBezTo>
                    <a:pt x="2" y="267"/>
                    <a:pt x="3" y="265"/>
                    <a:pt x="5" y="265"/>
                  </a:cubicBezTo>
                  <a:cubicBezTo>
                    <a:pt x="6" y="266"/>
                    <a:pt x="7" y="266"/>
                    <a:pt x="8" y="267"/>
                  </a:cubicBezTo>
                  <a:cubicBezTo>
                    <a:pt x="9" y="266"/>
                    <a:pt x="9" y="266"/>
                    <a:pt x="9" y="265"/>
                  </a:cubicBezTo>
                  <a:cubicBezTo>
                    <a:pt x="9" y="265"/>
                    <a:pt x="9" y="264"/>
                    <a:pt x="9" y="264"/>
                  </a:cubicBezTo>
                  <a:cubicBezTo>
                    <a:pt x="9" y="260"/>
                    <a:pt x="13" y="257"/>
                    <a:pt x="16" y="257"/>
                  </a:cubicBezTo>
                  <a:cubicBezTo>
                    <a:pt x="17" y="257"/>
                    <a:pt x="17" y="257"/>
                    <a:pt x="17" y="257"/>
                  </a:cubicBezTo>
                  <a:cubicBezTo>
                    <a:pt x="14" y="258"/>
                    <a:pt x="12" y="261"/>
                    <a:pt x="12" y="264"/>
                  </a:cubicBezTo>
                  <a:cubicBezTo>
                    <a:pt x="12" y="264"/>
                    <a:pt x="12" y="265"/>
                    <a:pt x="12" y="265"/>
                  </a:cubicBezTo>
                  <a:cubicBezTo>
                    <a:pt x="10" y="266"/>
                    <a:pt x="9" y="267"/>
                    <a:pt x="9" y="269"/>
                  </a:cubicBezTo>
                  <a:cubicBezTo>
                    <a:pt x="9" y="270"/>
                    <a:pt x="10" y="271"/>
                    <a:pt x="10" y="272"/>
                  </a:cubicBezTo>
                  <a:cubicBezTo>
                    <a:pt x="12" y="270"/>
                    <a:pt x="14" y="268"/>
                    <a:pt x="17" y="268"/>
                  </a:cubicBezTo>
                  <a:cubicBezTo>
                    <a:pt x="18" y="268"/>
                    <a:pt x="19" y="268"/>
                    <a:pt x="20" y="268"/>
                  </a:cubicBezTo>
                  <a:cubicBezTo>
                    <a:pt x="21" y="268"/>
                    <a:pt x="21" y="268"/>
                    <a:pt x="22" y="268"/>
                  </a:cubicBezTo>
                  <a:cubicBezTo>
                    <a:pt x="21" y="267"/>
                    <a:pt x="21" y="266"/>
                    <a:pt x="21" y="265"/>
                  </a:cubicBezTo>
                  <a:cubicBezTo>
                    <a:pt x="21" y="262"/>
                    <a:pt x="23" y="260"/>
                    <a:pt x="26" y="260"/>
                  </a:cubicBezTo>
                  <a:cubicBezTo>
                    <a:pt x="27" y="260"/>
                    <a:pt x="27" y="260"/>
                    <a:pt x="27" y="260"/>
                  </a:cubicBezTo>
                  <a:cubicBezTo>
                    <a:pt x="24" y="261"/>
                    <a:pt x="23" y="263"/>
                    <a:pt x="23" y="266"/>
                  </a:cubicBezTo>
                  <a:cubicBezTo>
                    <a:pt x="24" y="267"/>
                    <a:pt x="25" y="268"/>
                    <a:pt x="27" y="269"/>
                  </a:cubicBezTo>
                  <a:cubicBezTo>
                    <a:pt x="27" y="270"/>
                    <a:pt x="27" y="271"/>
                    <a:pt x="26" y="272"/>
                  </a:cubicBezTo>
                  <a:cubicBezTo>
                    <a:pt x="29" y="272"/>
                    <a:pt x="31" y="270"/>
                    <a:pt x="32" y="268"/>
                  </a:cubicBezTo>
                  <a:cubicBezTo>
                    <a:pt x="35" y="267"/>
                    <a:pt x="37" y="265"/>
                    <a:pt x="36" y="262"/>
                  </a:cubicBezTo>
                  <a:cubicBezTo>
                    <a:pt x="36" y="261"/>
                    <a:pt x="35" y="261"/>
                    <a:pt x="35" y="260"/>
                  </a:cubicBezTo>
                  <a:cubicBezTo>
                    <a:pt x="35" y="260"/>
                    <a:pt x="35" y="260"/>
                    <a:pt x="35" y="260"/>
                  </a:cubicBezTo>
                  <a:cubicBezTo>
                    <a:pt x="35" y="258"/>
                    <a:pt x="36" y="257"/>
                    <a:pt x="38" y="257"/>
                  </a:cubicBezTo>
                  <a:cubicBezTo>
                    <a:pt x="39" y="257"/>
                    <a:pt x="41" y="258"/>
                    <a:pt x="41" y="260"/>
                  </a:cubicBezTo>
                  <a:cubicBezTo>
                    <a:pt x="41" y="261"/>
                    <a:pt x="40" y="261"/>
                    <a:pt x="40" y="262"/>
                  </a:cubicBezTo>
                  <a:cubicBezTo>
                    <a:pt x="46" y="262"/>
                    <a:pt x="46" y="262"/>
                    <a:pt x="46" y="262"/>
                  </a:cubicBezTo>
                  <a:cubicBezTo>
                    <a:pt x="46" y="262"/>
                    <a:pt x="47" y="262"/>
                    <a:pt x="47" y="262"/>
                  </a:cubicBezTo>
                  <a:cubicBezTo>
                    <a:pt x="47" y="261"/>
                    <a:pt x="48" y="261"/>
                    <a:pt x="48" y="261"/>
                  </a:cubicBezTo>
                  <a:cubicBezTo>
                    <a:pt x="52" y="255"/>
                    <a:pt x="52" y="255"/>
                    <a:pt x="52" y="255"/>
                  </a:cubicBezTo>
                  <a:cubicBezTo>
                    <a:pt x="52" y="255"/>
                    <a:pt x="52" y="255"/>
                    <a:pt x="52" y="255"/>
                  </a:cubicBezTo>
                  <a:cubicBezTo>
                    <a:pt x="52" y="254"/>
                    <a:pt x="53" y="254"/>
                    <a:pt x="53" y="254"/>
                  </a:cubicBezTo>
                  <a:cubicBezTo>
                    <a:pt x="58" y="254"/>
                    <a:pt x="58" y="254"/>
                    <a:pt x="58" y="254"/>
                  </a:cubicBezTo>
                  <a:cubicBezTo>
                    <a:pt x="57" y="254"/>
                    <a:pt x="57" y="254"/>
                    <a:pt x="57" y="255"/>
                  </a:cubicBezTo>
                  <a:cubicBezTo>
                    <a:pt x="57" y="255"/>
                    <a:pt x="57" y="255"/>
                    <a:pt x="56" y="255"/>
                  </a:cubicBezTo>
                  <a:cubicBezTo>
                    <a:pt x="53" y="261"/>
                    <a:pt x="53" y="261"/>
                    <a:pt x="53" y="261"/>
                  </a:cubicBezTo>
                  <a:cubicBezTo>
                    <a:pt x="52" y="261"/>
                    <a:pt x="52" y="261"/>
                    <a:pt x="52" y="262"/>
                  </a:cubicBezTo>
                  <a:cubicBezTo>
                    <a:pt x="51" y="262"/>
                    <a:pt x="51" y="262"/>
                    <a:pt x="51" y="262"/>
                  </a:cubicBezTo>
                  <a:cubicBezTo>
                    <a:pt x="58" y="262"/>
                    <a:pt x="58" y="262"/>
                    <a:pt x="58" y="262"/>
                  </a:cubicBezTo>
                  <a:cubicBezTo>
                    <a:pt x="58" y="262"/>
                    <a:pt x="59" y="262"/>
                    <a:pt x="59" y="262"/>
                  </a:cubicBezTo>
                  <a:cubicBezTo>
                    <a:pt x="59" y="261"/>
                    <a:pt x="60" y="261"/>
                    <a:pt x="60" y="261"/>
                  </a:cubicBezTo>
                  <a:cubicBezTo>
                    <a:pt x="64" y="254"/>
                    <a:pt x="64" y="254"/>
                    <a:pt x="64" y="254"/>
                  </a:cubicBezTo>
                  <a:cubicBezTo>
                    <a:pt x="61" y="253"/>
                    <a:pt x="60" y="250"/>
                    <a:pt x="60" y="246"/>
                  </a:cubicBezTo>
                  <a:cubicBezTo>
                    <a:pt x="60" y="243"/>
                    <a:pt x="61" y="241"/>
                    <a:pt x="62" y="239"/>
                  </a:cubicBezTo>
                  <a:cubicBezTo>
                    <a:pt x="62" y="238"/>
                    <a:pt x="62" y="238"/>
                    <a:pt x="62" y="238"/>
                  </a:cubicBezTo>
                  <a:cubicBezTo>
                    <a:pt x="62" y="238"/>
                    <a:pt x="62" y="237"/>
                    <a:pt x="61" y="237"/>
                  </a:cubicBezTo>
                  <a:cubicBezTo>
                    <a:pt x="61" y="237"/>
                    <a:pt x="61" y="236"/>
                    <a:pt x="61" y="236"/>
                  </a:cubicBezTo>
                  <a:cubicBezTo>
                    <a:pt x="65" y="240"/>
                    <a:pt x="65" y="240"/>
                    <a:pt x="65" y="240"/>
                  </a:cubicBezTo>
                  <a:cubicBezTo>
                    <a:pt x="65" y="240"/>
                    <a:pt x="65" y="240"/>
                    <a:pt x="65" y="241"/>
                  </a:cubicBezTo>
                  <a:cubicBezTo>
                    <a:pt x="65" y="241"/>
                    <a:pt x="65" y="241"/>
                    <a:pt x="65" y="242"/>
                  </a:cubicBezTo>
                  <a:cubicBezTo>
                    <a:pt x="65" y="243"/>
                    <a:pt x="65" y="243"/>
                    <a:pt x="65" y="243"/>
                  </a:cubicBezTo>
                  <a:cubicBezTo>
                    <a:pt x="65" y="244"/>
                    <a:pt x="63" y="247"/>
                    <a:pt x="67" y="250"/>
                  </a:cubicBezTo>
                  <a:cubicBezTo>
                    <a:pt x="67" y="251"/>
                    <a:pt x="67" y="251"/>
                    <a:pt x="68" y="251"/>
                  </a:cubicBezTo>
                  <a:cubicBezTo>
                    <a:pt x="70" y="253"/>
                    <a:pt x="70" y="253"/>
                    <a:pt x="70" y="253"/>
                  </a:cubicBezTo>
                  <a:cubicBezTo>
                    <a:pt x="70" y="243"/>
                    <a:pt x="70" y="243"/>
                    <a:pt x="70" y="243"/>
                  </a:cubicBezTo>
                  <a:cubicBezTo>
                    <a:pt x="74" y="243"/>
                    <a:pt x="74" y="243"/>
                    <a:pt x="74" y="243"/>
                  </a:cubicBezTo>
                  <a:cubicBezTo>
                    <a:pt x="74" y="254"/>
                    <a:pt x="74" y="254"/>
                    <a:pt x="74" y="254"/>
                  </a:cubicBezTo>
                  <a:cubicBezTo>
                    <a:pt x="74" y="254"/>
                    <a:pt x="74" y="255"/>
                    <a:pt x="74" y="255"/>
                  </a:cubicBezTo>
                  <a:cubicBezTo>
                    <a:pt x="74" y="255"/>
                    <a:pt x="75" y="256"/>
                    <a:pt x="75" y="256"/>
                  </a:cubicBezTo>
                  <a:cubicBezTo>
                    <a:pt x="78" y="258"/>
                    <a:pt x="78" y="258"/>
                    <a:pt x="78" y="258"/>
                  </a:cubicBezTo>
                  <a:cubicBezTo>
                    <a:pt x="79" y="258"/>
                    <a:pt x="79" y="258"/>
                    <a:pt x="79" y="258"/>
                  </a:cubicBezTo>
                  <a:cubicBezTo>
                    <a:pt x="80" y="258"/>
                    <a:pt x="80" y="258"/>
                    <a:pt x="81" y="258"/>
                  </a:cubicBezTo>
                  <a:cubicBezTo>
                    <a:pt x="87" y="255"/>
                    <a:pt x="87" y="255"/>
                    <a:pt x="87" y="255"/>
                  </a:cubicBezTo>
                  <a:cubicBezTo>
                    <a:pt x="87" y="255"/>
                    <a:pt x="86" y="256"/>
                    <a:pt x="86" y="255"/>
                  </a:cubicBezTo>
                  <a:cubicBezTo>
                    <a:pt x="85" y="255"/>
                    <a:pt x="85" y="255"/>
                    <a:pt x="85" y="255"/>
                  </a:cubicBezTo>
                  <a:cubicBezTo>
                    <a:pt x="77" y="250"/>
                    <a:pt x="77" y="250"/>
                    <a:pt x="77" y="250"/>
                  </a:cubicBezTo>
                  <a:cubicBezTo>
                    <a:pt x="81" y="247"/>
                    <a:pt x="79" y="244"/>
                    <a:pt x="79" y="243"/>
                  </a:cubicBezTo>
                  <a:cubicBezTo>
                    <a:pt x="79" y="242"/>
                    <a:pt x="79" y="242"/>
                    <a:pt x="79" y="242"/>
                  </a:cubicBezTo>
                  <a:cubicBezTo>
                    <a:pt x="79" y="241"/>
                    <a:pt x="79" y="241"/>
                    <a:pt x="79" y="241"/>
                  </a:cubicBezTo>
                  <a:cubicBezTo>
                    <a:pt x="79" y="240"/>
                    <a:pt x="79" y="240"/>
                    <a:pt x="80" y="240"/>
                  </a:cubicBezTo>
                  <a:cubicBezTo>
                    <a:pt x="83" y="236"/>
                    <a:pt x="83" y="236"/>
                    <a:pt x="83" y="236"/>
                  </a:cubicBezTo>
                  <a:cubicBezTo>
                    <a:pt x="83" y="236"/>
                    <a:pt x="83" y="237"/>
                    <a:pt x="83" y="237"/>
                  </a:cubicBezTo>
                  <a:cubicBezTo>
                    <a:pt x="83" y="237"/>
                    <a:pt x="83" y="238"/>
                    <a:pt x="83" y="238"/>
                  </a:cubicBezTo>
                  <a:cubicBezTo>
                    <a:pt x="83" y="239"/>
                    <a:pt x="83" y="239"/>
                    <a:pt x="83" y="239"/>
                  </a:cubicBezTo>
                  <a:cubicBezTo>
                    <a:pt x="83" y="241"/>
                    <a:pt x="86" y="246"/>
                    <a:pt x="83" y="249"/>
                  </a:cubicBezTo>
                  <a:cubicBezTo>
                    <a:pt x="90" y="253"/>
                    <a:pt x="90" y="253"/>
                    <a:pt x="90" y="253"/>
                  </a:cubicBezTo>
                  <a:cubicBezTo>
                    <a:pt x="90" y="253"/>
                    <a:pt x="91" y="253"/>
                    <a:pt x="91" y="253"/>
                  </a:cubicBezTo>
                  <a:cubicBezTo>
                    <a:pt x="92" y="253"/>
                    <a:pt x="92" y="253"/>
                    <a:pt x="92" y="253"/>
                  </a:cubicBezTo>
                  <a:cubicBezTo>
                    <a:pt x="99" y="250"/>
                    <a:pt x="99" y="250"/>
                    <a:pt x="99" y="250"/>
                  </a:cubicBezTo>
                  <a:cubicBezTo>
                    <a:pt x="99" y="250"/>
                    <a:pt x="98" y="250"/>
                    <a:pt x="98" y="250"/>
                  </a:cubicBezTo>
                  <a:cubicBezTo>
                    <a:pt x="98" y="250"/>
                    <a:pt x="97" y="250"/>
                    <a:pt x="97" y="250"/>
                  </a:cubicBezTo>
                  <a:cubicBezTo>
                    <a:pt x="90" y="245"/>
                    <a:pt x="90" y="245"/>
                    <a:pt x="90" y="245"/>
                  </a:cubicBezTo>
                  <a:cubicBezTo>
                    <a:pt x="91" y="242"/>
                    <a:pt x="90" y="237"/>
                    <a:pt x="88" y="234"/>
                  </a:cubicBezTo>
                  <a:cubicBezTo>
                    <a:pt x="88" y="234"/>
                    <a:pt x="88" y="234"/>
                    <a:pt x="88" y="234"/>
                  </a:cubicBezTo>
                  <a:cubicBezTo>
                    <a:pt x="88" y="233"/>
                    <a:pt x="88" y="233"/>
                    <a:pt x="88" y="233"/>
                  </a:cubicBezTo>
                  <a:cubicBezTo>
                    <a:pt x="88" y="232"/>
                    <a:pt x="88" y="232"/>
                    <a:pt x="88" y="231"/>
                  </a:cubicBezTo>
                  <a:cubicBezTo>
                    <a:pt x="91" y="227"/>
                    <a:pt x="91" y="227"/>
                    <a:pt x="91" y="227"/>
                  </a:cubicBezTo>
                  <a:cubicBezTo>
                    <a:pt x="90" y="227"/>
                    <a:pt x="90" y="228"/>
                    <a:pt x="90" y="228"/>
                  </a:cubicBezTo>
                  <a:cubicBezTo>
                    <a:pt x="90" y="228"/>
                    <a:pt x="90" y="229"/>
                    <a:pt x="91" y="229"/>
                  </a:cubicBezTo>
                  <a:cubicBezTo>
                    <a:pt x="91" y="231"/>
                    <a:pt x="91" y="231"/>
                    <a:pt x="91" y="231"/>
                  </a:cubicBezTo>
                  <a:cubicBezTo>
                    <a:pt x="92" y="232"/>
                    <a:pt x="92" y="232"/>
                    <a:pt x="93" y="233"/>
                  </a:cubicBezTo>
                  <a:cubicBezTo>
                    <a:pt x="97" y="230"/>
                    <a:pt x="98" y="226"/>
                    <a:pt x="95" y="223"/>
                  </a:cubicBezTo>
                  <a:cubicBezTo>
                    <a:pt x="94" y="222"/>
                    <a:pt x="94" y="222"/>
                    <a:pt x="94" y="222"/>
                  </a:cubicBezTo>
                  <a:cubicBezTo>
                    <a:pt x="94" y="222"/>
                    <a:pt x="94" y="222"/>
                    <a:pt x="94" y="221"/>
                  </a:cubicBezTo>
                  <a:cubicBezTo>
                    <a:pt x="94" y="221"/>
                    <a:pt x="94" y="221"/>
                    <a:pt x="94" y="220"/>
                  </a:cubicBezTo>
                  <a:cubicBezTo>
                    <a:pt x="95" y="215"/>
                    <a:pt x="95" y="215"/>
                    <a:pt x="95" y="215"/>
                  </a:cubicBezTo>
                  <a:cubicBezTo>
                    <a:pt x="95" y="216"/>
                    <a:pt x="95" y="216"/>
                    <a:pt x="95" y="216"/>
                  </a:cubicBezTo>
                  <a:cubicBezTo>
                    <a:pt x="95" y="217"/>
                    <a:pt x="95" y="217"/>
                    <a:pt x="96" y="217"/>
                  </a:cubicBezTo>
                  <a:cubicBezTo>
                    <a:pt x="98" y="220"/>
                    <a:pt x="98" y="220"/>
                    <a:pt x="98" y="220"/>
                  </a:cubicBezTo>
                  <a:cubicBezTo>
                    <a:pt x="103" y="226"/>
                    <a:pt x="100" y="233"/>
                    <a:pt x="94" y="239"/>
                  </a:cubicBezTo>
                  <a:cubicBezTo>
                    <a:pt x="95" y="240"/>
                    <a:pt x="95" y="242"/>
                    <a:pt x="95" y="243"/>
                  </a:cubicBezTo>
                  <a:cubicBezTo>
                    <a:pt x="102" y="248"/>
                    <a:pt x="102" y="248"/>
                    <a:pt x="102" y="248"/>
                  </a:cubicBezTo>
                  <a:cubicBezTo>
                    <a:pt x="103" y="248"/>
                    <a:pt x="103" y="248"/>
                    <a:pt x="103" y="248"/>
                  </a:cubicBezTo>
                  <a:cubicBezTo>
                    <a:pt x="104" y="248"/>
                    <a:pt x="104" y="248"/>
                    <a:pt x="105" y="248"/>
                  </a:cubicBezTo>
                  <a:cubicBezTo>
                    <a:pt x="110" y="245"/>
                    <a:pt x="110" y="245"/>
                    <a:pt x="110" y="245"/>
                  </a:cubicBezTo>
                  <a:cubicBezTo>
                    <a:pt x="110" y="245"/>
                    <a:pt x="110" y="246"/>
                    <a:pt x="109" y="246"/>
                  </a:cubicBezTo>
                  <a:cubicBezTo>
                    <a:pt x="108" y="246"/>
                    <a:pt x="107" y="244"/>
                    <a:pt x="107" y="243"/>
                  </a:cubicBezTo>
                  <a:cubicBezTo>
                    <a:pt x="107" y="242"/>
                    <a:pt x="107" y="241"/>
                    <a:pt x="108" y="240"/>
                  </a:cubicBezTo>
                  <a:cubicBezTo>
                    <a:pt x="130" y="234"/>
                    <a:pt x="150" y="217"/>
                    <a:pt x="163" y="217"/>
                  </a:cubicBezTo>
                  <a:cubicBezTo>
                    <a:pt x="169" y="217"/>
                    <a:pt x="175" y="221"/>
                    <a:pt x="175" y="225"/>
                  </a:cubicBezTo>
                  <a:cubicBezTo>
                    <a:pt x="175" y="226"/>
                    <a:pt x="174" y="227"/>
                    <a:pt x="174" y="228"/>
                  </a:cubicBezTo>
                  <a:cubicBezTo>
                    <a:pt x="171" y="236"/>
                    <a:pt x="175" y="243"/>
                    <a:pt x="186" y="246"/>
                  </a:cubicBezTo>
                  <a:cubicBezTo>
                    <a:pt x="188" y="246"/>
                    <a:pt x="189" y="248"/>
                    <a:pt x="189" y="250"/>
                  </a:cubicBezTo>
                  <a:cubicBezTo>
                    <a:pt x="189" y="250"/>
                    <a:pt x="189" y="250"/>
                    <a:pt x="189" y="251"/>
                  </a:cubicBezTo>
                  <a:cubicBezTo>
                    <a:pt x="189" y="251"/>
                    <a:pt x="190" y="251"/>
                    <a:pt x="190" y="251"/>
                  </a:cubicBezTo>
                  <a:cubicBezTo>
                    <a:pt x="193" y="251"/>
                    <a:pt x="195" y="249"/>
                    <a:pt x="197" y="247"/>
                  </a:cubicBezTo>
                  <a:cubicBezTo>
                    <a:pt x="199" y="247"/>
                    <a:pt x="201" y="247"/>
                    <a:pt x="203" y="247"/>
                  </a:cubicBezTo>
                  <a:cubicBezTo>
                    <a:pt x="203" y="247"/>
                    <a:pt x="203" y="248"/>
                    <a:pt x="203" y="248"/>
                  </a:cubicBezTo>
                  <a:cubicBezTo>
                    <a:pt x="204" y="251"/>
                    <a:pt x="203" y="253"/>
                    <a:pt x="202" y="253"/>
                  </a:cubicBezTo>
                  <a:cubicBezTo>
                    <a:pt x="199" y="254"/>
                    <a:pt x="196" y="253"/>
                    <a:pt x="194" y="253"/>
                  </a:cubicBezTo>
                  <a:cubicBezTo>
                    <a:pt x="189" y="253"/>
                    <a:pt x="186" y="257"/>
                    <a:pt x="186" y="261"/>
                  </a:cubicBezTo>
                  <a:cubicBezTo>
                    <a:pt x="186" y="261"/>
                    <a:pt x="186" y="262"/>
                    <a:pt x="186" y="262"/>
                  </a:cubicBezTo>
                  <a:cubicBezTo>
                    <a:pt x="185" y="263"/>
                    <a:pt x="184" y="265"/>
                    <a:pt x="184" y="266"/>
                  </a:cubicBezTo>
                  <a:cubicBezTo>
                    <a:pt x="184" y="267"/>
                    <a:pt x="184" y="268"/>
                    <a:pt x="184" y="269"/>
                  </a:cubicBezTo>
                  <a:cubicBezTo>
                    <a:pt x="186" y="267"/>
                    <a:pt x="187" y="266"/>
                    <a:pt x="189" y="265"/>
                  </a:cubicBezTo>
                  <a:cubicBezTo>
                    <a:pt x="190" y="261"/>
                    <a:pt x="193" y="258"/>
                    <a:pt x="197" y="258"/>
                  </a:cubicBezTo>
                  <a:cubicBezTo>
                    <a:pt x="197" y="258"/>
                    <a:pt x="198" y="258"/>
                    <a:pt x="198" y="258"/>
                  </a:cubicBezTo>
                  <a:cubicBezTo>
                    <a:pt x="194" y="259"/>
                    <a:pt x="191" y="262"/>
                    <a:pt x="191" y="266"/>
                  </a:cubicBezTo>
                  <a:cubicBezTo>
                    <a:pt x="191" y="267"/>
                    <a:pt x="191" y="267"/>
                    <a:pt x="191" y="267"/>
                  </a:cubicBezTo>
                  <a:cubicBezTo>
                    <a:pt x="191" y="268"/>
                    <a:pt x="191" y="269"/>
                    <a:pt x="191" y="270"/>
                  </a:cubicBezTo>
                  <a:cubicBezTo>
                    <a:pt x="191" y="271"/>
                    <a:pt x="191" y="272"/>
                    <a:pt x="192" y="272"/>
                  </a:cubicBezTo>
                  <a:cubicBezTo>
                    <a:pt x="193" y="271"/>
                    <a:pt x="194" y="269"/>
                    <a:pt x="197" y="268"/>
                  </a:cubicBezTo>
                  <a:cubicBezTo>
                    <a:pt x="198" y="268"/>
                    <a:pt x="200" y="268"/>
                    <a:pt x="201" y="268"/>
                  </a:cubicBezTo>
                  <a:cubicBezTo>
                    <a:pt x="201" y="267"/>
                    <a:pt x="201" y="267"/>
                    <a:pt x="201" y="266"/>
                  </a:cubicBezTo>
                  <a:cubicBezTo>
                    <a:pt x="201" y="262"/>
                    <a:pt x="204" y="260"/>
                    <a:pt x="207" y="260"/>
                  </a:cubicBezTo>
                  <a:cubicBezTo>
                    <a:pt x="208" y="260"/>
                    <a:pt x="208" y="260"/>
                    <a:pt x="208" y="260"/>
                  </a:cubicBezTo>
                  <a:cubicBezTo>
                    <a:pt x="206" y="260"/>
                    <a:pt x="204" y="262"/>
                    <a:pt x="204" y="265"/>
                  </a:cubicBezTo>
                  <a:cubicBezTo>
                    <a:pt x="204" y="266"/>
                    <a:pt x="205" y="268"/>
                    <a:pt x="206" y="269"/>
                  </a:cubicBezTo>
                  <a:cubicBezTo>
                    <a:pt x="206" y="269"/>
                    <a:pt x="206" y="269"/>
                    <a:pt x="206" y="269"/>
                  </a:cubicBezTo>
                  <a:cubicBezTo>
                    <a:pt x="206" y="270"/>
                    <a:pt x="207" y="271"/>
                    <a:pt x="208" y="272"/>
                  </a:cubicBezTo>
                  <a:cubicBezTo>
                    <a:pt x="208" y="270"/>
                    <a:pt x="210" y="268"/>
                    <a:pt x="212" y="268"/>
                  </a:cubicBezTo>
                  <a:cubicBezTo>
                    <a:pt x="215" y="268"/>
                    <a:pt x="216" y="268"/>
                    <a:pt x="218" y="268"/>
                  </a:cubicBezTo>
                  <a:cubicBezTo>
                    <a:pt x="220" y="267"/>
                    <a:pt x="221" y="265"/>
                    <a:pt x="221" y="262"/>
                  </a:cubicBezTo>
                  <a:cubicBezTo>
                    <a:pt x="221" y="261"/>
                    <a:pt x="220" y="259"/>
                    <a:pt x="219" y="258"/>
                  </a:cubicBezTo>
                  <a:cubicBezTo>
                    <a:pt x="220" y="256"/>
                    <a:pt x="220" y="251"/>
                    <a:pt x="219" y="248"/>
                  </a:cubicBezTo>
                  <a:cubicBezTo>
                    <a:pt x="219" y="248"/>
                    <a:pt x="219" y="248"/>
                    <a:pt x="219" y="248"/>
                  </a:cubicBezTo>
                  <a:cubicBezTo>
                    <a:pt x="221" y="248"/>
                    <a:pt x="222" y="248"/>
                    <a:pt x="223" y="249"/>
                  </a:cubicBezTo>
                  <a:moveTo>
                    <a:pt x="53" y="231"/>
                  </a:moveTo>
                  <a:cubicBezTo>
                    <a:pt x="54" y="229"/>
                    <a:pt x="54" y="229"/>
                    <a:pt x="54" y="229"/>
                  </a:cubicBezTo>
                  <a:cubicBezTo>
                    <a:pt x="54" y="229"/>
                    <a:pt x="54" y="228"/>
                    <a:pt x="54" y="228"/>
                  </a:cubicBezTo>
                  <a:cubicBezTo>
                    <a:pt x="54" y="228"/>
                    <a:pt x="54" y="227"/>
                    <a:pt x="54" y="227"/>
                  </a:cubicBezTo>
                  <a:cubicBezTo>
                    <a:pt x="56" y="231"/>
                    <a:pt x="56" y="231"/>
                    <a:pt x="56" y="231"/>
                  </a:cubicBezTo>
                  <a:cubicBezTo>
                    <a:pt x="56" y="232"/>
                    <a:pt x="56" y="232"/>
                    <a:pt x="56" y="233"/>
                  </a:cubicBezTo>
                  <a:cubicBezTo>
                    <a:pt x="56" y="233"/>
                    <a:pt x="56" y="233"/>
                    <a:pt x="56" y="234"/>
                  </a:cubicBezTo>
                  <a:cubicBezTo>
                    <a:pt x="56" y="234"/>
                    <a:pt x="56" y="234"/>
                    <a:pt x="56" y="234"/>
                  </a:cubicBezTo>
                  <a:cubicBezTo>
                    <a:pt x="54" y="237"/>
                    <a:pt x="53" y="243"/>
                    <a:pt x="55" y="246"/>
                  </a:cubicBezTo>
                  <a:cubicBezTo>
                    <a:pt x="51" y="244"/>
                    <a:pt x="50" y="241"/>
                    <a:pt x="50" y="239"/>
                  </a:cubicBezTo>
                  <a:cubicBezTo>
                    <a:pt x="43" y="232"/>
                    <a:pt x="41" y="225"/>
                    <a:pt x="46" y="220"/>
                  </a:cubicBezTo>
                  <a:cubicBezTo>
                    <a:pt x="49" y="217"/>
                    <a:pt x="49" y="217"/>
                    <a:pt x="49" y="217"/>
                  </a:cubicBezTo>
                  <a:cubicBezTo>
                    <a:pt x="49" y="216"/>
                    <a:pt x="49" y="216"/>
                    <a:pt x="49" y="216"/>
                  </a:cubicBezTo>
                  <a:cubicBezTo>
                    <a:pt x="49" y="215"/>
                    <a:pt x="49" y="215"/>
                    <a:pt x="49" y="215"/>
                  </a:cubicBezTo>
                  <a:cubicBezTo>
                    <a:pt x="51" y="220"/>
                    <a:pt x="51" y="220"/>
                    <a:pt x="51" y="220"/>
                  </a:cubicBezTo>
                  <a:cubicBezTo>
                    <a:pt x="51" y="220"/>
                    <a:pt x="51" y="220"/>
                    <a:pt x="51" y="221"/>
                  </a:cubicBezTo>
                  <a:cubicBezTo>
                    <a:pt x="51" y="221"/>
                    <a:pt x="50" y="221"/>
                    <a:pt x="50" y="222"/>
                  </a:cubicBezTo>
                  <a:cubicBezTo>
                    <a:pt x="49" y="223"/>
                    <a:pt x="49" y="223"/>
                    <a:pt x="49" y="223"/>
                  </a:cubicBezTo>
                  <a:cubicBezTo>
                    <a:pt x="47" y="226"/>
                    <a:pt x="48" y="230"/>
                    <a:pt x="52" y="233"/>
                  </a:cubicBezTo>
                  <a:cubicBezTo>
                    <a:pt x="52" y="232"/>
                    <a:pt x="52" y="232"/>
                    <a:pt x="53" y="231"/>
                  </a:cubicBezTo>
                  <a:moveTo>
                    <a:pt x="62" y="195"/>
                  </a:moveTo>
                  <a:cubicBezTo>
                    <a:pt x="60" y="195"/>
                    <a:pt x="60" y="195"/>
                    <a:pt x="60" y="195"/>
                  </a:cubicBezTo>
                  <a:cubicBezTo>
                    <a:pt x="59" y="195"/>
                    <a:pt x="57" y="193"/>
                    <a:pt x="57" y="191"/>
                  </a:cubicBezTo>
                  <a:cubicBezTo>
                    <a:pt x="58" y="192"/>
                    <a:pt x="59" y="192"/>
                    <a:pt x="60" y="192"/>
                  </a:cubicBezTo>
                  <a:cubicBezTo>
                    <a:pt x="68" y="192"/>
                    <a:pt x="68" y="192"/>
                    <a:pt x="68" y="192"/>
                  </a:cubicBezTo>
                  <a:cubicBezTo>
                    <a:pt x="69" y="192"/>
                    <a:pt x="69" y="193"/>
                    <a:pt x="70" y="194"/>
                  </a:cubicBezTo>
                  <a:cubicBezTo>
                    <a:pt x="70" y="194"/>
                    <a:pt x="70" y="195"/>
                    <a:pt x="70" y="196"/>
                  </a:cubicBezTo>
                  <a:cubicBezTo>
                    <a:pt x="69" y="195"/>
                    <a:pt x="69" y="195"/>
                    <a:pt x="68" y="195"/>
                  </a:cubicBezTo>
                  <a:cubicBezTo>
                    <a:pt x="66" y="195"/>
                    <a:pt x="66" y="195"/>
                    <a:pt x="66" y="195"/>
                  </a:cubicBezTo>
                  <a:cubicBezTo>
                    <a:pt x="67" y="196"/>
                    <a:pt x="67" y="196"/>
                    <a:pt x="67" y="197"/>
                  </a:cubicBezTo>
                  <a:cubicBezTo>
                    <a:pt x="67" y="199"/>
                    <a:pt x="66" y="200"/>
                    <a:pt x="64" y="200"/>
                  </a:cubicBezTo>
                  <a:cubicBezTo>
                    <a:pt x="63" y="200"/>
                    <a:pt x="61" y="199"/>
                    <a:pt x="61" y="197"/>
                  </a:cubicBezTo>
                  <a:cubicBezTo>
                    <a:pt x="61" y="196"/>
                    <a:pt x="62" y="196"/>
                    <a:pt x="62" y="195"/>
                  </a:cubicBezTo>
                  <a:moveTo>
                    <a:pt x="64" y="182"/>
                  </a:moveTo>
                  <a:cubicBezTo>
                    <a:pt x="67" y="186"/>
                    <a:pt x="67" y="186"/>
                    <a:pt x="67" y="186"/>
                  </a:cubicBezTo>
                  <a:cubicBezTo>
                    <a:pt x="68" y="186"/>
                    <a:pt x="68" y="187"/>
                    <a:pt x="69" y="187"/>
                  </a:cubicBezTo>
                  <a:cubicBezTo>
                    <a:pt x="66" y="187"/>
                    <a:pt x="66" y="187"/>
                    <a:pt x="66" y="187"/>
                  </a:cubicBezTo>
                  <a:cubicBezTo>
                    <a:pt x="65" y="187"/>
                    <a:pt x="64" y="187"/>
                    <a:pt x="63" y="186"/>
                  </a:cubicBezTo>
                  <a:cubicBezTo>
                    <a:pt x="60" y="182"/>
                    <a:pt x="60" y="182"/>
                    <a:pt x="60" y="182"/>
                  </a:cubicBezTo>
                  <a:cubicBezTo>
                    <a:pt x="60" y="181"/>
                    <a:pt x="59" y="181"/>
                    <a:pt x="59" y="180"/>
                  </a:cubicBezTo>
                  <a:cubicBezTo>
                    <a:pt x="62" y="180"/>
                    <a:pt x="62" y="180"/>
                    <a:pt x="62" y="180"/>
                  </a:cubicBezTo>
                  <a:cubicBezTo>
                    <a:pt x="62" y="180"/>
                    <a:pt x="63" y="181"/>
                    <a:pt x="64" y="182"/>
                  </a:cubicBezTo>
                  <a:moveTo>
                    <a:pt x="73" y="181"/>
                  </a:moveTo>
                  <a:cubicBezTo>
                    <a:pt x="76" y="186"/>
                    <a:pt x="76" y="186"/>
                    <a:pt x="76" y="186"/>
                  </a:cubicBezTo>
                  <a:cubicBezTo>
                    <a:pt x="77" y="187"/>
                    <a:pt x="78" y="187"/>
                    <a:pt x="78" y="188"/>
                  </a:cubicBezTo>
                  <a:cubicBezTo>
                    <a:pt x="75" y="188"/>
                    <a:pt x="75" y="188"/>
                    <a:pt x="75" y="188"/>
                  </a:cubicBezTo>
                  <a:cubicBezTo>
                    <a:pt x="74" y="188"/>
                    <a:pt x="73" y="187"/>
                    <a:pt x="72" y="186"/>
                  </a:cubicBezTo>
                  <a:cubicBezTo>
                    <a:pt x="69" y="182"/>
                    <a:pt x="69" y="182"/>
                    <a:pt x="69" y="182"/>
                  </a:cubicBezTo>
                  <a:cubicBezTo>
                    <a:pt x="68" y="180"/>
                    <a:pt x="68" y="179"/>
                    <a:pt x="66" y="179"/>
                  </a:cubicBezTo>
                  <a:cubicBezTo>
                    <a:pt x="69" y="179"/>
                    <a:pt x="69" y="179"/>
                    <a:pt x="69" y="179"/>
                  </a:cubicBezTo>
                  <a:cubicBezTo>
                    <a:pt x="71" y="179"/>
                    <a:pt x="72" y="180"/>
                    <a:pt x="73" y="181"/>
                  </a:cubicBezTo>
                  <a:moveTo>
                    <a:pt x="86" y="187"/>
                  </a:moveTo>
                  <a:cubicBezTo>
                    <a:pt x="84" y="187"/>
                    <a:pt x="84" y="187"/>
                    <a:pt x="84" y="187"/>
                  </a:cubicBezTo>
                  <a:cubicBezTo>
                    <a:pt x="82" y="187"/>
                    <a:pt x="81" y="187"/>
                    <a:pt x="81" y="186"/>
                  </a:cubicBezTo>
                  <a:cubicBezTo>
                    <a:pt x="78" y="182"/>
                    <a:pt x="78" y="182"/>
                    <a:pt x="78" y="182"/>
                  </a:cubicBezTo>
                  <a:cubicBezTo>
                    <a:pt x="77" y="181"/>
                    <a:pt x="77" y="181"/>
                    <a:pt x="76" y="180"/>
                  </a:cubicBezTo>
                  <a:cubicBezTo>
                    <a:pt x="79" y="180"/>
                    <a:pt x="79" y="180"/>
                    <a:pt x="79" y="180"/>
                  </a:cubicBezTo>
                  <a:cubicBezTo>
                    <a:pt x="80" y="180"/>
                    <a:pt x="81" y="181"/>
                    <a:pt x="81" y="182"/>
                  </a:cubicBezTo>
                  <a:cubicBezTo>
                    <a:pt x="84" y="186"/>
                    <a:pt x="84" y="186"/>
                    <a:pt x="84" y="186"/>
                  </a:cubicBezTo>
                  <a:cubicBezTo>
                    <a:pt x="85" y="186"/>
                    <a:pt x="85" y="187"/>
                    <a:pt x="86" y="187"/>
                  </a:cubicBezTo>
                  <a:moveTo>
                    <a:pt x="87" y="191"/>
                  </a:moveTo>
                  <a:cubicBezTo>
                    <a:pt x="87" y="193"/>
                    <a:pt x="86" y="195"/>
                    <a:pt x="84" y="195"/>
                  </a:cubicBezTo>
                  <a:cubicBezTo>
                    <a:pt x="82" y="195"/>
                    <a:pt x="82" y="195"/>
                    <a:pt x="82" y="195"/>
                  </a:cubicBezTo>
                  <a:cubicBezTo>
                    <a:pt x="83" y="196"/>
                    <a:pt x="83" y="196"/>
                    <a:pt x="83" y="197"/>
                  </a:cubicBezTo>
                  <a:cubicBezTo>
                    <a:pt x="83" y="199"/>
                    <a:pt x="82" y="200"/>
                    <a:pt x="80" y="200"/>
                  </a:cubicBezTo>
                  <a:cubicBezTo>
                    <a:pt x="78" y="200"/>
                    <a:pt x="77" y="199"/>
                    <a:pt x="77" y="197"/>
                  </a:cubicBezTo>
                  <a:cubicBezTo>
                    <a:pt x="77" y="196"/>
                    <a:pt x="77" y="196"/>
                    <a:pt x="78" y="195"/>
                  </a:cubicBezTo>
                  <a:cubicBezTo>
                    <a:pt x="76" y="195"/>
                    <a:pt x="76" y="195"/>
                    <a:pt x="76" y="195"/>
                  </a:cubicBezTo>
                  <a:cubicBezTo>
                    <a:pt x="76" y="195"/>
                    <a:pt x="75" y="195"/>
                    <a:pt x="75" y="196"/>
                  </a:cubicBezTo>
                  <a:cubicBezTo>
                    <a:pt x="75" y="195"/>
                    <a:pt x="74" y="194"/>
                    <a:pt x="75" y="194"/>
                  </a:cubicBezTo>
                  <a:cubicBezTo>
                    <a:pt x="75" y="193"/>
                    <a:pt x="76" y="192"/>
                    <a:pt x="76" y="192"/>
                  </a:cubicBezTo>
                  <a:cubicBezTo>
                    <a:pt x="84" y="192"/>
                    <a:pt x="84" y="192"/>
                    <a:pt x="84" y="192"/>
                  </a:cubicBezTo>
                  <a:cubicBezTo>
                    <a:pt x="85" y="192"/>
                    <a:pt x="86" y="192"/>
                    <a:pt x="87" y="191"/>
                  </a:cubicBezTo>
                  <a:moveTo>
                    <a:pt x="85" y="207"/>
                  </a:moveTo>
                  <a:cubicBezTo>
                    <a:pt x="84" y="207"/>
                    <a:pt x="84" y="207"/>
                    <a:pt x="84" y="208"/>
                  </a:cubicBezTo>
                  <a:cubicBezTo>
                    <a:pt x="84" y="211"/>
                    <a:pt x="83" y="212"/>
                    <a:pt x="81" y="213"/>
                  </a:cubicBezTo>
                  <a:cubicBezTo>
                    <a:pt x="81" y="216"/>
                    <a:pt x="80" y="218"/>
                    <a:pt x="79" y="221"/>
                  </a:cubicBezTo>
                  <a:cubicBezTo>
                    <a:pt x="82" y="225"/>
                    <a:pt x="80" y="229"/>
                    <a:pt x="78" y="229"/>
                  </a:cubicBezTo>
                  <a:cubicBezTo>
                    <a:pt x="76" y="230"/>
                    <a:pt x="74" y="229"/>
                    <a:pt x="72" y="229"/>
                  </a:cubicBezTo>
                  <a:cubicBezTo>
                    <a:pt x="70" y="229"/>
                    <a:pt x="68" y="230"/>
                    <a:pt x="66" y="229"/>
                  </a:cubicBezTo>
                  <a:cubicBezTo>
                    <a:pt x="64" y="229"/>
                    <a:pt x="63" y="225"/>
                    <a:pt x="65" y="221"/>
                  </a:cubicBezTo>
                  <a:cubicBezTo>
                    <a:pt x="64" y="218"/>
                    <a:pt x="64" y="216"/>
                    <a:pt x="64" y="213"/>
                  </a:cubicBezTo>
                  <a:cubicBezTo>
                    <a:pt x="62" y="212"/>
                    <a:pt x="60" y="211"/>
                    <a:pt x="60" y="208"/>
                  </a:cubicBezTo>
                  <a:cubicBezTo>
                    <a:pt x="60" y="207"/>
                    <a:pt x="60" y="207"/>
                    <a:pt x="59" y="207"/>
                  </a:cubicBezTo>
                  <a:cubicBezTo>
                    <a:pt x="52" y="205"/>
                    <a:pt x="51" y="196"/>
                    <a:pt x="55" y="193"/>
                  </a:cubicBezTo>
                  <a:cubicBezTo>
                    <a:pt x="55" y="197"/>
                    <a:pt x="54" y="203"/>
                    <a:pt x="63" y="204"/>
                  </a:cubicBezTo>
                  <a:cubicBezTo>
                    <a:pt x="63" y="209"/>
                    <a:pt x="65" y="210"/>
                    <a:pt x="67" y="210"/>
                  </a:cubicBezTo>
                  <a:cubicBezTo>
                    <a:pt x="69" y="210"/>
                    <a:pt x="70" y="209"/>
                    <a:pt x="70" y="209"/>
                  </a:cubicBezTo>
                  <a:cubicBezTo>
                    <a:pt x="72" y="208"/>
                    <a:pt x="71" y="207"/>
                    <a:pt x="70" y="207"/>
                  </a:cubicBezTo>
                  <a:cubicBezTo>
                    <a:pt x="69" y="206"/>
                    <a:pt x="69" y="204"/>
                    <a:pt x="69" y="203"/>
                  </a:cubicBezTo>
                  <a:cubicBezTo>
                    <a:pt x="69" y="202"/>
                    <a:pt x="69" y="202"/>
                    <a:pt x="69" y="202"/>
                  </a:cubicBezTo>
                  <a:cubicBezTo>
                    <a:pt x="72" y="202"/>
                    <a:pt x="72" y="202"/>
                    <a:pt x="72" y="202"/>
                  </a:cubicBezTo>
                  <a:cubicBezTo>
                    <a:pt x="75" y="202"/>
                    <a:pt x="75" y="202"/>
                    <a:pt x="75" y="202"/>
                  </a:cubicBezTo>
                  <a:cubicBezTo>
                    <a:pt x="75" y="202"/>
                    <a:pt x="75" y="202"/>
                    <a:pt x="75" y="203"/>
                  </a:cubicBezTo>
                  <a:cubicBezTo>
                    <a:pt x="76" y="204"/>
                    <a:pt x="75" y="206"/>
                    <a:pt x="74" y="207"/>
                  </a:cubicBezTo>
                  <a:cubicBezTo>
                    <a:pt x="74" y="207"/>
                    <a:pt x="73" y="208"/>
                    <a:pt x="74" y="209"/>
                  </a:cubicBezTo>
                  <a:cubicBezTo>
                    <a:pt x="75" y="209"/>
                    <a:pt x="76" y="210"/>
                    <a:pt x="77" y="210"/>
                  </a:cubicBezTo>
                  <a:cubicBezTo>
                    <a:pt x="80" y="210"/>
                    <a:pt x="82" y="209"/>
                    <a:pt x="81" y="204"/>
                  </a:cubicBezTo>
                  <a:cubicBezTo>
                    <a:pt x="90" y="203"/>
                    <a:pt x="90" y="197"/>
                    <a:pt x="89" y="193"/>
                  </a:cubicBezTo>
                  <a:cubicBezTo>
                    <a:pt x="93" y="196"/>
                    <a:pt x="92" y="205"/>
                    <a:pt x="85" y="207"/>
                  </a:cubicBezTo>
                  <a:moveTo>
                    <a:pt x="77" y="225"/>
                  </a:moveTo>
                  <a:cubicBezTo>
                    <a:pt x="78" y="222"/>
                    <a:pt x="75" y="221"/>
                    <a:pt x="72" y="221"/>
                  </a:cubicBezTo>
                  <a:cubicBezTo>
                    <a:pt x="69" y="221"/>
                    <a:pt x="67" y="222"/>
                    <a:pt x="67" y="225"/>
                  </a:cubicBezTo>
                  <a:cubicBezTo>
                    <a:pt x="67" y="228"/>
                    <a:pt x="70" y="226"/>
                    <a:pt x="72" y="226"/>
                  </a:cubicBezTo>
                  <a:cubicBezTo>
                    <a:pt x="74" y="226"/>
                    <a:pt x="77" y="228"/>
                    <a:pt x="77" y="225"/>
                  </a:cubicBezTo>
                  <a:moveTo>
                    <a:pt x="76" y="219"/>
                  </a:moveTo>
                  <a:cubicBezTo>
                    <a:pt x="77" y="217"/>
                    <a:pt x="77" y="215"/>
                    <a:pt x="77" y="213"/>
                  </a:cubicBezTo>
                  <a:cubicBezTo>
                    <a:pt x="75" y="215"/>
                    <a:pt x="75" y="215"/>
                    <a:pt x="75" y="215"/>
                  </a:cubicBezTo>
                  <a:cubicBezTo>
                    <a:pt x="75" y="214"/>
                    <a:pt x="74" y="213"/>
                    <a:pt x="74" y="213"/>
                  </a:cubicBezTo>
                  <a:cubicBezTo>
                    <a:pt x="74" y="213"/>
                    <a:pt x="74" y="212"/>
                    <a:pt x="73" y="212"/>
                  </a:cubicBezTo>
                  <a:cubicBezTo>
                    <a:pt x="73" y="212"/>
                    <a:pt x="73" y="212"/>
                    <a:pt x="73" y="212"/>
                  </a:cubicBezTo>
                  <a:cubicBezTo>
                    <a:pt x="73" y="213"/>
                    <a:pt x="72" y="212"/>
                    <a:pt x="72" y="212"/>
                  </a:cubicBezTo>
                  <a:cubicBezTo>
                    <a:pt x="72" y="212"/>
                    <a:pt x="72" y="213"/>
                    <a:pt x="71" y="212"/>
                  </a:cubicBezTo>
                  <a:cubicBezTo>
                    <a:pt x="71" y="212"/>
                    <a:pt x="71" y="212"/>
                    <a:pt x="71" y="212"/>
                  </a:cubicBezTo>
                  <a:cubicBezTo>
                    <a:pt x="71" y="212"/>
                    <a:pt x="70" y="213"/>
                    <a:pt x="70" y="213"/>
                  </a:cubicBezTo>
                  <a:cubicBezTo>
                    <a:pt x="70" y="213"/>
                    <a:pt x="70" y="214"/>
                    <a:pt x="69" y="215"/>
                  </a:cubicBezTo>
                  <a:cubicBezTo>
                    <a:pt x="67" y="213"/>
                    <a:pt x="67" y="213"/>
                    <a:pt x="67" y="213"/>
                  </a:cubicBezTo>
                  <a:cubicBezTo>
                    <a:pt x="67" y="215"/>
                    <a:pt x="67" y="217"/>
                    <a:pt x="68" y="219"/>
                  </a:cubicBezTo>
                  <a:cubicBezTo>
                    <a:pt x="69" y="219"/>
                    <a:pt x="71" y="218"/>
                    <a:pt x="72" y="218"/>
                  </a:cubicBezTo>
                  <a:cubicBezTo>
                    <a:pt x="74" y="218"/>
                    <a:pt x="75" y="219"/>
                    <a:pt x="76" y="219"/>
                  </a:cubicBezTo>
                  <a:moveTo>
                    <a:pt x="112" y="158"/>
                  </a:moveTo>
                  <a:cubicBezTo>
                    <a:pt x="113" y="158"/>
                    <a:pt x="113" y="158"/>
                    <a:pt x="113" y="158"/>
                  </a:cubicBezTo>
                  <a:cubicBezTo>
                    <a:pt x="110" y="159"/>
                    <a:pt x="108" y="161"/>
                    <a:pt x="106" y="164"/>
                  </a:cubicBezTo>
                  <a:cubicBezTo>
                    <a:pt x="105" y="164"/>
                    <a:pt x="103" y="166"/>
                    <a:pt x="103" y="168"/>
                  </a:cubicBezTo>
                  <a:cubicBezTo>
                    <a:pt x="103" y="169"/>
                    <a:pt x="103" y="170"/>
                    <a:pt x="104" y="171"/>
                  </a:cubicBezTo>
                  <a:cubicBezTo>
                    <a:pt x="106" y="169"/>
                    <a:pt x="108" y="168"/>
                    <a:pt x="110" y="167"/>
                  </a:cubicBezTo>
                  <a:cubicBezTo>
                    <a:pt x="111" y="164"/>
                    <a:pt x="114" y="161"/>
                    <a:pt x="118" y="160"/>
                  </a:cubicBezTo>
                  <a:cubicBezTo>
                    <a:pt x="114" y="162"/>
                    <a:pt x="112" y="165"/>
                    <a:pt x="112" y="169"/>
                  </a:cubicBezTo>
                  <a:cubicBezTo>
                    <a:pt x="112" y="170"/>
                    <a:pt x="112" y="171"/>
                    <a:pt x="113" y="172"/>
                  </a:cubicBezTo>
                  <a:cubicBezTo>
                    <a:pt x="114" y="170"/>
                    <a:pt x="115" y="169"/>
                    <a:pt x="118" y="169"/>
                  </a:cubicBezTo>
                  <a:cubicBezTo>
                    <a:pt x="118" y="169"/>
                    <a:pt x="119" y="169"/>
                    <a:pt x="119" y="169"/>
                  </a:cubicBezTo>
                  <a:cubicBezTo>
                    <a:pt x="120" y="169"/>
                    <a:pt x="121" y="169"/>
                    <a:pt x="121" y="169"/>
                  </a:cubicBezTo>
                  <a:cubicBezTo>
                    <a:pt x="125" y="169"/>
                    <a:pt x="128" y="167"/>
                    <a:pt x="128" y="163"/>
                  </a:cubicBezTo>
                  <a:cubicBezTo>
                    <a:pt x="128" y="162"/>
                    <a:pt x="128" y="162"/>
                    <a:pt x="127" y="161"/>
                  </a:cubicBezTo>
                  <a:cubicBezTo>
                    <a:pt x="129" y="161"/>
                    <a:pt x="130" y="163"/>
                    <a:pt x="130" y="165"/>
                  </a:cubicBezTo>
                  <a:cubicBezTo>
                    <a:pt x="130" y="166"/>
                    <a:pt x="130" y="166"/>
                    <a:pt x="130" y="167"/>
                  </a:cubicBezTo>
                  <a:cubicBezTo>
                    <a:pt x="130" y="167"/>
                    <a:pt x="131" y="167"/>
                    <a:pt x="131" y="167"/>
                  </a:cubicBezTo>
                  <a:cubicBezTo>
                    <a:pt x="135" y="167"/>
                    <a:pt x="139" y="164"/>
                    <a:pt x="139" y="160"/>
                  </a:cubicBezTo>
                  <a:cubicBezTo>
                    <a:pt x="141" y="159"/>
                    <a:pt x="143" y="157"/>
                    <a:pt x="145" y="155"/>
                  </a:cubicBezTo>
                  <a:cubicBezTo>
                    <a:pt x="146" y="161"/>
                    <a:pt x="146" y="161"/>
                    <a:pt x="146" y="161"/>
                  </a:cubicBezTo>
                  <a:cubicBezTo>
                    <a:pt x="146" y="161"/>
                    <a:pt x="146" y="162"/>
                    <a:pt x="146" y="162"/>
                  </a:cubicBezTo>
                  <a:cubicBezTo>
                    <a:pt x="146" y="162"/>
                    <a:pt x="146" y="163"/>
                    <a:pt x="145" y="163"/>
                  </a:cubicBezTo>
                  <a:cubicBezTo>
                    <a:pt x="150" y="158"/>
                    <a:pt x="150" y="158"/>
                    <a:pt x="150" y="158"/>
                  </a:cubicBezTo>
                  <a:cubicBezTo>
                    <a:pt x="150" y="158"/>
                    <a:pt x="150" y="158"/>
                    <a:pt x="150" y="157"/>
                  </a:cubicBezTo>
                  <a:cubicBezTo>
                    <a:pt x="151" y="157"/>
                    <a:pt x="151" y="157"/>
                    <a:pt x="151" y="156"/>
                  </a:cubicBezTo>
                  <a:cubicBezTo>
                    <a:pt x="149" y="150"/>
                    <a:pt x="149" y="150"/>
                    <a:pt x="149" y="150"/>
                  </a:cubicBezTo>
                  <a:cubicBezTo>
                    <a:pt x="149" y="149"/>
                    <a:pt x="149" y="149"/>
                    <a:pt x="149" y="148"/>
                  </a:cubicBezTo>
                  <a:cubicBezTo>
                    <a:pt x="149" y="148"/>
                    <a:pt x="149" y="148"/>
                    <a:pt x="150" y="147"/>
                  </a:cubicBezTo>
                  <a:cubicBezTo>
                    <a:pt x="153" y="144"/>
                    <a:pt x="153" y="144"/>
                    <a:pt x="153" y="144"/>
                  </a:cubicBezTo>
                  <a:cubicBezTo>
                    <a:pt x="153" y="144"/>
                    <a:pt x="153" y="144"/>
                    <a:pt x="153" y="145"/>
                  </a:cubicBezTo>
                  <a:cubicBezTo>
                    <a:pt x="153" y="145"/>
                    <a:pt x="153" y="145"/>
                    <a:pt x="153" y="146"/>
                  </a:cubicBezTo>
                  <a:cubicBezTo>
                    <a:pt x="154" y="152"/>
                    <a:pt x="154" y="152"/>
                    <a:pt x="154" y="152"/>
                  </a:cubicBezTo>
                  <a:cubicBezTo>
                    <a:pt x="154" y="153"/>
                    <a:pt x="154" y="153"/>
                    <a:pt x="154" y="154"/>
                  </a:cubicBezTo>
                  <a:cubicBezTo>
                    <a:pt x="154" y="154"/>
                    <a:pt x="154" y="154"/>
                    <a:pt x="154" y="155"/>
                  </a:cubicBezTo>
                  <a:cubicBezTo>
                    <a:pt x="158" y="150"/>
                    <a:pt x="158" y="150"/>
                    <a:pt x="158" y="150"/>
                  </a:cubicBezTo>
                  <a:cubicBezTo>
                    <a:pt x="158" y="150"/>
                    <a:pt x="158" y="150"/>
                    <a:pt x="158" y="149"/>
                  </a:cubicBezTo>
                  <a:cubicBezTo>
                    <a:pt x="158" y="149"/>
                    <a:pt x="158" y="149"/>
                    <a:pt x="158" y="148"/>
                  </a:cubicBezTo>
                  <a:cubicBezTo>
                    <a:pt x="157" y="142"/>
                    <a:pt x="157" y="142"/>
                    <a:pt x="157" y="142"/>
                  </a:cubicBezTo>
                  <a:cubicBezTo>
                    <a:pt x="157" y="141"/>
                    <a:pt x="157" y="141"/>
                    <a:pt x="157" y="140"/>
                  </a:cubicBezTo>
                  <a:cubicBezTo>
                    <a:pt x="157" y="140"/>
                    <a:pt x="157" y="140"/>
                    <a:pt x="158" y="140"/>
                  </a:cubicBezTo>
                  <a:cubicBezTo>
                    <a:pt x="161" y="136"/>
                    <a:pt x="161" y="136"/>
                    <a:pt x="161" y="136"/>
                  </a:cubicBezTo>
                  <a:cubicBezTo>
                    <a:pt x="161" y="136"/>
                    <a:pt x="161" y="136"/>
                    <a:pt x="161" y="137"/>
                  </a:cubicBezTo>
                  <a:cubicBezTo>
                    <a:pt x="161" y="137"/>
                    <a:pt x="160" y="137"/>
                    <a:pt x="161" y="138"/>
                  </a:cubicBezTo>
                  <a:cubicBezTo>
                    <a:pt x="162" y="145"/>
                    <a:pt x="162" y="145"/>
                    <a:pt x="162" y="145"/>
                  </a:cubicBezTo>
                  <a:cubicBezTo>
                    <a:pt x="162" y="145"/>
                    <a:pt x="162" y="145"/>
                    <a:pt x="162" y="146"/>
                  </a:cubicBezTo>
                  <a:cubicBezTo>
                    <a:pt x="162" y="146"/>
                    <a:pt x="162" y="146"/>
                    <a:pt x="161" y="147"/>
                  </a:cubicBezTo>
                  <a:cubicBezTo>
                    <a:pt x="165" y="142"/>
                    <a:pt x="165" y="142"/>
                    <a:pt x="165" y="142"/>
                  </a:cubicBezTo>
                  <a:cubicBezTo>
                    <a:pt x="166" y="142"/>
                    <a:pt x="166" y="142"/>
                    <a:pt x="166" y="141"/>
                  </a:cubicBezTo>
                  <a:cubicBezTo>
                    <a:pt x="166" y="141"/>
                    <a:pt x="166" y="141"/>
                    <a:pt x="166" y="140"/>
                  </a:cubicBezTo>
                  <a:cubicBezTo>
                    <a:pt x="165" y="137"/>
                    <a:pt x="165" y="137"/>
                    <a:pt x="165" y="137"/>
                  </a:cubicBezTo>
                  <a:cubicBezTo>
                    <a:pt x="165" y="133"/>
                    <a:pt x="168" y="129"/>
                    <a:pt x="171" y="129"/>
                  </a:cubicBezTo>
                  <a:cubicBezTo>
                    <a:pt x="172" y="128"/>
                    <a:pt x="172" y="127"/>
                    <a:pt x="172" y="126"/>
                  </a:cubicBezTo>
                  <a:cubicBezTo>
                    <a:pt x="172" y="123"/>
                    <a:pt x="168" y="120"/>
                    <a:pt x="162" y="120"/>
                  </a:cubicBezTo>
                  <a:cubicBezTo>
                    <a:pt x="159" y="120"/>
                    <a:pt x="157" y="120"/>
                    <a:pt x="155" y="122"/>
                  </a:cubicBezTo>
                  <a:cubicBezTo>
                    <a:pt x="156" y="124"/>
                    <a:pt x="156" y="126"/>
                    <a:pt x="149" y="127"/>
                  </a:cubicBezTo>
                  <a:cubicBezTo>
                    <a:pt x="144" y="128"/>
                    <a:pt x="139" y="129"/>
                    <a:pt x="135" y="132"/>
                  </a:cubicBezTo>
                  <a:cubicBezTo>
                    <a:pt x="129" y="137"/>
                    <a:pt x="130" y="143"/>
                    <a:pt x="126" y="146"/>
                  </a:cubicBezTo>
                  <a:cubicBezTo>
                    <a:pt x="128" y="146"/>
                    <a:pt x="130" y="146"/>
                    <a:pt x="132" y="146"/>
                  </a:cubicBezTo>
                  <a:cubicBezTo>
                    <a:pt x="133" y="145"/>
                    <a:pt x="134" y="145"/>
                    <a:pt x="135" y="144"/>
                  </a:cubicBezTo>
                  <a:cubicBezTo>
                    <a:pt x="134" y="146"/>
                    <a:pt x="133" y="147"/>
                    <a:pt x="131" y="148"/>
                  </a:cubicBezTo>
                  <a:cubicBezTo>
                    <a:pt x="131" y="150"/>
                    <a:pt x="129" y="152"/>
                    <a:pt x="126" y="153"/>
                  </a:cubicBezTo>
                  <a:cubicBezTo>
                    <a:pt x="124" y="154"/>
                    <a:pt x="122" y="154"/>
                    <a:pt x="121" y="153"/>
                  </a:cubicBezTo>
                  <a:cubicBezTo>
                    <a:pt x="114" y="151"/>
                    <a:pt x="114" y="151"/>
                    <a:pt x="114" y="151"/>
                  </a:cubicBezTo>
                  <a:cubicBezTo>
                    <a:pt x="113" y="151"/>
                    <a:pt x="113" y="151"/>
                    <a:pt x="112" y="151"/>
                  </a:cubicBezTo>
                  <a:cubicBezTo>
                    <a:pt x="107" y="151"/>
                    <a:pt x="103" y="155"/>
                    <a:pt x="102" y="160"/>
                  </a:cubicBezTo>
                  <a:cubicBezTo>
                    <a:pt x="100" y="160"/>
                    <a:pt x="98" y="162"/>
                    <a:pt x="98" y="165"/>
                  </a:cubicBezTo>
                  <a:cubicBezTo>
                    <a:pt x="98" y="165"/>
                    <a:pt x="98" y="166"/>
                    <a:pt x="99" y="167"/>
                  </a:cubicBezTo>
                  <a:cubicBezTo>
                    <a:pt x="100" y="165"/>
                    <a:pt x="102" y="164"/>
                    <a:pt x="104" y="163"/>
                  </a:cubicBezTo>
                  <a:cubicBezTo>
                    <a:pt x="105" y="160"/>
                    <a:pt x="109" y="158"/>
                    <a:pt x="112" y="158"/>
                  </a:cubicBezTo>
                  <a:moveTo>
                    <a:pt x="113" y="196"/>
                  </a:moveTo>
                  <a:cubicBezTo>
                    <a:pt x="113" y="195"/>
                    <a:pt x="113" y="194"/>
                    <a:pt x="113" y="194"/>
                  </a:cubicBezTo>
                  <a:cubicBezTo>
                    <a:pt x="113" y="193"/>
                    <a:pt x="114" y="192"/>
                    <a:pt x="115" y="192"/>
                  </a:cubicBezTo>
                  <a:cubicBezTo>
                    <a:pt x="117" y="192"/>
                    <a:pt x="118" y="193"/>
                    <a:pt x="118" y="194"/>
                  </a:cubicBezTo>
                  <a:cubicBezTo>
                    <a:pt x="118" y="195"/>
                    <a:pt x="118" y="196"/>
                    <a:pt x="117" y="196"/>
                  </a:cubicBezTo>
                  <a:cubicBezTo>
                    <a:pt x="118" y="196"/>
                    <a:pt x="118" y="196"/>
                    <a:pt x="119" y="196"/>
                  </a:cubicBezTo>
                  <a:cubicBezTo>
                    <a:pt x="120" y="196"/>
                    <a:pt x="121" y="196"/>
                    <a:pt x="122" y="196"/>
                  </a:cubicBezTo>
                  <a:cubicBezTo>
                    <a:pt x="124" y="195"/>
                    <a:pt x="125" y="194"/>
                    <a:pt x="125" y="192"/>
                  </a:cubicBezTo>
                  <a:cubicBezTo>
                    <a:pt x="125" y="189"/>
                    <a:pt x="123" y="187"/>
                    <a:pt x="121" y="187"/>
                  </a:cubicBezTo>
                  <a:cubicBezTo>
                    <a:pt x="121" y="187"/>
                    <a:pt x="121" y="187"/>
                    <a:pt x="121" y="187"/>
                  </a:cubicBezTo>
                  <a:cubicBezTo>
                    <a:pt x="121" y="187"/>
                    <a:pt x="122" y="187"/>
                    <a:pt x="123" y="187"/>
                  </a:cubicBezTo>
                  <a:cubicBezTo>
                    <a:pt x="125" y="187"/>
                    <a:pt x="128" y="189"/>
                    <a:pt x="128" y="192"/>
                  </a:cubicBezTo>
                  <a:cubicBezTo>
                    <a:pt x="128" y="192"/>
                    <a:pt x="128" y="192"/>
                    <a:pt x="128" y="192"/>
                  </a:cubicBezTo>
                  <a:cubicBezTo>
                    <a:pt x="135" y="192"/>
                    <a:pt x="143" y="185"/>
                    <a:pt x="145" y="183"/>
                  </a:cubicBezTo>
                  <a:cubicBezTo>
                    <a:pt x="143" y="183"/>
                    <a:pt x="140" y="184"/>
                    <a:pt x="138" y="184"/>
                  </a:cubicBezTo>
                  <a:cubicBezTo>
                    <a:pt x="135" y="184"/>
                    <a:pt x="132" y="183"/>
                    <a:pt x="129" y="183"/>
                  </a:cubicBezTo>
                  <a:cubicBezTo>
                    <a:pt x="126" y="182"/>
                    <a:pt x="122" y="181"/>
                    <a:pt x="119" y="181"/>
                  </a:cubicBezTo>
                  <a:cubicBezTo>
                    <a:pt x="110" y="181"/>
                    <a:pt x="103" y="187"/>
                    <a:pt x="103" y="194"/>
                  </a:cubicBezTo>
                  <a:cubicBezTo>
                    <a:pt x="103" y="200"/>
                    <a:pt x="108" y="205"/>
                    <a:pt x="115" y="207"/>
                  </a:cubicBezTo>
                  <a:cubicBezTo>
                    <a:pt x="130" y="210"/>
                    <a:pt x="149" y="201"/>
                    <a:pt x="164" y="198"/>
                  </a:cubicBezTo>
                  <a:cubicBezTo>
                    <a:pt x="168" y="194"/>
                    <a:pt x="173" y="191"/>
                    <a:pt x="178" y="188"/>
                  </a:cubicBezTo>
                  <a:cubicBezTo>
                    <a:pt x="177" y="188"/>
                    <a:pt x="177" y="187"/>
                    <a:pt x="177" y="187"/>
                  </a:cubicBezTo>
                  <a:cubicBezTo>
                    <a:pt x="177" y="186"/>
                    <a:pt x="177" y="186"/>
                    <a:pt x="177" y="186"/>
                  </a:cubicBezTo>
                  <a:cubicBezTo>
                    <a:pt x="157" y="190"/>
                    <a:pt x="138" y="200"/>
                    <a:pt x="122" y="200"/>
                  </a:cubicBezTo>
                  <a:cubicBezTo>
                    <a:pt x="117" y="200"/>
                    <a:pt x="113" y="198"/>
                    <a:pt x="113" y="196"/>
                  </a:cubicBezTo>
                  <a:moveTo>
                    <a:pt x="223" y="150"/>
                  </a:moveTo>
                  <a:cubicBezTo>
                    <a:pt x="223" y="149"/>
                    <a:pt x="223" y="149"/>
                    <a:pt x="223" y="148"/>
                  </a:cubicBezTo>
                  <a:cubicBezTo>
                    <a:pt x="223" y="145"/>
                    <a:pt x="221" y="142"/>
                    <a:pt x="218" y="142"/>
                  </a:cubicBezTo>
                  <a:cubicBezTo>
                    <a:pt x="212" y="142"/>
                    <a:pt x="212" y="142"/>
                    <a:pt x="212" y="142"/>
                  </a:cubicBezTo>
                  <a:cubicBezTo>
                    <a:pt x="212" y="142"/>
                    <a:pt x="211" y="142"/>
                    <a:pt x="211" y="142"/>
                  </a:cubicBezTo>
                  <a:cubicBezTo>
                    <a:pt x="211" y="142"/>
                    <a:pt x="211" y="141"/>
                    <a:pt x="210" y="141"/>
                  </a:cubicBezTo>
                  <a:cubicBezTo>
                    <a:pt x="207" y="137"/>
                    <a:pt x="207" y="137"/>
                    <a:pt x="207" y="137"/>
                  </a:cubicBezTo>
                  <a:cubicBezTo>
                    <a:pt x="208" y="137"/>
                    <a:pt x="208" y="137"/>
                    <a:pt x="208" y="138"/>
                  </a:cubicBezTo>
                  <a:cubicBezTo>
                    <a:pt x="209" y="138"/>
                    <a:pt x="209" y="138"/>
                    <a:pt x="209" y="138"/>
                  </a:cubicBezTo>
                  <a:cubicBezTo>
                    <a:pt x="217" y="138"/>
                    <a:pt x="217" y="138"/>
                    <a:pt x="217" y="138"/>
                  </a:cubicBezTo>
                  <a:cubicBezTo>
                    <a:pt x="217" y="138"/>
                    <a:pt x="218" y="138"/>
                    <a:pt x="218" y="138"/>
                  </a:cubicBezTo>
                  <a:cubicBezTo>
                    <a:pt x="218" y="138"/>
                    <a:pt x="218" y="139"/>
                    <a:pt x="219" y="139"/>
                  </a:cubicBezTo>
                  <a:cubicBezTo>
                    <a:pt x="215" y="134"/>
                    <a:pt x="215" y="134"/>
                    <a:pt x="215" y="134"/>
                  </a:cubicBezTo>
                  <a:cubicBezTo>
                    <a:pt x="215" y="134"/>
                    <a:pt x="215" y="133"/>
                    <a:pt x="214" y="133"/>
                  </a:cubicBezTo>
                  <a:cubicBezTo>
                    <a:pt x="214" y="133"/>
                    <a:pt x="214" y="133"/>
                    <a:pt x="213" y="133"/>
                  </a:cubicBezTo>
                  <a:cubicBezTo>
                    <a:pt x="206" y="133"/>
                    <a:pt x="206" y="133"/>
                    <a:pt x="206" y="133"/>
                  </a:cubicBezTo>
                  <a:cubicBezTo>
                    <a:pt x="206" y="133"/>
                    <a:pt x="205" y="133"/>
                    <a:pt x="205" y="133"/>
                  </a:cubicBezTo>
                  <a:cubicBezTo>
                    <a:pt x="205" y="132"/>
                    <a:pt x="204" y="132"/>
                    <a:pt x="204" y="132"/>
                  </a:cubicBezTo>
                  <a:cubicBezTo>
                    <a:pt x="201" y="127"/>
                    <a:pt x="201" y="127"/>
                    <a:pt x="201" y="127"/>
                  </a:cubicBezTo>
                  <a:cubicBezTo>
                    <a:pt x="201" y="127"/>
                    <a:pt x="201" y="128"/>
                    <a:pt x="202" y="128"/>
                  </a:cubicBezTo>
                  <a:cubicBezTo>
                    <a:pt x="202" y="128"/>
                    <a:pt x="202" y="128"/>
                    <a:pt x="203" y="128"/>
                  </a:cubicBezTo>
                  <a:cubicBezTo>
                    <a:pt x="210" y="128"/>
                    <a:pt x="210" y="128"/>
                    <a:pt x="210" y="128"/>
                  </a:cubicBezTo>
                  <a:cubicBezTo>
                    <a:pt x="211" y="128"/>
                    <a:pt x="211" y="128"/>
                    <a:pt x="211" y="128"/>
                  </a:cubicBezTo>
                  <a:cubicBezTo>
                    <a:pt x="212" y="129"/>
                    <a:pt x="212" y="129"/>
                    <a:pt x="212" y="129"/>
                  </a:cubicBezTo>
                  <a:cubicBezTo>
                    <a:pt x="209" y="124"/>
                    <a:pt x="209" y="124"/>
                    <a:pt x="209" y="124"/>
                  </a:cubicBezTo>
                  <a:cubicBezTo>
                    <a:pt x="208" y="124"/>
                    <a:pt x="208" y="123"/>
                    <a:pt x="208" y="123"/>
                  </a:cubicBezTo>
                  <a:cubicBezTo>
                    <a:pt x="207" y="123"/>
                    <a:pt x="207" y="123"/>
                    <a:pt x="207" y="123"/>
                  </a:cubicBezTo>
                  <a:cubicBezTo>
                    <a:pt x="201" y="123"/>
                    <a:pt x="201" y="123"/>
                    <a:pt x="201" y="123"/>
                  </a:cubicBezTo>
                  <a:cubicBezTo>
                    <a:pt x="200" y="123"/>
                    <a:pt x="200" y="123"/>
                    <a:pt x="200" y="123"/>
                  </a:cubicBezTo>
                  <a:cubicBezTo>
                    <a:pt x="199" y="123"/>
                    <a:pt x="199" y="122"/>
                    <a:pt x="199" y="122"/>
                  </a:cubicBezTo>
                  <a:cubicBezTo>
                    <a:pt x="195" y="116"/>
                    <a:pt x="195" y="116"/>
                    <a:pt x="195" y="116"/>
                  </a:cubicBezTo>
                  <a:cubicBezTo>
                    <a:pt x="203" y="115"/>
                    <a:pt x="209" y="111"/>
                    <a:pt x="211" y="105"/>
                  </a:cubicBezTo>
                  <a:cubicBezTo>
                    <a:pt x="212" y="97"/>
                    <a:pt x="205" y="89"/>
                    <a:pt x="193" y="88"/>
                  </a:cubicBezTo>
                  <a:cubicBezTo>
                    <a:pt x="192" y="88"/>
                    <a:pt x="190" y="86"/>
                    <a:pt x="190" y="84"/>
                  </a:cubicBezTo>
                  <a:cubicBezTo>
                    <a:pt x="190" y="82"/>
                    <a:pt x="191" y="81"/>
                    <a:pt x="193" y="80"/>
                  </a:cubicBezTo>
                  <a:cubicBezTo>
                    <a:pt x="191" y="80"/>
                    <a:pt x="190" y="80"/>
                    <a:pt x="189" y="80"/>
                  </a:cubicBezTo>
                  <a:cubicBezTo>
                    <a:pt x="184" y="80"/>
                    <a:pt x="180" y="83"/>
                    <a:pt x="180" y="87"/>
                  </a:cubicBezTo>
                  <a:cubicBezTo>
                    <a:pt x="180" y="88"/>
                    <a:pt x="180" y="89"/>
                    <a:pt x="180" y="90"/>
                  </a:cubicBezTo>
                  <a:cubicBezTo>
                    <a:pt x="175" y="92"/>
                    <a:pt x="169" y="96"/>
                    <a:pt x="166" y="101"/>
                  </a:cubicBezTo>
                  <a:cubicBezTo>
                    <a:pt x="170" y="100"/>
                    <a:pt x="174" y="99"/>
                    <a:pt x="179" y="99"/>
                  </a:cubicBezTo>
                  <a:cubicBezTo>
                    <a:pt x="179" y="99"/>
                    <a:pt x="179" y="99"/>
                    <a:pt x="179" y="99"/>
                  </a:cubicBezTo>
                  <a:cubicBezTo>
                    <a:pt x="179" y="95"/>
                    <a:pt x="181" y="93"/>
                    <a:pt x="185" y="93"/>
                  </a:cubicBezTo>
                  <a:cubicBezTo>
                    <a:pt x="185" y="93"/>
                    <a:pt x="185" y="93"/>
                    <a:pt x="185" y="93"/>
                  </a:cubicBezTo>
                  <a:cubicBezTo>
                    <a:pt x="182" y="94"/>
                    <a:pt x="181" y="96"/>
                    <a:pt x="181" y="97"/>
                  </a:cubicBezTo>
                  <a:cubicBezTo>
                    <a:pt x="181" y="99"/>
                    <a:pt x="183" y="100"/>
                    <a:pt x="184" y="100"/>
                  </a:cubicBezTo>
                  <a:cubicBezTo>
                    <a:pt x="185" y="100"/>
                    <a:pt x="186" y="100"/>
                    <a:pt x="186" y="100"/>
                  </a:cubicBezTo>
                  <a:cubicBezTo>
                    <a:pt x="186" y="99"/>
                    <a:pt x="186" y="99"/>
                    <a:pt x="186" y="99"/>
                  </a:cubicBezTo>
                  <a:cubicBezTo>
                    <a:pt x="186" y="96"/>
                    <a:pt x="188" y="94"/>
                    <a:pt x="190" y="94"/>
                  </a:cubicBezTo>
                  <a:cubicBezTo>
                    <a:pt x="191" y="94"/>
                    <a:pt x="191" y="94"/>
                    <a:pt x="191" y="94"/>
                  </a:cubicBezTo>
                  <a:cubicBezTo>
                    <a:pt x="189" y="95"/>
                    <a:pt x="188" y="97"/>
                    <a:pt x="188" y="99"/>
                  </a:cubicBezTo>
                  <a:cubicBezTo>
                    <a:pt x="188" y="101"/>
                    <a:pt x="190" y="104"/>
                    <a:pt x="193" y="104"/>
                  </a:cubicBezTo>
                  <a:cubicBezTo>
                    <a:pt x="193" y="104"/>
                    <a:pt x="194" y="104"/>
                    <a:pt x="194" y="104"/>
                  </a:cubicBezTo>
                  <a:cubicBezTo>
                    <a:pt x="194" y="103"/>
                    <a:pt x="194" y="103"/>
                    <a:pt x="194" y="103"/>
                  </a:cubicBezTo>
                  <a:cubicBezTo>
                    <a:pt x="194" y="101"/>
                    <a:pt x="195" y="99"/>
                    <a:pt x="197" y="99"/>
                  </a:cubicBezTo>
                  <a:cubicBezTo>
                    <a:pt x="199" y="99"/>
                    <a:pt x="201" y="101"/>
                    <a:pt x="201" y="103"/>
                  </a:cubicBezTo>
                  <a:cubicBezTo>
                    <a:pt x="201" y="107"/>
                    <a:pt x="196" y="107"/>
                    <a:pt x="193" y="106"/>
                  </a:cubicBezTo>
                  <a:cubicBezTo>
                    <a:pt x="183" y="103"/>
                    <a:pt x="174" y="102"/>
                    <a:pt x="165" y="103"/>
                  </a:cubicBezTo>
                  <a:cubicBezTo>
                    <a:pt x="154" y="105"/>
                    <a:pt x="135" y="113"/>
                    <a:pt x="116" y="112"/>
                  </a:cubicBezTo>
                  <a:cubicBezTo>
                    <a:pt x="111" y="112"/>
                    <a:pt x="107" y="111"/>
                    <a:pt x="102" y="110"/>
                  </a:cubicBezTo>
                  <a:cubicBezTo>
                    <a:pt x="102" y="110"/>
                    <a:pt x="103" y="111"/>
                    <a:pt x="103" y="111"/>
                  </a:cubicBezTo>
                  <a:cubicBezTo>
                    <a:pt x="105" y="114"/>
                    <a:pt x="106" y="117"/>
                    <a:pt x="104" y="121"/>
                  </a:cubicBezTo>
                  <a:cubicBezTo>
                    <a:pt x="104" y="117"/>
                    <a:pt x="100" y="113"/>
                    <a:pt x="97" y="111"/>
                  </a:cubicBezTo>
                  <a:cubicBezTo>
                    <a:pt x="96" y="110"/>
                    <a:pt x="96" y="109"/>
                    <a:pt x="96" y="108"/>
                  </a:cubicBezTo>
                  <a:cubicBezTo>
                    <a:pt x="97" y="103"/>
                    <a:pt x="97" y="103"/>
                    <a:pt x="97" y="103"/>
                  </a:cubicBezTo>
                  <a:cubicBezTo>
                    <a:pt x="97" y="104"/>
                    <a:pt x="97" y="104"/>
                    <a:pt x="97" y="104"/>
                  </a:cubicBezTo>
                  <a:cubicBezTo>
                    <a:pt x="97" y="105"/>
                    <a:pt x="97" y="105"/>
                    <a:pt x="97" y="105"/>
                  </a:cubicBezTo>
                  <a:cubicBezTo>
                    <a:pt x="99" y="107"/>
                    <a:pt x="99" y="107"/>
                    <a:pt x="99" y="107"/>
                  </a:cubicBezTo>
                  <a:cubicBezTo>
                    <a:pt x="100" y="102"/>
                    <a:pt x="99" y="97"/>
                    <a:pt x="96" y="93"/>
                  </a:cubicBezTo>
                  <a:cubicBezTo>
                    <a:pt x="97" y="89"/>
                    <a:pt x="97" y="85"/>
                    <a:pt x="96" y="82"/>
                  </a:cubicBezTo>
                  <a:cubicBezTo>
                    <a:pt x="96" y="85"/>
                    <a:pt x="95" y="86"/>
                    <a:pt x="93" y="86"/>
                  </a:cubicBezTo>
                  <a:cubicBezTo>
                    <a:pt x="91" y="88"/>
                    <a:pt x="91" y="91"/>
                    <a:pt x="92" y="92"/>
                  </a:cubicBezTo>
                  <a:cubicBezTo>
                    <a:pt x="90" y="91"/>
                    <a:pt x="87" y="87"/>
                    <a:pt x="89" y="85"/>
                  </a:cubicBezTo>
                  <a:cubicBezTo>
                    <a:pt x="90" y="83"/>
                    <a:pt x="95" y="84"/>
                    <a:pt x="96" y="80"/>
                  </a:cubicBezTo>
                  <a:cubicBezTo>
                    <a:pt x="93" y="79"/>
                    <a:pt x="90" y="80"/>
                    <a:pt x="89" y="80"/>
                  </a:cubicBezTo>
                  <a:cubicBezTo>
                    <a:pt x="87" y="78"/>
                    <a:pt x="84" y="77"/>
                    <a:pt x="81" y="77"/>
                  </a:cubicBezTo>
                  <a:cubicBezTo>
                    <a:pt x="79" y="75"/>
                    <a:pt x="76" y="74"/>
                    <a:pt x="72" y="74"/>
                  </a:cubicBezTo>
                  <a:cubicBezTo>
                    <a:pt x="68" y="74"/>
                    <a:pt x="65" y="75"/>
                    <a:pt x="63" y="77"/>
                  </a:cubicBezTo>
                  <a:cubicBezTo>
                    <a:pt x="60" y="77"/>
                    <a:pt x="57" y="78"/>
                    <a:pt x="56" y="80"/>
                  </a:cubicBezTo>
                  <a:cubicBezTo>
                    <a:pt x="55" y="80"/>
                    <a:pt x="52" y="79"/>
                    <a:pt x="48" y="80"/>
                  </a:cubicBezTo>
                  <a:cubicBezTo>
                    <a:pt x="49" y="84"/>
                    <a:pt x="54" y="83"/>
                    <a:pt x="56" y="85"/>
                  </a:cubicBezTo>
                  <a:cubicBezTo>
                    <a:pt x="57" y="87"/>
                    <a:pt x="54" y="91"/>
                    <a:pt x="52" y="92"/>
                  </a:cubicBezTo>
                  <a:cubicBezTo>
                    <a:pt x="54" y="91"/>
                    <a:pt x="53" y="88"/>
                    <a:pt x="51" y="86"/>
                  </a:cubicBezTo>
                  <a:cubicBezTo>
                    <a:pt x="50" y="86"/>
                    <a:pt x="48" y="85"/>
                    <a:pt x="48" y="82"/>
                  </a:cubicBezTo>
                  <a:cubicBezTo>
                    <a:pt x="47" y="85"/>
                    <a:pt x="47" y="89"/>
                    <a:pt x="48" y="93"/>
                  </a:cubicBezTo>
                  <a:cubicBezTo>
                    <a:pt x="45" y="97"/>
                    <a:pt x="44" y="102"/>
                    <a:pt x="45" y="107"/>
                  </a:cubicBezTo>
                  <a:cubicBezTo>
                    <a:pt x="47" y="105"/>
                    <a:pt x="47" y="105"/>
                    <a:pt x="47" y="105"/>
                  </a:cubicBezTo>
                  <a:cubicBezTo>
                    <a:pt x="47" y="105"/>
                    <a:pt x="47" y="105"/>
                    <a:pt x="47" y="104"/>
                  </a:cubicBezTo>
                  <a:cubicBezTo>
                    <a:pt x="48" y="104"/>
                    <a:pt x="48" y="104"/>
                    <a:pt x="47" y="103"/>
                  </a:cubicBezTo>
                  <a:cubicBezTo>
                    <a:pt x="48" y="108"/>
                    <a:pt x="48" y="108"/>
                    <a:pt x="48" y="108"/>
                  </a:cubicBezTo>
                  <a:cubicBezTo>
                    <a:pt x="49" y="109"/>
                    <a:pt x="48" y="110"/>
                    <a:pt x="47" y="111"/>
                  </a:cubicBezTo>
                  <a:cubicBezTo>
                    <a:pt x="44" y="113"/>
                    <a:pt x="40" y="117"/>
                    <a:pt x="40" y="121"/>
                  </a:cubicBezTo>
                  <a:cubicBezTo>
                    <a:pt x="39" y="117"/>
                    <a:pt x="39" y="114"/>
                    <a:pt x="41" y="111"/>
                  </a:cubicBezTo>
                  <a:cubicBezTo>
                    <a:pt x="35" y="108"/>
                    <a:pt x="31" y="103"/>
                    <a:pt x="30" y="102"/>
                  </a:cubicBezTo>
                  <a:cubicBezTo>
                    <a:pt x="28" y="100"/>
                    <a:pt x="29" y="98"/>
                    <a:pt x="30" y="95"/>
                  </a:cubicBezTo>
                  <a:cubicBezTo>
                    <a:pt x="33" y="91"/>
                    <a:pt x="34" y="86"/>
                    <a:pt x="30" y="83"/>
                  </a:cubicBezTo>
                  <a:cubicBezTo>
                    <a:pt x="30" y="83"/>
                    <a:pt x="30" y="83"/>
                    <a:pt x="30" y="82"/>
                  </a:cubicBezTo>
                  <a:cubicBezTo>
                    <a:pt x="30" y="80"/>
                    <a:pt x="28" y="77"/>
                    <a:pt x="25" y="77"/>
                  </a:cubicBezTo>
                  <a:cubicBezTo>
                    <a:pt x="26" y="77"/>
                    <a:pt x="26" y="78"/>
                    <a:pt x="26" y="79"/>
                  </a:cubicBezTo>
                  <a:cubicBezTo>
                    <a:pt x="26" y="80"/>
                    <a:pt x="26" y="82"/>
                    <a:pt x="25" y="82"/>
                  </a:cubicBezTo>
                  <a:cubicBezTo>
                    <a:pt x="26" y="83"/>
                    <a:pt x="26" y="84"/>
                    <a:pt x="26" y="85"/>
                  </a:cubicBezTo>
                  <a:cubicBezTo>
                    <a:pt x="26" y="86"/>
                    <a:pt x="26" y="87"/>
                    <a:pt x="25" y="88"/>
                  </a:cubicBezTo>
                  <a:cubicBezTo>
                    <a:pt x="25" y="88"/>
                    <a:pt x="25" y="87"/>
                    <a:pt x="25" y="87"/>
                  </a:cubicBezTo>
                  <a:cubicBezTo>
                    <a:pt x="25" y="84"/>
                    <a:pt x="23" y="81"/>
                    <a:pt x="20" y="81"/>
                  </a:cubicBezTo>
                  <a:cubicBezTo>
                    <a:pt x="20" y="78"/>
                    <a:pt x="18" y="77"/>
                    <a:pt x="16" y="77"/>
                  </a:cubicBezTo>
                  <a:cubicBezTo>
                    <a:pt x="15" y="77"/>
                    <a:pt x="13" y="77"/>
                    <a:pt x="13" y="78"/>
                  </a:cubicBezTo>
                  <a:cubicBezTo>
                    <a:pt x="14" y="78"/>
                    <a:pt x="16" y="80"/>
                    <a:pt x="16" y="82"/>
                  </a:cubicBezTo>
                  <a:cubicBezTo>
                    <a:pt x="15" y="82"/>
                    <a:pt x="14" y="83"/>
                    <a:pt x="14" y="84"/>
                  </a:cubicBezTo>
                  <a:cubicBezTo>
                    <a:pt x="14" y="84"/>
                    <a:pt x="14" y="84"/>
                    <a:pt x="14" y="84"/>
                  </a:cubicBezTo>
                  <a:cubicBezTo>
                    <a:pt x="17" y="84"/>
                    <a:pt x="20" y="87"/>
                    <a:pt x="20" y="90"/>
                  </a:cubicBezTo>
                  <a:cubicBezTo>
                    <a:pt x="20" y="90"/>
                    <a:pt x="20" y="90"/>
                    <a:pt x="19" y="91"/>
                  </a:cubicBezTo>
                  <a:cubicBezTo>
                    <a:pt x="19" y="89"/>
                    <a:pt x="19" y="88"/>
                    <a:pt x="18" y="87"/>
                  </a:cubicBezTo>
                  <a:cubicBezTo>
                    <a:pt x="16" y="86"/>
                    <a:pt x="14" y="85"/>
                    <a:pt x="11" y="86"/>
                  </a:cubicBezTo>
                  <a:cubicBezTo>
                    <a:pt x="10" y="85"/>
                    <a:pt x="9" y="84"/>
                    <a:pt x="8" y="84"/>
                  </a:cubicBezTo>
                  <a:cubicBezTo>
                    <a:pt x="6" y="84"/>
                    <a:pt x="5" y="85"/>
                    <a:pt x="4" y="87"/>
                  </a:cubicBezTo>
                  <a:cubicBezTo>
                    <a:pt x="5" y="87"/>
                    <a:pt x="7" y="87"/>
                    <a:pt x="8" y="89"/>
                  </a:cubicBezTo>
                  <a:cubicBezTo>
                    <a:pt x="5" y="92"/>
                    <a:pt x="5" y="96"/>
                    <a:pt x="8" y="98"/>
                  </a:cubicBezTo>
                  <a:cubicBezTo>
                    <a:pt x="9" y="100"/>
                    <a:pt x="12" y="100"/>
                    <a:pt x="14" y="100"/>
                  </a:cubicBezTo>
                  <a:cubicBezTo>
                    <a:pt x="14" y="100"/>
                    <a:pt x="14" y="100"/>
                    <a:pt x="15" y="100"/>
                  </a:cubicBezTo>
                  <a:cubicBezTo>
                    <a:pt x="15" y="100"/>
                    <a:pt x="16" y="100"/>
                    <a:pt x="16" y="101"/>
                  </a:cubicBezTo>
                  <a:cubicBezTo>
                    <a:pt x="16" y="102"/>
                    <a:pt x="15" y="103"/>
                    <a:pt x="15" y="103"/>
                  </a:cubicBezTo>
                  <a:cubicBezTo>
                    <a:pt x="14" y="103"/>
                    <a:pt x="14" y="102"/>
                    <a:pt x="14" y="102"/>
                  </a:cubicBezTo>
                  <a:cubicBezTo>
                    <a:pt x="13" y="102"/>
                    <a:pt x="12" y="101"/>
                    <a:pt x="12" y="101"/>
                  </a:cubicBezTo>
                  <a:cubicBezTo>
                    <a:pt x="10" y="101"/>
                    <a:pt x="8" y="103"/>
                    <a:pt x="8" y="105"/>
                  </a:cubicBezTo>
                  <a:cubicBezTo>
                    <a:pt x="8" y="105"/>
                    <a:pt x="8" y="105"/>
                    <a:pt x="8" y="105"/>
                  </a:cubicBezTo>
                  <a:cubicBezTo>
                    <a:pt x="8" y="105"/>
                    <a:pt x="8" y="105"/>
                    <a:pt x="7" y="105"/>
                  </a:cubicBezTo>
                  <a:cubicBezTo>
                    <a:pt x="7" y="105"/>
                    <a:pt x="6" y="105"/>
                    <a:pt x="5" y="104"/>
                  </a:cubicBezTo>
                  <a:cubicBezTo>
                    <a:pt x="5" y="105"/>
                    <a:pt x="5" y="105"/>
                    <a:pt x="5" y="105"/>
                  </a:cubicBezTo>
                  <a:cubicBezTo>
                    <a:pt x="5" y="108"/>
                    <a:pt x="7" y="110"/>
                    <a:pt x="9" y="110"/>
                  </a:cubicBezTo>
                  <a:cubicBezTo>
                    <a:pt x="10" y="112"/>
                    <a:pt x="12" y="114"/>
                    <a:pt x="15" y="114"/>
                  </a:cubicBezTo>
                  <a:cubicBezTo>
                    <a:pt x="17" y="114"/>
                    <a:pt x="18" y="113"/>
                    <a:pt x="19" y="113"/>
                  </a:cubicBezTo>
                  <a:cubicBezTo>
                    <a:pt x="20" y="112"/>
                    <a:pt x="20" y="112"/>
                    <a:pt x="21" y="112"/>
                  </a:cubicBezTo>
                  <a:cubicBezTo>
                    <a:pt x="22" y="112"/>
                    <a:pt x="24" y="113"/>
                    <a:pt x="24" y="115"/>
                  </a:cubicBezTo>
                  <a:cubicBezTo>
                    <a:pt x="24" y="117"/>
                    <a:pt x="23" y="118"/>
                    <a:pt x="22" y="118"/>
                  </a:cubicBezTo>
                  <a:cubicBezTo>
                    <a:pt x="19" y="118"/>
                    <a:pt x="19" y="118"/>
                    <a:pt x="19" y="118"/>
                  </a:cubicBezTo>
                  <a:cubicBezTo>
                    <a:pt x="19" y="119"/>
                    <a:pt x="18" y="119"/>
                    <a:pt x="18" y="118"/>
                  </a:cubicBezTo>
                  <a:cubicBezTo>
                    <a:pt x="18" y="118"/>
                    <a:pt x="17" y="118"/>
                    <a:pt x="17" y="118"/>
                  </a:cubicBezTo>
                  <a:cubicBezTo>
                    <a:pt x="22" y="123"/>
                    <a:pt x="22" y="123"/>
                    <a:pt x="22" y="123"/>
                  </a:cubicBezTo>
                  <a:cubicBezTo>
                    <a:pt x="23" y="123"/>
                    <a:pt x="23" y="123"/>
                    <a:pt x="23" y="123"/>
                  </a:cubicBezTo>
                  <a:cubicBezTo>
                    <a:pt x="24" y="124"/>
                    <a:pt x="24" y="124"/>
                    <a:pt x="24" y="124"/>
                  </a:cubicBezTo>
                  <a:cubicBezTo>
                    <a:pt x="29" y="123"/>
                    <a:pt x="29" y="123"/>
                    <a:pt x="29" y="123"/>
                  </a:cubicBezTo>
                  <a:cubicBezTo>
                    <a:pt x="29" y="122"/>
                    <a:pt x="30" y="122"/>
                    <a:pt x="30" y="123"/>
                  </a:cubicBezTo>
                  <a:cubicBezTo>
                    <a:pt x="30" y="123"/>
                    <a:pt x="31" y="123"/>
                    <a:pt x="31" y="123"/>
                  </a:cubicBezTo>
                  <a:cubicBezTo>
                    <a:pt x="34" y="127"/>
                    <a:pt x="34" y="127"/>
                    <a:pt x="34" y="127"/>
                  </a:cubicBezTo>
                  <a:cubicBezTo>
                    <a:pt x="34" y="126"/>
                    <a:pt x="34" y="126"/>
                    <a:pt x="34" y="126"/>
                  </a:cubicBezTo>
                  <a:cubicBezTo>
                    <a:pt x="33" y="126"/>
                    <a:pt x="33" y="126"/>
                    <a:pt x="32" y="126"/>
                  </a:cubicBezTo>
                  <a:cubicBezTo>
                    <a:pt x="28" y="127"/>
                    <a:pt x="28" y="127"/>
                    <a:pt x="28" y="127"/>
                  </a:cubicBezTo>
                  <a:cubicBezTo>
                    <a:pt x="28" y="127"/>
                    <a:pt x="27" y="127"/>
                    <a:pt x="27" y="127"/>
                  </a:cubicBezTo>
                  <a:cubicBezTo>
                    <a:pt x="27" y="127"/>
                    <a:pt x="26" y="127"/>
                    <a:pt x="26" y="126"/>
                  </a:cubicBezTo>
                  <a:cubicBezTo>
                    <a:pt x="31" y="131"/>
                    <a:pt x="31" y="131"/>
                    <a:pt x="31" y="131"/>
                  </a:cubicBezTo>
                  <a:cubicBezTo>
                    <a:pt x="31" y="131"/>
                    <a:pt x="31" y="131"/>
                    <a:pt x="32" y="131"/>
                  </a:cubicBezTo>
                  <a:cubicBezTo>
                    <a:pt x="32" y="132"/>
                    <a:pt x="33" y="132"/>
                    <a:pt x="33" y="132"/>
                  </a:cubicBezTo>
                  <a:cubicBezTo>
                    <a:pt x="37" y="131"/>
                    <a:pt x="37" y="131"/>
                    <a:pt x="37" y="131"/>
                  </a:cubicBezTo>
                  <a:cubicBezTo>
                    <a:pt x="38" y="130"/>
                    <a:pt x="38" y="131"/>
                    <a:pt x="38" y="131"/>
                  </a:cubicBezTo>
                  <a:cubicBezTo>
                    <a:pt x="39" y="131"/>
                    <a:pt x="39" y="131"/>
                    <a:pt x="39" y="131"/>
                  </a:cubicBezTo>
                  <a:cubicBezTo>
                    <a:pt x="43" y="135"/>
                    <a:pt x="43" y="135"/>
                    <a:pt x="43" y="135"/>
                  </a:cubicBezTo>
                  <a:cubicBezTo>
                    <a:pt x="43" y="134"/>
                    <a:pt x="42" y="134"/>
                    <a:pt x="42" y="134"/>
                  </a:cubicBezTo>
                  <a:cubicBezTo>
                    <a:pt x="42" y="134"/>
                    <a:pt x="41" y="134"/>
                    <a:pt x="41" y="134"/>
                  </a:cubicBezTo>
                  <a:cubicBezTo>
                    <a:pt x="37" y="135"/>
                    <a:pt x="37" y="135"/>
                    <a:pt x="37" y="135"/>
                  </a:cubicBezTo>
                  <a:cubicBezTo>
                    <a:pt x="36" y="135"/>
                    <a:pt x="36" y="135"/>
                    <a:pt x="35" y="135"/>
                  </a:cubicBezTo>
                  <a:cubicBezTo>
                    <a:pt x="35" y="135"/>
                    <a:pt x="35" y="135"/>
                    <a:pt x="35" y="134"/>
                  </a:cubicBezTo>
                  <a:cubicBezTo>
                    <a:pt x="39" y="139"/>
                    <a:pt x="39" y="139"/>
                    <a:pt x="39" y="139"/>
                  </a:cubicBezTo>
                  <a:cubicBezTo>
                    <a:pt x="40" y="139"/>
                    <a:pt x="40" y="139"/>
                    <a:pt x="40" y="140"/>
                  </a:cubicBezTo>
                  <a:cubicBezTo>
                    <a:pt x="41" y="140"/>
                    <a:pt x="41" y="140"/>
                    <a:pt x="41" y="140"/>
                  </a:cubicBezTo>
                  <a:cubicBezTo>
                    <a:pt x="47" y="138"/>
                    <a:pt x="47" y="138"/>
                    <a:pt x="47" y="138"/>
                  </a:cubicBezTo>
                  <a:cubicBezTo>
                    <a:pt x="42" y="141"/>
                    <a:pt x="36" y="145"/>
                    <a:pt x="30" y="148"/>
                  </a:cubicBezTo>
                  <a:cubicBezTo>
                    <a:pt x="27" y="150"/>
                    <a:pt x="23" y="151"/>
                    <a:pt x="19" y="149"/>
                  </a:cubicBezTo>
                  <a:cubicBezTo>
                    <a:pt x="17" y="148"/>
                    <a:pt x="14" y="148"/>
                    <a:pt x="13" y="148"/>
                  </a:cubicBezTo>
                  <a:cubicBezTo>
                    <a:pt x="11" y="149"/>
                    <a:pt x="9" y="150"/>
                    <a:pt x="8" y="152"/>
                  </a:cubicBezTo>
                  <a:cubicBezTo>
                    <a:pt x="9" y="151"/>
                    <a:pt x="10" y="151"/>
                    <a:pt x="11" y="151"/>
                  </a:cubicBezTo>
                  <a:cubicBezTo>
                    <a:pt x="12" y="151"/>
                    <a:pt x="14" y="152"/>
                    <a:pt x="15" y="153"/>
                  </a:cubicBezTo>
                  <a:cubicBezTo>
                    <a:pt x="13" y="152"/>
                    <a:pt x="11" y="152"/>
                    <a:pt x="9" y="153"/>
                  </a:cubicBezTo>
                  <a:cubicBezTo>
                    <a:pt x="4" y="155"/>
                    <a:pt x="2" y="159"/>
                    <a:pt x="3" y="162"/>
                  </a:cubicBezTo>
                  <a:cubicBezTo>
                    <a:pt x="1" y="163"/>
                    <a:pt x="0" y="164"/>
                    <a:pt x="0" y="166"/>
                  </a:cubicBezTo>
                  <a:cubicBezTo>
                    <a:pt x="0" y="167"/>
                    <a:pt x="1" y="168"/>
                    <a:pt x="1" y="169"/>
                  </a:cubicBezTo>
                  <a:cubicBezTo>
                    <a:pt x="2" y="167"/>
                    <a:pt x="3" y="166"/>
                    <a:pt x="5" y="166"/>
                  </a:cubicBezTo>
                  <a:cubicBezTo>
                    <a:pt x="6" y="166"/>
                    <a:pt x="7" y="167"/>
                    <a:pt x="8" y="167"/>
                  </a:cubicBezTo>
                  <a:cubicBezTo>
                    <a:pt x="9" y="166"/>
                    <a:pt x="9" y="166"/>
                    <a:pt x="9" y="166"/>
                  </a:cubicBezTo>
                  <a:cubicBezTo>
                    <a:pt x="9" y="165"/>
                    <a:pt x="9" y="165"/>
                    <a:pt x="9" y="164"/>
                  </a:cubicBezTo>
                  <a:cubicBezTo>
                    <a:pt x="9" y="161"/>
                    <a:pt x="13" y="157"/>
                    <a:pt x="16" y="157"/>
                  </a:cubicBezTo>
                  <a:cubicBezTo>
                    <a:pt x="17" y="157"/>
                    <a:pt x="17" y="157"/>
                    <a:pt x="17" y="158"/>
                  </a:cubicBezTo>
                  <a:cubicBezTo>
                    <a:pt x="14" y="158"/>
                    <a:pt x="12" y="161"/>
                    <a:pt x="12" y="164"/>
                  </a:cubicBezTo>
                  <a:cubicBezTo>
                    <a:pt x="12" y="165"/>
                    <a:pt x="12" y="165"/>
                    <a:pt x="12" y="166"/>
                  </a:cubicBezTo>
                  <a:cubicBezTo>
                    <a:pt x="10" y="166"/>
                    <a:pt x="9" y="168"/>
                    <a:pt x="9" y="170"/>
                  </a:cubicBezTo>
                  <a:cubicBezTo>
                    <a:pt x="9" y="171"/>
                    <a:pt x="10" y="172"/>
                    <a:pt x="10" y="173"/>
                  </a:cubicBezTo>
                  <a:cubicBezTo>
                    <a:pt x="12" y="170"/>
                    <a:pt x="14" y="169"/>
                    <a:pt x="17" y="168"/>
                  </a:cubicBezTo>
                  <a:cubicBezTo>
                    <a:pt x="18" y="169"/>
                    <a:pt x="19" y="169"/>
                    <a:pt x="20" y="169"/>
                  </a:cubicBezTo>
                  <a:cubicBezTo>
                    <a:pt x="21" y="169"/>
                    <a:pt x="21" y="169"/>
                    <a:pt x="22" y="169"/>
                  </a:cubicBezTo>
                  <a:cubicBezTo>
                    <a:pt x="21" y="168"/>
                    <a:pt x="21" y="167"/>
                    <a:pt x="21" y="166"/>
                  </a:cubicBezTo>
                  <a:cubicBezTo>
                    <a:pt x="21" y="162"/>
                    <a:pt x="23" y="160"/>
                    <a:pt x="26" y="160"/>
                  </a:cubicBezTo>
                  <a:cubicBezTo>
                    <a:pt x="27" y="160"/>
                    <a:pt x="27" y="160"/>
                    <a:pt x="27" y="160"/>
                  </a:cubicBezTo>
                  <a:cubicBezTo>
                    <a:pt x="24" y="161"/>
                    <a:pt x="23" y="164"/>
                    <a:pt x="23" y="166"/>
                  </a:cubicBezTo>
                  <a:cubicBezTo>
                    <a:pt x="24" y="168"/>
                    <a:pt x="25" y="169"/>
                    <a:pt x="27" y="169"/>
                  </a:cubicBezTo>
                  <a:cubicBezTo>
                    <a:pt x="27" y="170"/>
                    <a:pt x="27" y="172"/>
                    <a:pt x="26" y="173"/>
                  </a:cubicBezTo>
                  <a:cubicBezTo>
                    <a:pt x="29" y="172"/>
                    <a:pt x="31" y="171"/>
                    <a:pt x="32" y="169"/>
                  </a:cubicBezTo>
                  <a:cubicBezTo>
                    <a:pt x="35" y="168"/>
                    <a:pt x="37" y="165"/>
                    <a:pt x="36" y="163"/>
                  </a:cubicBezTo>
                  <a:cubicBezTo>
                    <a:pt x="36" y="162"/>
                    <a:pt x="35" y="161"/>
                    <a:pt x="35" y="161"/>
                  </a:cubicBezTo>
                  <a:cubicBezTo>
                    <a:pt x="35" y="160"/>
                    <a:pt x="35" y="160"/>
                    <a:pt x="35" y="160"/>
                  </a:cubicBezTo>
                  <a:cubicBezTo>
                    <a:pt x="35" y="159"/>
                    <a:pt x="36" y="157"/>
                    <a:pt x="38" y="157"/>
                  </a:cubicBezTo>
                  <a:cubicBezTo>
                    <a:pt x="39" y="157"/>
                    <a:pt x="41" y="159"/>
                    <a:pt x="41" y="160"/>
                  </a:cubicBezTo>
                  <a:cubicBezTo>
                    <a:pt x="41" y="161"/>
                    <a:pt x="40" y="162"/>
                    <a:pt x="40" y="162"/>
                  </a:cubicBezTo>
                  <a:cubicBezTo>
                    <a:pt x="46" y="162"/>
                    <a:pt x="46" y="162"/>
                    <a:pt x="46" y="162"/>
                  </a:cubicBezTo>
                  <a:cubicBezTo>
                    <a:pt x="46" y="162"/>
                    <a:pt x="47" y="162"/>
                    <a:pt x="47" y="162"/>
                  </a:cubicBezTo>
                  <a:cubicBezTo>
                    <a:pt x="47" y="162"/>
                    <a:pt x="48" y="162"/>
                    <a:pt x="48" y="161"/>
                  </a:cubicBezTo>
                  <a:cubicBezTo>
                    <a:pt x="52" y="155"/>
                    <a:pt x="52" y="155"/>
                    <a:pt x="52" y="155"/>
                  </a:cubicBezTo>
                  <a:cubicBezTo>
                    <a:pt x="52" y="155"/>
                    <a:pt x="52" y="155"/>
                    <a:pt x="52" y="155"/>
                  </a:cubicBezTo>
                  <a:cubicBezTo>
                    <a:pt x="52" y="155"/>
                    <a:pt x="53" y="155"/>
                    <a:pt x="53" y="155"/>
                  </a:cubicBezTo>
                  <a:cubicBezTo>
                    <a:pt x="58" y="155"/>
                    <a:pt x="58" y="155"/>
                    <a:pt x="58" y="155"/>
                  </a:cubicBezTo>
                  <a:cubicBezTo>
                    <a:pt x="57" y="155"/>
                    <a:pt x="57" y="155"/>
                    <a:pt x="57" y="155"/>
                  </a:cubicBezTo>
                  <a:cubicBezTo>
                    <a:pt x="57" y="155"/>
                    <a:pt x="57" y="155"/>
                    <a:pt x="56" y="155"/>
                  </a:cubicBezTo>
                  <a:cubicBezTo>
                    <a:pt x="53" y="161"/>
                    <a:pt x="53" y="161"/>
                    <a:pt x="53" y="161"/>
                  </a:cubicBezTo>
                  <a:cubicBezTo>
                    <a:pt x="52" y="162"/>
                    <a:pt x="52" y="162"/>
                    <a:pt x="52" y="162"/>
                  </a:cubicBezTo>
                  <a:cubicBezTo>
                    <a:pt x="51" y="162"/>
                    <a:pt x="51" y="162"/>
                    <a:pt x="51" y="162"/>
                  </a:cubicBezTo>
                  <a:cubicBezTo>
                    <a:pt x="58" y="162"/>
                    <a:pt x="58" y="162"/>
                    <a:pt x="58" y="162"/>
                  </a:cubicBezTo>
                  <a:cubicBezTo>
                    <a:pt x="58" y="162"/>
                    <a:pt x="59" y="162"/>
                    <a:pt x="59" y="162"/>
                  </a:cubicBezTo>
                  <a:cubicBezTo>
                    <a:pt x="59" y="162"/>
                    <a:pt x="60" y="162"/>
                    <a:pt x="60" y="161"/>
                  </a:cubicBezTo>
                  <a:cubicBezTo>
                    <a:pt x="64" y="155"/>
                    <a:pt x="64" y="155"/>
                    <a:pt x="64" y="155"/>
                  </a:cubicBezTo>
                  <a:cubicBezTo>
                    <a:pt x="61" y="153"/>
                    <a:pt x="60" y="150"/>
                    <a:pt x="60" y="146"/>
                  </a:cubicBezTo>
                  <a:cubicBezTo>
                    <a:pt x="60" y="144"/>
                    <a:pt x="61" y="141"/>
                    <a:pt x="62" y="139"/>
                  </a:cubicBezTo>
                  <a:cubicBezTo>
                    <a:pt x="62" y="138"/>
                    <a:pt x="62" y="138"/>
                    <a:pt x="62" y="138"/>
                  </a:cubicBezTo>
                  <a:cubicBezTo>
                    <a:pt x="62" y="138"/>
                    <a:pt x="62" y="138"/>
                    <a:pt x="61" y="137"/>
                  </a:cubicBezTo>
                  <a:cubicBezTo>
                    <a:pt x="61" y="137"/>
                    <a:pt x="61" y="137"/>
                    <a:pt x="61" y="136"/>
                  </a:cubicBezTo>
                  <a:cubicBezTo>
                    <a:pt x="65" y="140"/>
                    <a:pt x="65" y="140"/>
                    <a:pt x="65" y="140"/>
                  </a:cubicBezTo>
                  <a:cubicBezTo>
                    <a:pt x="65" y="140"/>
                    <a:pt x="65" y="141"/>
                    <a:pt x="65" y="141"/>
                  </a:cubicBezTo>
                  <a:cubicBezTo>
                    <a:pt x="65" y="141"/>
                    <a:pt x="65" y="142"/>
                    <a:pt x="65" y="142"/>
                  </a:cubicBezTo>
                  <a:cubicBezTo>
                    <a:pt x="65" y="143"/>
                    <a:pt x="65" y="143"/>
                    <a:pt x="65" y="143"/>
                  </a:cubicBezTo>
                  <a:cubicBezTo>
                    <a:pt x="65" y="145"/>
                    <a:pt x="63" y="148"/>
                    <a:pt x="67" y="151"/>
                  </a:cubicBezTo>
                  <a:cubicBezTo>
                    <a:pt x="67" y="151"/>
                    <a:pt x="67" y="151"/>
                    <a:pt x="68" y="152"/>
                  </a:cubicBezTo>
                  <a:cubicBezTo>
                    <a:pt x="70" y="153"/>
                    <a:pt x="70" y="153"/>
                    <a:pt x="70" y="153"/>
                  </a:cubicBezTo>
                  <a:cubicBezTo>
                    <a:pt x="70" y="144"/>
                    <a:pt x="70" y="144"/>
                    <a:pt x="70" y="144"/>
                  </a:cubicBezTo>
                  <a:cubicBezTo>
                    <a:pt x="74" y="144"/>
                    <a:pt x="74" y="144"/>
                    <a:pt x="74" y="144"/>
                  </a:cubicBezTo>
                  <a:cubicBezTo>
                    <a:pt x="74" y="154"/>
                    <a:pt x="74" y="154"/>
                    <a:pt x="74" y="154"/>
                  </a:cubicBezTo>
                  <a:cubicBezTo>
                    <a:pt x="74" y="155"/>
                    <a:pt x="74" y="155"/>
                    <a:pt x="74" y="155"/>
                  </a:cubicBezTo>
                  <a:cubicBezTo>
                    <a:pt x="74" y="156"/>
                    <a:pt x="75" y="156"/>
                    <a:pt x="75" y="156"/>
                  </a:cubicBezTo>
                  <a:cubicBezTo>
                    <a:pt x="78" y="158"/>
                    <a:pt x="78" y="158"/>
                    <a:pt x="78" y="158"/>
                  </a:cubicBezTo>
                  <a:cubicBezTo>
                    <a:pt x="79" y="159"/>
                    <a:pt x="79" y="159"/>
                    <a:pt x="79" y="159"/>
                  </a:cubicBezTo>
                  <a:cubicBezTo>
                    <a:pt x="80" y="159"/>
                    <a:pt x="80" y="159"/>
                    <a:pt x="81" y="159"/>
                  </a:cubicBezTo>
                  <a:cubicBezTo>
                    <a:pt x="87" y="156"/>
                    <a:pt x="87" y="156"/>
                    <a:pt x="87" y="156"/>
                  </a:cubicBezTo>
                  <a:cubicBezTo>
                    <a:pt x="87" y="156"/>
                    <a:pt x="86" y="156"/>
                    <a:pt x="86" y="156"/>
                  </a:cubicBezTo>
                  <a:cubicBezTo>
                    <a:pt x="85" y="156"/>
                    <a:pt x="85" y="156"/>
                    <a:pt x="85" y="156"/>
                  </a:cubicBezTo>
                  <a:cubicBezTo>
                    <a:pt x="77" y="151"/>
                    <a:pt x="77" y="151"/>
                    <a:pt x="77" y="151"/>
                  </a:cubicBezTo>
                  <a:cubicBezTo>
                    <a:pt x="81" y="148"/>
                    <a:pt x="79" y="145"/>
                    <a:pt x="79" y="143"/>
                  </a:cubicBezTo>
                  <a:cubicBezTo>
                    <a:pt x="79" y="142"/>
                    <a:pt x="79" y="142"/>
                    <a:pt x="79" y="142"/>
                  </a:cubicBezTo>
                  <a:cubicBezTo>
                    <a:pt x="79" y="142"/>
                    <a:pt x="79" y="141"/>
                    <a:pt x="79" y="141"/>
                  </a:cubicBezTo>
                  <a:cubicBezTo>
                    <a:pt x="79" y="141"/>
                    <a:pt x="79" y="140"/>
                    <a:pt x="80" y="140"/>
                  </a:cubicBezTo>
                  <a:cubicBezTo>
                    <a:pt x="83" y="136"/>
                    <a:pt x="83" y="136"/>
                    <a:pt x="83" y="136"/>
                  </a:cubicBezTo>
                  <a:cubicBezTo>
                    <a:pt x="83" y="137"/>
                    <a:pt x="83" y="137"/>
                    <a:pt x="83" y="137"/>
                  </a:cubicBezTo>
                  <a:cubicBezTo>
                    <a:pt x="83" y="138"/>
                    <a:pt x="83" y="138"/>
                    <a:pt x="83" y="138"/>
                  </a:cubicBezTo>
                  <a:cubicBezTo>
                    <a:pt x="83" y="139"/>
                    <a:pt x="83" y="139"/>
                    <a:pt x="83" y="139"/>
                  </a:cubicBezTo>
                  <a:cubicBezTo>
                    <a:pt x="83" y="142"/>
                    <a:pt x="86" y="146"/>
                    <a:pt x="83" y="149"/>
                  </a:cubicBezTo>
                  <a:cubicBezTo>
                    <a:pt x="90" y="153"/>
                    <a:pt x="90" y="153"/>
                    <a:pt x="90" y="153"/>
                  </a:cubicBezTo>
                  <a:cubicBezTo>
                    <a:pt x="90" y="154"/>
                    <a:pt x="91" y="154"/>
                    <a:pt x="91" y="154"/>
                  </a:cubicBezTo>
                  <a:cubicBezTo>
                    <a:pt x="92" y="154"/>
                    <a:pt x="92" y="154"/>
                    <a:pt x="92" y="153"/>
                  </a:cubicBezTo>
                  <a:cubicBezTo>
                    <a:pt x="99" y="151"/>
                    <a:pt x="99" y="151"/>
                    <a:pt x="99" y="151"/>
                  </a:cubicBezTo>
                  <a:cubicBezTo>
                    <a:pt x="99" y="151"/>
                    <a:pt x="98" y="151"/>
                    <a:pt x="98" y="151"/>
                  </a:cubicBezTo>
                  <a:cubicBezTo>
                    <a:pt x="98" y="151"/>
                    <a:pt x="97" y="151"/>
                    <a:pt x="97" y="150"/>
                  </a:cubicBezTo>
                  <a:cubicBezTo>
                    <a:pt x="90" y="146"/>
                    <a:pt x="90" y="146"/>
                    <a:pt x="90" y="146"/>
                  </a:cubicBezTo>
                  <a:cubicBezTo>
                    <a:pt x="91" y="143"/>
                    <a:pt x="90" y="137"/>
                    <a:pt x="88" y="134"/>
                  </a:cubicBezTo>
                  <a:cubicBezTo>
                    <a:pt x="88" y="134"/>
                    <a:pt x="88" y="134"/>
                    <a:pt x="88" y="134"/>
                  </a:cubicBezTo>
                  <a:cubicBezTo>
                    <a:pt x="88" y="134"/>
                    <a:pt x="88" y="133"/>
                    <a:pt x="88" y="133"/>
                  </a:cubicBezTo>
                  <a:cubicBezTo>
                    <a:pt x="88" y="133"/>
                    <a:pt x="88" y="132"/>
                    <a:pt x="88" y="132"/>
                  </a:cubicBezTo>
                  <a:cubicBezTo>
                    <a:pt x="91" y="127"/>
                    <a:pt x="91" y="127"/>
                    <a:pt x="91" y="127"/>
                  </a:cubicBezTo>
                  <a:cubicBezTo>
                    <a:pt x="90" y="128"/>
                    <a:pt x="90" y="128"/>
                    <a:pt x="90" y="128"/>
                  </a:cubicBezTo>
                  <a:cubicBezTo>
                    <a:pt x="90" y="129"/>
                    <a:pt x="90" y="129"/>
                    <a:pt x="91" y="130"/>
                  </a:cubicBezTo>
                  <a:cubicBezTo>
                    <a:pt x="91" y="131"/>
                    <a:pt x="91" y="131"/>
                    <a:pt x="91" y="131"/>
                  </a:cubicBezTo>
                  <a:cubicBezTo>
                    <a:pt x="92" y="132"/>
                    <a:pt x="92" y="133"/>
                    <a:pt x="93" y="134"/>
                  </a:cubicBezTo>
                  <a:cubicBezTo>
                    <a:pt x="97" y="130"/>
                    <a:pt x="98" y="127"/>
                    <a:pt x="95" y="124"/>
                  </a:cubicBezTo>
                  <a:cubicBezTo>
                    <a:pt x="94" y="123"/>
                    <a:pt x="94" y="123"/>
                    <a:pt x="94" y="123"/>
                  </a:cubicBezTo>
                  <a:cubicBezTo>
                    <a:pt x="94" y="122"/>
                    <a:pt x="94" y="122"/>
                    <a:pt x="94" y="122"/>
                  </a:cubicBezTo>
                  <a:cubicBezTo>
                    <a:pt x="94" y="121"/>
                    <a:pt x="94" y="121"/>
                    <a:pt x="94" y="121"/>
                  </a:cubicBezTo>
                  <a:cubicBezTo>
                    <a:pt x="95" y="116"/>
                    <a:pt x="95" y="116"/>
                    <a:pt x="95" y="116"/>
                  </a:cubicBezTo>
                  <a:cubicBezTo>
                    <a:pt x="95" y="116"/>
                    <a:pt x="95" y="116"/>
                    <a:pt x="95" y="117"/>
                  </a:cubicBezTo>
                  <a:cubicBezTo>
                    <a:pt x="95" y="117"/>
                    <a:pt x="95" y="117"/>
                    <a:pt x="96" y="118"/>
                  </a:cubicBezTo>
                  <a:cubicBezTo>
                    <a:pt x="98" y="121"/>
                    <a:pt x="98" y="121"/>
                    <a:pt x="98" y="121"/>
                  </a:cubicBezTo>
                  <a:cubicBezTo>
                    <a:pt x="103" y="126"/>
                    <a:pt x="100" y="133"/>
                    <a:pt x="94" y="139"/>
                  </a:cubicBezTo>
                  <a:cubicBezTo>
                    <a:pt x="95" y="140"/>
                    <a:pt x="95" y="142"/>
                    <a:pt x="95" y="143"/>
                  </a:cubicBezTo>
                  <a:cubicBezTo>
                    <a:pt x="102" y="148"/>
                    <a:pt x="102" y="148"/>
                    <a:pt x="102" y="148"/>
                  </a:cubicBezTo>
                  <a:cubicBezTo>
                    <a:pt x="103" y="148"/>
                    <a:pt x="103" y="148"/>
                    <a:pt x="103" y="148"/>
                  </a:cubicBezTo>
                  <a:cubicBezTo>
                    <a:pt x="104" y="148"/>
                    <a:pt x="104" y="148"/>
                    <a:pt x="105" y="148"/>
                  </a:cubicBezTo>
                  <a:cubicBezTo>
                    <a:pt x="110" y="146"/>
                    <a:pt x="110" y="146"/>
                    <a:pt x="110" y="146"/>
                  </a:cubicBezTo>
                  <a:cubicBezTo>
                    <a:pt x="110" y="146"/>
                    <a:pt x="110" y="146"/>
                    <a:pt x="109" y="146"/>
                  </a:cubicBezTo>
                  <a:cubicBezTo>
                    <a:pt x="108" y="146"/>
                    <a:pt x="107" y="145"/>
                    <a:pt x="107" y="143"/>
                  </a:cubicBezTo>
                  <a:cubicBezTo>
                    <a:pt x="107" y="142"/>
                    <a:pt x="107" y="141"/>
                    <a:pt x="108" y="141"/>
                  </a:cubicBezTo>
                  <a:cubicBezTo>
                    <a:pt x="130" y="134"/>
                    <a:pt x="150" y="117"/>
                    <a:pt x="163" y="117"/>
                  </a:cubicBezTo>
                  <a:cubicBezTo>
                    <a:pt x="169" y="117"/>
                    <a:pt x="175" y="121"/>
                    <a:pt x="175" y="126"/>
                  </a:cubicBezTo>
                  <a:cubicBezTo>
                    <a:pt x="175" y="127"/>
                    <a:pt x="174" y="127"/>
                    <a:pt x="174" y="128"/>
                  </a:cubicBezTo>
                  <a:cubicBezTo>
                    <a:pt x="171" y="136"/>
                    <a:pt x="175" y="143"/>
                    <a:pt x="186" y="146"/>
                  </a:cubicBezTo>
                  <a:cubicBezTo>
                    <a:pt x="188" y="147"/>
                    <a:pt x="189" y="148"/>
                    <a:pt x="189" y="150"/>
                  </a:cubicBezTo>
                  <a:cubicBezTo>
                    <a:pt x="189" y="151"/>
                    <a:pt x="189" y="151"/>
                    <a:pt x="189" y="151"/>
                  </a:cubicBezTo>
                  <a:cubicBezTo>
                    <a:pt x="189" y="151"/>
                    <a:pt x="190" y="151"/>
                    <a:pt x="190" y="151"/>
                  </a:cubicBezTo>
                  <a:cubicBezTo>
                    <a:pt x="193" y="151"/>
                    <a:pt x="195" y="150"/>
                    <a:pt x="197" y="148"/>
                  </a:cubicBezTo>
                  <a:cubicBezTo>
                    <a:pt x="199" y="148"/>
                    <a:pt x="201" y="147"/>
                    <a:pt x="203" y="147"/>
                  </a:cubicBezTo>
                  <a:cubicBezTo>
                    <a:pt x="203" y="148"/>
                    <a:pt x="203" y="148"/>
                    <a:pt x="203" y="149"/>
                  </a:cubicBezTo>
                  <a:cubicBezTo>
                    <a:pt x="204" y="151"/>
                    <a:pt x="203" y="153"/>
                    <a:pt x="202" y="154"/>
                  </a:cubicBezTo>
                  <a:cubicBezTo>
                    <a:pt x="199" y="154"/>
                    <a:pt x="196" y="153"/>
                    <a:pt x="194" y="154"/>
                  </a:cubicBezTo>
                  <a:cubicBezTo>
                    <a:pt x="189" y="154"/>
                    <a:pt x="186" y="157"/>
                    <a:pt x="186" y="162"/>
                  </a:cubicBezTo>
                  <a:cubicBezTo>
                    <a:pt x="186" y="162"/>
                    <a:pt x="186" y="162"/>
                    <a:pt x="186" y="163"/>
                  </a:cubicBezTo>
                  <a:cubicBezTo>
                    <a:pt x="185" y="163"/>
                    <a:pt x="184" y="165"/>
                    <a:pt x="184" y="167"/>
                  </a:cubicBezTo>
                  <a:cubicBezTo>
                    <a:pt x="184" y="168"/>
                    <a:pt x="184" y="168"/>
                    <a:pt x="184" y="169"/>
                  </a:cubicBezTo>
                  <a:cubicBezTo>
                    <a:pt x="186" y="168"/>
                    <a:pt x="187" y="166"/>
                    <a:pt x="189" y="166"/>
                  </a:cubicBezTo>
                  <a:cubicBezTo>
                    <a:pt x="190" y="162"/>
                    <a:pt x="193" y="159"/>
                    <a:pt x="197" y="159"/>
                  </a:cubicBezTo>
                  <a:cubicBezTo>
                    <a:pt x="197" y="159"/>
                    <a:pt x="198" y="159"/>
                    <a:pt x="198" y="159"/>
                  </a:cubicBezTo>
                  <a:cubicBezTo>
                    <a:pt x="194" y="159"/>
                    <a:pt x="191" y="163"/>
                    <a:pt x="191" y="167"/>
                  </a:cubicBezTo>
                  <a:cubicBezTo>
                    <a:pt x="191" y="167"/>
                    <a:pt x="191" y="167"/>
                    <a:pt x="191" y="168"/>
                  </a:cubicBezTo>
                  <a:cubicBezTo>
                    <a:pt x="191" y="168"/>
                    <a:pt x="191" y="169"/>
                    <a:pt x="191" y="170"/>
                  </a:cubicBezTo>
                  <a:cubicBezTo>
                    <a:pt x="191" y="171"/>
                    <a:pt x="191" y="172"/>
                    <a:pt x="192" y="173"/>
                  </a:cubicBezTo>
                  <a:cubicBezTo>
                    <a:pt x="193" y="171"/>
                    <a:pt x="194" y="169"/>
                    <a:pt x="197" y="169"/>
                  </a:cubicBezTo>
                  <a:cubicBezTo>
                    <a:pt x="198" y="168"/>
                    <a:pt x="200" y="168"/>
                    <a:pt x="201" y="168"/>
                  </a:cubicBezTo>
                  <a:cubicBezTo>
                    <a:pt x="201" y="168"/>
                    <a:pt x="201" y="167"/>
                    <a:pt x="201" y="166"/>
                  </a:cubicBezTo>
                  <a:cubicBezTo>
                    <a:pt x="201" y="163"/>
                    <a:pt x="204" y="160"/>
                    <a:pt x="207" y="160"/>
                  </a:cubicBezTo>
                  <a:cubicBezTo>
                    <a:pt x="208" y="160"/>
                    <a:pt x="208" y="160"/>
                    <a:pt x="208" y="160"/>
                  </a:cubicBezTo>
                  <a:cubicBezTo>
                    <a:pt x="206" y="160"/>
                    <a:pt x="204" y="162"/>
                    <a:pt x="204" y="165"/>
                  </a:cubicBezTo>
                  <a:cubicBezTo>
                    <a:pt x="204" y="167"/>
                    <a:pt x="205" y="168"/>
                    <a:pt x="206" y="169"/>
                  </a:cubicBezTo>
                  <a:cubicBezTo>
                    <a:pt x="206" y="169"/>
                    <a:pt x="206" y="169"/>
                    <a:pt x="206" y="169"/>
                  </a:cubicBezTo>
                  <a:cubicBezTo>
                    <a:pt x="206" y="171"/>
                    <a:pt x="207" y="172"/>
                    <a:pt x="208" y="173"/>
                  </a:cubicBezTo>
                  <a:cubicBezTo>
                    <a:pt x="208" y="170"/>
                    <a:pt x="210" y="169"/>
                    <a:pt x="212" y="169"/>
                  </a:cubicBezTo>
                  <a:cubicBezTo>
                    <a:pt x="215" y="169"/>
                    <a:pt x="216" y="168"/>
                    <a:pt x="218" y="168"/>
                  </a:cubicBezTo>
                  <a:cubicBezTo>
                    <a:pt x="220" y="167"/>
                    <a:pt x="221" y="165"/>
                    <a:pt x="221" y="163"/>
                  </a:cubicBezTo>
                  <a:cubicBezTo>
                    <a:pt x="221" y="161"/>
                    <a:pt x="220" y="160"/>
                    <a:pt x="219" y="159"/>
                  </a:cubicBezTo>
                  <a:cubicBezTo>
                    <a:pt x="220" y="156"/>
                    <a:pt x="220" y="152"/>
                    <a:pt x="219" y="148"/>
                  </a:cubicBezTo>
                  <a:cubicBezTo>
                    <a:pt x="219" y="148"/>
                    <a:pt x="219" y="148"/>
                    <a:pt x="219" y="148"/>
                  </a:cubicBezTo>
                  <a:cubicBezTo>
                    <a:pt x="221" y="148"/>
                    <a:pt x="222" y="149"/>
                    <a:pt x="223" y="150"/>
                  </a:cubicBezTo>
                  <a:moveTo>
                    <a:pt x="53" y="131"/>
                  </a:moveTo>
                  <a:cubicBezTo>
                    <a:pt x="54" y="130"/>
                    <a:pt x="54" y="130"/>
                    <a:pt x="54" y="130"/>
                  </a:cubicBezTo>
                  <a:cubicBezTo>
                    <a:pt x="54" y="129"/>
                    <a:pt x="54" y="129"/>
                    <a:pt x="54" y="128"/>
                  </a:cubicBezTo>
                  <a:cubicBezTo>
                    <a:pt x="54" y="128"/>
                    <a:pt x="54" y="128"/>
                    <a:pt x="54" y="127"/>
                  </a:cubicBezTo>
                  <a:cubicBezTo>
                    <a:pt x="56" y="132"/>
                    <a:pt x="56" y="132"/>
                    <a:pt x="56" y="132"/>
                  </a:cubicBezTo>
                  <a:cubicBezTo>
                    <a:pt x="56" y="132"/>
                    <a:pt x="56" y="133"/>
                    <a:pt x="56" y="133"/>
                  </a:cubicBezTo>
                  <a:cubicBezTo>
                    <a:pt x="56" y="133"/>
                    <a:pt x="56" y="134"/>
                    <a:pt x="56" y="134"/>
                  </a:cubicBezTo>
                  <a:cubicBezTo>
                    <a:pt x="56" y="134"/>
                    <a:pt x="56" y="134"/>
                    <a:pt x="56" y="134"/>
                  </a:cubicBezTo>
                  <a:cubicBezTo>
                    <a:pt x="54" y="137"/>
                    <a:pt x="53" y="143"/>
                    <a:pt x="55" y="146"/>
                  </a:cubicBezTo>
                  <a:cubicBezTo>
                    <a:pt x="51" y="145"/>
                    <a:pt x="50" y="142"/>
                    <a:pt x="50" y="139"/>
                  </a:cubicBezTo>
                  <a:cubicBezTo>
                    <a:pt x="43" y="132"/>
                    <a:pt x="41" y="126"/>
                    <a:pt x="46" y="120"/>
                  </a:cubicBezTo>
                  <a:cubicBezTo>
                    <a:pt x="49" y="117"/>
                    <a:pt x="49" y="117"/>
                    <a:pt x="49" y="117"/>
                  </a:cubicBezTo>
                  <a:cubicBezTo>
                    <a:pt x="49" y="117"/>
                    <a:pt x="49" y="116"/>
                    <a:pt x="49" y="116"/>
                  </a:cubicBezTo>
                  <a:cubicBezTo>
                    <a:pt x="49" y="116"/>
                    <a:pt x="49" y="115"/>
                    <a:pt x="49" y="115"/>
                  </a:cubicBezTo>
                  <a:cubicBezTo>
                    <a:pt x="51" y="120"/>
                    <a:pt x="51" y="120"/>
                    <a:pt x="51" y="120"/>
                  </a:cubicBezTo>
                  <a:cubicBezTo>
                    <a:pt x="51" y="120"/>
                    <a:pt x="51" y="121"/>
                    <a:pt x="51" y="121"/>
                  </a:cubicBezTo>
                  <a:cubicBezTo>
                    <a:pt x="51" y="121"/>
                    <a:pt x="50" y="122"/>
                    <a:pt x="50" y="122"/>
                  </a:cubicBezTo>
                  <a:cubicBezTo>
                    <a:pt x="49" y="123"/>
                    <a:pt x="49" y="123"/>
                    <a:pt x="49" y="123"/>
                  </a:cubicBezTo>
                  <a:cubicBezTo>
                    <a:pt x="47" y="126"/>
                    <a:pt x="48" y="130"/>
                    <a:pt x="52" y="134"/>
                  </a:cubicBezTo>
                  <a:cubicBezTo>
                    <a:pt x="52" y="133"/>
                    <a:pt x="52" y="132"/>
                    <a:pt x="53" y="131"/>
                  </a:cubicBezTo>
                  <a:moveTo>
                    <a:pt x="62" y="96"/>
                  </a:moveTo>
                  <a:cubicBezTo>
                    <a:pt x="60" y="96"/>
                    <a:pt x="60" y="96"/>
                    <a:pt x="60" y="96"/>
                  </a:cubicBezTo>
                  <a:cubicBezTo>
                    <a:pt x="59" y="96"/>
                    <a:pt x="57" y="93"/>
                    <a:pt x="57" y="91"/>
                  </a:cubicBezTo>
                  <a:cubicBezTo>
                    <a:pt x="58" y="92"/>
                    <a:pt x="59" y="93"/>
                    <a:pt x="60" y="93"/>
                  </a:cubicBezTo>
                  <a:cubicBezTo>
                    <a:pt x="68" y="93"/>
                    <a:pt x="68" y="93"/>
                    <a:pt x="68" y="93"/>
                  </a:cubicBezTo>
                  <a:cubicBezTo>
                    <a:pt x="69" y="93"/>
                    <a:pt x="69" y="93"/>
                    <a:pt x="70" y="94"/>
                  </a:cubicBezTo>
                  <a:cubicBezTo>
                    <a:pt x="70" y="95"/>
                    <a:pt x="70" y="96"/>
                    <a:pt x="70" y="97"/>
                  </a:cubicBezTo>
                  <a:cubicBezTo>
                    <a:pt x="69" y="96"/>
                    <a:pt x="69" y="96"/>
                    <a:pt x="68" y="96"/>
                  </a:cubicBezTo>
                  <a:cubicBezTo>
                    <a:pt x="66" y="96"/>
                    <a:pt x="66" y="96"/>
                    <a:pt x="66" y="96"/>
                  </a:cubicBezTo>
                  <a:cubicBezTo>
                    <a:pt x="67" y="96"/>
                    <a:pt x="67" y="97"/>
                    <a:pt x="67" y="97"/>
                  </a:cubicBezTo>
                  <a:cubicBezTo>
                    <a:pt x="67" y="99"/>
                    <a:pt x="66" y="100"/>
                    <a:pt x="64" y="100"/>
                  </a:cubicBezTo>
                  <a:cubicBezTo>
                    <a:pt x="63" y="100"/>
                    <a:pt x="61" y="99"/>
                    <a:pt x="61" y="97"/>
                  </a:cubicBezTo>
                  <a:cubicBezTo>
                    <a:pt x="61" y="97"/>
                    <a:pt x="62" y="96"/>
                    <a:pt x="62" y="96"/>
                  </a:cubicBezTo>
                  <a:moveTo>
                    <a:pt x="64" y="82"/>
                  </a:moveTo>
                  <a:cubicBezTo>
                    <a:pt x="67" y="86"/>
                    <a:pt x="67" y="86"/>
                    <a:pt x="67" y="86"/>
                  </a:cubicBezTo>
                  <a:cubicBezTo>
                    <a:pt x="68" y="87"/>
                    <a:pt x="68" y="87"/>
                    <a:pt x="69" y="88"/>
                  </a:cubicBezTo>
                  <a:cubicBezTo>
                    <a:pt x="66" y="88"/>
                    <a:pt x="66" y="88"/>
                    <a:pt x="66" y="88"/>
                  </a:cubicBezTo>
                  <a:cubicBezTo>
                    <a:pt x="65" y="88"/>
                    <a:pt x="64" y="87"/>
                    <a:pt x="63" y="86"/>
                  </a:cubicBezTo>
                  <a:cubicBezTo>
                    <a:pt x="60" y="82"/>
                    <a:pt x="60" y="82"/>
                    <a:pt x="60" y="82"/>
                  </a:cubicBezTo>
                  <a:cubicBezTo>
                    <a:pt x="60" y="82"/>
                    <a:pt x="59" y="81"/>
                    <a:pt x="59" y="81"/>
                  </a:cubicBezTo>
                  <a:cubicBezTo>
                    <a:pt x="62" y="81"/>
                    <a:pt x="62" y="81"/>
                    <a:pt x="62" y="81"/>
                  </a:cubicBezTo>
                  <a:cubicBezTo>
                    <a:pt x="62" y="81"/>
                    <a:pt x="63" y="81"/>
                    <a:pt x="64" y="82"/>
                  </a:cubicBezTo>
                  <a:moveTo>
                    <a:pt x="73" y="81"/>
                  </a:moveTo>
                  <a:cubicBezTo>
                    <a:pt x="76" y="86"/>
                    <a:pt x="76" y="86"/>
                    <a:pt x="76" y="86"/>
                  </a:cubicBezTo>
                  <a:cubicBezTo>
                    <a:pt x="77" y="87"/>
                    <a:pt x="78" y="88"/>
                    <a:pt x="78" y="88"/>
                  </a:cubicBezTo>
                  <a:cubicBezTo>
                    <a:pt x="75" y="88"/>
                    <a:pt x="75" y="88"/>
                    <a:pt x="75" y="88"/>
                  </a:cubicBezTo>
                  <a:cubicBezTo>
                    <a:pt x="74" y="88"/>
                    <a:pt x="73" y="88"/>
                    <a:pt x="72" y="87"/>
                  </a:cubicBezTo>
                  <a:cubicBezTo>
                    <a:pt x="69" y="82"/>
                    <a:pt x="69" y="82"/>
                    <a:pt x="69" y="82"/>
                  </a:cubicBezTo>
                  <a:cubicBezTo>
                    <a:pt x="68" y="80"/>
                    <a:pt x="68" y="80"/>
                    <a:pt x="66" y="79"/>
                  </a:cubicBezTo>
                  <a:cubicBezTo>
                    <a:pt x="69" y="79"/>
                    <a:pt x="69" y="79"/>
                    <a:pt x="69" y="79"/>
                  </a:cubicBezTo>
                  <a:cubicBezTo>
                    <a:pt x="71" y="79"/>
                    <a:pt x="72" y="80"/>
                    <a:pt x="73" y="81"/>
                  </a:cubicBezTo>
                  <a:moveTo>
                    <a:pt x="86" y="88"/>
                  </a:moveTo>
                  <a:cubicBezTo>
                    <a:pt x="84" y="88"/>
                    <a:pt x="84" y="88"/>
                    <a:pt x="84" y="88"/>
                  </a:cubicBezTo>
                  <a:cubicBezTo>
                    <a:pt x="82" y="88"/>
                    <a:pt x="81" y="87"/>
                    <a:pt x="81" y="86"/>
                  </a:cubicBezTo>
                  <a:cubicBezTo>
                    <a:pt x="78" y="82"/>
                    <a:pt x="78" y="82"/>
                    <a:pt x="78" y="82"/>
                  </a:cubicBezTo>
                  <a:cubicBezTo>
                    <a:pt x="77" y="82"/>
                    <a:pt x="77" y="81"/>
                    <a:pt x="76" y="81"/>
                  </a:cubicBezTo>
                  <a:cubicBezTo>
                    <a:pt x="79" y="81"/>
                    <a:pt x="79" y="81"/>
                    <a:pt x="79" y="81"/>
                  </a:cubicBezTo>
                  <a:cubicBezTo>
                    <a:pt x="80" y="81"/>
                    <a:pt x="81" y="81"/>
                    <a:pt x="81" y="82"/>
                  </a:cubicBezTo>
                  <a:cubicBezTo>
                    <a:pt x="84" y="86"/>
                    <a:pt x="84" y="86"/>
                    <a:pt x="84" y="86"/>
                  </a:cubicBezTo>
                  <a:cubicBezTo>
                    <a:pt x="85" y="87"/>
                    <a:pt x="85" y="87"/>
                    <a:pt x="86" y="88"/>
                  </a:cubicBezTo>
                  <a:moveTo>
                    <a:pt x="87" y="91"/>
                  </a:moveTo>
                  <a:cubicBezTo>
                    <a:pt x="87" y="93"/>
                    <a:pt x="86" y="96"/>
                    <a:pt x="84" y="96"/>
                  </a:cubicBezTo>
                  <a:cubicBezTo>
                    <a:pt x="82" y="96"/>
                    <a:pt x="82" y="96"/>
                    <a:pt x="82" y="96"/>
                  </a:cubicBezTo>
                  <a:cubicBezTo>
                    <a:pt x="83" y="96"/>
                    <a:pt x="83" y="97"/>
                    <a:pt x="83" y="97"/>
                  </a:cubicBezTo>
                  <a:cubicBezTo>
                    <a:pt x="83" y="99"/>
                    <a:pt x="82" y="100"/>
                    <a:pt x="80" y="100"/>
                  </a:cubicBezTo>
                  <a:cubicBezTo>
                    <a:pt x="78" y="100"/>
                    <a:pt x="77" y="99"/>
                    <a:pt x="77" y="97"/>
                  </a:cubicBezTo>
                  <a:cubicBezTo>
                    <a:pt x="77" y="97"/>
                    <a:pt x="77" y="96"/>
                    <a:pt x="78" y="96"/>
                  </a:cubicBezTo>
                  <a:cubicBezTo>
                    <a:pt x="76" y="96"/>
                    <a:pt x="76" y="96"/>
                    <a:pt x="76" y="96"/>
                  </a:cubicBezTo>
                  <a:cubicBezTo>
                    <a:pt x="76" y="96"/>
                    <a:pt x="75" y="96"/>
                    <a:pt x="75" y="97"/>
                  </a:cubicBezTo>
                  <a:cubicBezTo>
                    <a:pt x="75" y="96"/>
                    <a:pt x="74" y="95"/>
                    <a:pt x="75" y="94"/>
                  </a:cubicBezTo>
                  <a:cubicBezTo>
                    <a:pt x="75" y="93"/>
                    <a:pt x="76" y="93"/>
                    <a:pt x="76" y="93"/>
                  </a:cubicBezTo>
                  <a:cubicBezTo>
                    <a:pt x="84" y="93"/>
                    <a:pt x="84" y="93"/>
                    <a:pt x="84" y="93"/>
                  </a:cubicBezTo>
                  <a:cubicBezTo>
                    <a:pt x="85" y="93"/>
                    <a:pt x="86" y="92"/>
                    <a:pt x="87" y="91"/>
                  </a:cubicBezTo>
                  <a:moveTo>
                    <a:pt x="85" y="107"/>
                  </a:moveTo>
                  <a:cubicBezTo>
                    <a:pt x="84" y="107"/>
                    <a:pt x="84" y="108"/>
                    <a:pt x="84" y="108"/>
                  </a:cubicBezTo>
                  <a:cubicBezTo>
                    <a:pt x="84" y="111"/>
                    <a:pt x="83" y="112"/>
                    <a:pt x="81" y="113"/>
                  </a:cubicBezTo>
                  <a:cubicBezTo>
                    <a:pt x="81" y="116"/>
                    <a:pt x="80" y="118"/>
                    <a:pt x="79" y="121"/>
                  </a:cubicBezTo>
                  <a:cubicBezTo>
                    <a:pt x="82" y="126"/>
                    <a:pt x="80" y="129"/>
                    <a:pt x="78" y="130"/>
                  </a:cubicBezTo>
                  <a:cubicBezTo>
                    <a:pt x="76" y="130"/>
                    <a:pt x="74" y="129"/>
                    <a:pt x="72" y="129"/>
                  </a:cubicBezTo>
                  <a:cubicBezTo>
                    <a:pt x="70" y="129"/>
                    <a:pt x="68" y="130"/>
                    <a:pt x="66" y="130"/>
                  </a:cubicBezTo>
                  <a:cubicBezTo>
                    <a:pt x="64" y="129"/>
                    <a:pt x="63" y="126"/>
                    <a:pt x="65" y="121"/>
                  </a:cubicBezTo>
                  <a:cubicBezTo>
                    <a:pt x="64" y="118"/>
                    <a:pt x="64" y="116"/>
                    <a:pt x="64" y="113"/>
                  </a:cubicBezTo>
                  <a:cubicBezTo>
                    <a:pt x="62" y="112"/>
                    <a:pt x="60" y="111"/>
                    <a:pt x="60" y="108"/>
                  </a:cubicBezTo>
                  <a:cubicBezTo>
                    <a:pt x="60" y="108"/>
                    <a:pt x="60" y="107"/>
                    <a:pt x="59" y="107"/>
                  </a:cubicBezTo>
                  <a:cubicBezTo>
                    <a:pt x="52" y="105"/>
                    <a:pt x="51" y="96"/>
                    <a:pt x="55" y="93"/>
                  </a:cubicBezTo>
                  <a:cubicBezTo>
                    <a:pt x="55" y="97"/>
                    <a:pt x="54" y="103"/>
                    <a:pt x="63" y="104"/>
                  </a:cubicBezTo>
                  <a:cubicBezTo>
                    <a:pt x="63" y="109"/>
                    <a:pt x="65" y="110"/>
                    <a:pt x="67" y="110"/>
                  </a:cubicBezTo>
                  <a:cubicBezTo>
                    <a:pt x="69" y="110"/>
                    <a:pt x="70" y="110"/>
                    <a:pt x="70" y="110"/>
                  </a:cubicBezTo>
                  <a:cubicBezTo>
                    <a:pt x="72" y="109"/>
                    <a:pt x="71" y="107"/>
                    <a:pt x="70" y="107"/>
                  </a:cubicBezTo>
                  <a:cubicBezTo>
                    <a:pt x="69" y="106"/>
                    <a:pt x="69" y="105"/>
                    <a:pt x="69" y="103"/>
                  </a:cubicBezTo>
                  <a:cubicBezTo>
                    <a:pt x="69" y="103"/>
                    <a:pt x="69" y="103"/>
                    <a:pt x="69" y="103"/>
                  </a:cubicBezTo>
                  <a:cubicBezTo>
                    <a:pt x="72" y="103"/>
                    <a:pt x="72" y="103"/>
                    <a:pt x="72" y="103"/>
                  </a:cubicBezTo>
                  <a:cubicBezTo>
                    <a:pt x="75" y="103"/>
                    <a:pt x="75" y="103"/>
                    <a:pt x="75" y="103"/>
                  </a:cubicBezTo>
                  <a:cubicBezTo>
                    <a:pt x="75" y="103"/>
                    <a:pt x="75" y="103"/>
                    <a:pt x="75" y="103"/>
                  </a:cubicBezTo>
                  <a:cubicBezTo>
                    <a:pt x="76" y="105"/>
                    <a:pt x="75" y="106"/>
                    <a:pt x="74" y="107"/>
                  </a:cubicBezTo>
                  <a:cubicBezTo>
                    <a:pt x="74" y="107"/>
                    <a:pt x="73" y="109"/>
                    <a:pt x="74" y="110"/>
                  </a:cubicBezTo>
                  <a:cubicBezTo>
                    <a:pt x="75" y="110"/>
                    <a:pt x="76" y="110"/>
                    <a:pt x="77" y="110"/>
                  </a:cubicBezTo>
                  <a:cubicBezTo>
                    <a:pt x="80" y="110"/>
                    <a:pt x="82" y="109"/>
                    <a:pt x="81" y="104"/>
                  </a:cubicBezTo>
                  <a:cubicBezTo>
                    <a:pt x="90" y="103"/>
                    <a:pt x="90" y="97"/>
                    <a:pt x="89" y="93"/>
                  </a:cubicBezTo>
                  <a:cubicBezTo>
                    <a:pt x="93" y="96"/>
                    <a:pt x="92" y="105"/>
                    <a:pt x="85" y="107"/>
                  </a:cubicBezTo>
                  <a:moveTo>
                    <a:pt x="77" y="125"/>
                  </a:moveTo>
                  <a:cubicBezTo>
                    <a:pt x="78" y="123"/>
                    <a:pt x="75" y="122"/>
                    <a:pt x="72" y="122"/>
                  </a:cubicBezTo>
                  <a:cubicBezTo>
                    <a:pt x="69" y="122"/>
                    <a:pt x="67" y="123"/>
                    <a:pt x="67" y="125"/>
                  </a:cubicBezTo>
                  <a:cubicBezTo>
                    <a:pt x="67" y="128"/>
                    <a:pt x="70" y="127"/>
                    <a:pt x="72" y="127"/>
                  </a:cubicBezTo>
                  <a:cubicBezTo>
                    <a:pt x="74" y="127"/>
                    <a:pt x="77" y="128"/>
                    <a:pt x="77" y="125"/>
                  </a:cubicBezTo>
                  <a:moveTo>
                    <a:pt x="76" y="119"/>
                  </a:moveTo>
                  <a:cubicBezTo>
                    <a:pt x="77" y="117"/>
                    <a:pt x="77" y="115"/>
                    <a:pt x="77" y="113"/>
                  </a:cubicBezTo>
                  <a:cubicBezTo>
                    <a:pt x="75" y="115"/>
                    <a:pt x="75" y="115"/>
                    <a:pt x="75" y="115"/>
                  </a:cubicBezTo>
                  <a:cubicBezTo>
                    <a:pt x="75" y="114"/>
                    <a:pt x="74" y="114"/>
                    <a:pt x="74" y="113"/>
                  </a:cubicBezTo>
                  <a:cubicBezTo>
                    <a:pt x="74" y="113"/>
                    <a:pt x="74" y="113"/>
                    <a:pt x="73" y="113"/>
                  </a:cubicBezTo>
                  <a:cubicBezTo>
                    <a:pt x="73" y="113"/>
                    <a:pt x="73" y="113"/>
                    <a:pt x="73" y="113"/>
                  </a:cubicBezTo>
                  <a:cubicBezTo>
                    <a:pt x="73" y="113"/>
                    <a:pt x="72" y="113"/>
                    <a:pt x="72" y="113"/>
                  </a:cubicBezTo>
                  <a:cubicBezTo>
                    <a:pt x="72" y="113"/>
                    <a:pt x="72" y="113"/>
                    <a:pt x="71" y="113"/>
                  </a:cubicBezTo>
                  <a:cubicBezTo>
                    <a:pt x="71" y="113"/>
                    <a:pt x="71" y="113"/>
                    <a:pt x="71" y="113"/>
                  </a:cubicBezTo>
                  <a:cubicBezTo>
                    <a:pt x="71" y="113"/>
                    <a:pt x="70" y="113"/>
                    <a:pt x="70" y="113"/>
                  </a:cubicBezTo>
                  <a:cubicBezTo>
                    <a:pt x="70" y="114"/>
                    <a:pt x="70" y="114"/>
                    <a:pt x="69" y="115"/>
                  </a:cubicBezTo>
                  <a:cubicBezTo>
                    <a:pt x="67" y="113"/>
                    <a:pt x="67" y="113"/>
                    <a:pt x="67" y="113"/>
                  </a:cubicBezTo>
                  <a:cubicBezTo>
                    <a:pt x="67" y="115"/>
                    <a:pt x="67" y="117"/>
                    <a:pt x="68" y="119"/>
                  </a:cubicBezTo>
                  <a:cubicBezTo>
                    <a:pt x="69" y="119"/>
                    <a:pt x="71" y="119"/>
                    <a:pt x="72" y="119"/>
                  </a:cubicBezTo>
                  <a:cubicBezTo>
                    <a:pt x="74" y="119"/>
                    <a:pt x="75" y="119"/>
                    <a:pt x="76" y="119"/>
                  </a:cubicBezTo>
                  <a:moveTo>
                    <a:pt x="164" y="98"/>
                  </a:moveTo>
                  <a:cubicBezTo>
                    <a:pt x="168" y="94"/>
                    <a:pt x="173" y="91"/>
                    <a:pt x="178" y="89"/>
                  </a:cubicBezTo>
                  <a:cubicBezTo>
                    <a:pt x="177" y="88"/>
                    <a:pt x="177" y="88"/>
                    <a:pt x="177" y="87"/>
                  </a:cubicBezTo>
                  <a:cubicBezTo>
                    <a:pt x="177" y="87"/>
                    <a:pt x="177" y="87"/>
                    <a:pt x="177" y="87"/>
                  </a:cubicBezTo>
                  <a:cubicBezTo>
                    <a:pt x="157" y="90"/>
                    <a:pt x="138" y="101"/>
                    <a:pt x="122" y="101"/>
                  </a:cubicBezTo>
                  <a:cubicBezTo>
                    <a:pt x="117" y="101"/>
                    <a:pt x="113" y="99"/>
                    <a:pt x="113" y="96"/>
                  </a:cubicBezTo>
                  <a:cubicBezTo>
                    <a:pt x="113" y="95"/>
                    <a:pt x="113" y="95"/>
                    <a:pt x="113" y="94"/>
                  </a:cubicBezTo>
                  <a:cubicBezTo>
                    <a:pt x="113" y="93"/>
                    <a:pt x="114" y="92"/>
                    <a:pt x="115" y="92"/>
                  </a:cubicBezTo>
                  <a:cubicBezTo>
                    <a:pt x="117" y="92"/>
                    <a:pt x="118" y="93"/>
                    <a:pt x="118" y="95"/>
                  </a:cubicBezTo>
                  <a:cubicBezTo>
                    <a:pt x="118" y="95"/>
                    <a:pt x="118" y="96"/>
                    <a:pt x="117" y="96"/>
                  </a:cubicBezTo>
                  <a:cubicBezTo>
                    <a:pt x="118" y="96"/>
                    <a:pt x="118" y="97"/>
                    <a:pt x="119" y="97"/>
                  </a:cubicBezTo>
                  <a:cubicBezTo>
                    <a:pt x="120" y="97"/>
                    <a:pt x="121" y="96"/>
                    <a:pt x="122" y="96"/>
                  </a:cubicBezTo>
                  <a:cubicBezTo>
                    <a:pt x="124" y="96"/>
                    <a:pt x="125" y="94"/>
                    <a:pt x="125" y="92"/>
                  </a:cubicBezTo>
                  <a:cubicBezTo>
                    <a:pt x="125" y="90"/>
                    <a:pt x="123" y="88"/>
                    <a:pt x="121" y="88"/>
                  </a:cubicBezTo>
                  <a:cubicBezTo>
                    <a:pt x="121" y="88"/>
                    <a:pt x="121" y="88"/>
                    <a:pt x="121" y="88"/>
                  </a:cubicBezTo>
                  <a:cubicBezTo>
                    <a:pt x="121" y="88"/>
                    <a:pt x="122" y="87"/>
                    <a:pt x="123" y="87"/>
                  </a:cubicBezTo>
                  <a:cubicBezTo>
                    <a:pt x="125" y="87"/>
                    <a:pt x="128" y="90"/>
                    <a:pt x="128" y="92"/>
                  </a:cubicBezTo>
                  <a:cubicBezTo>
                    <a:pt x="128" y="92"/>
                    <a:pt x="128" y="93"/>
                    <a:pt x="128" y="93"/>
                  </a:cubicBezTo>
                  <a:cubicBezTo>
                    <a:pt x="135" y="93"/>
                    <a:pt x="143" y="86"/>
                    <a:pt x="145" y="83"/>
                  </a:cubicBezTo>
                  <a:cubicBezTo>
                    <a:pt x="143" y="84"/>
                    <a:pt x="140" y="84"/>
                    <a:pt x="138" y="84"/>
                  </a:cubicBezTo>
                  <a:cubicBezTo>
                    <a:pt x="135" y="84"/>
                    <a:pt x="132" y="84"/>
                    <a:pt x="129" y="83"/>
                  </a:cubicBezTo>
                  <a:cubicBezTo>
                    <a:pt x="126" y="82"/>
                    <a:pt x="122" y="82"/>
                    <a:pt x="119" y="82"/>
                  </a:cubicBezTo>
                  <a:cubicBezTo>
                    <a:pt x="110" y="82"/>
                    <a:pt x="103" y="87"/>
                    <a:pt x="103" y="95"/>
                  </a:cubicBezTo>
                  <a:cubicBezTo>
                    <a:pt x="103" y="101"/>
                    <a:pt x="108" y="106"/>
                    <a:pt x="115" y="107"/>
                  </a:cubicBezTo>
                  <a:cubicBezTo>
                    <a:pt x="130" y="110"/>
                    <a:pt x="149" y="101"/>
                    <a:pt x="164" y="98"/>
                  </a:cubicBezTo>
                  <a:moveTo>
                    <a:pt x="98" y="364"/>
                  </a:moveTo>
                  <a:cubicBezTo>
                    <a:pt x="98" y="365"/>
                    <a:pt x="98" y="365"/>
                    <a:pt x="99" y="366"/>
                  </a:cubicBezTo>
                  <a:cubicBezTo>
                    <a:pt x="100" y="364"/>
                    <a:pt x="102" y="363"/>
                    <a:pt x="104" y="363"/>
                  </a:cubicBezTo>
                  <a:cubicBezTo>
                    <a:pt x="105" y="359"/>
                    <a:pt x="109" y="357"/>
                    <a:pt x="112" y="357"/>
                  </a:cubicBezTo>
                  <a:cubicBezTo>
                    <a:pt x="113" y="357"/>
                    <a:pt x="113" y="357"/>
                    <a:pt x="113" y="357"/>
                  </a:cubicBezTo>
                  <a:cubicBezTo>
                    <a:pt x="110" y="358"/>
                    <a:pt x="108" y="360"/>
                    <a:pt x="106" y="363"/>
                  </a:cubicBezTo>
                  <a:cubicBezTo>
                    <a:pt x="105" y="364"/>
                    <a:pt x="103" y="365"/>
                    <a:pt x="103" y="368"/>
                  </a:cubicBezTo>
                  <a:cubicBezTo>
                    <a:pt x="103" y="369"/>
                    <a:pt x="103" y="369"/>
                    <a:pt x="104" y="370"/>
                  </a:cubicBezTo>
                  <a:cubicBezTo>
                    <a:pt x="106" y="368"/>
                    <a:pt x="108" y="367"/>
                    <a:pt x="110" y="366"/>
                  </a:cubicBezTo>
                  <a:cubicBezTo>
                    <a:pt x="111" y="363"/>
                    <a:pt x="114" y="360"/>
                    <a:pt x="118" y="360"/>
                  </a:cubicBezTo>
                  <a:cubicBezTo>
                    <a:pt x="114" y="361"/>
                    <a:pt x="112" y="364"/>
                    <a:pt x="112" y="368"/>
                  </a:cubicBezTo>
                  <a:cubicBezTo>
                    <a:pt x="112" y="369"/>
                    <a:pt x="112" y="370"/>
                    <a:pt x="113" y="371"/>
                  </a:cubicBezTo>
                  <a:cubicBezTo>
                    <a:pt x="114" y="369"/>
                    <a:pt x="115" y="368"/>
                    <a:pt x="118" y="368"/>
                  </a:cubicBezTo>
                  <a:cubicBezTo>
                    <a:pt x="118" y="368"/>
                    <a:pt x="119" y="368"/>
                    <a:pt x="119" y="368"/>
                  </a:cubicBezTo>
                  <a:cubicBezTo>
                    <a:pt x="120" y="368"/>
                    <a:pt x="121" y="369"/>
                    <a:pt x="121" y="369"/>
                  </a:cubicBezTo>
                  <a:cubicBezTo>
                    <a:pt x="125" y="369"/>
                    <a:pt x="128" y="366"/>
                    <a:pt x="128" y="362"/>
                  </a:cubicBezTo>
                  <a:cubicBezTo>
                    <a:pt x="128" y="361"/>
                    <a:pt x="128" y="361"/>
                    <a:pt x="127" y="360"/>
                  </a:cubicBezTo>
                  <a:cubicBezTo>
                    <a:pt x="129" y="361"/>
                    <a:pt x="130" y="362"/>
                    <a:pt x="130" y="364"/>
                  </a:cubicBezTo>
                  <a:cubicBezTo>
                    <a:pt x="130" y="365"/>
                    <a:pt x="130" y="366"/>
                    <a:pt x="130" y="366"/>
                  </a:cubicBezTo>
                  <a:cubicBezTo>
                    <a:pt x="130" y="366"/>
                    <a:pt x="131" y="366"/>
                    <a:pt x="131" y="366"/>
                  </a:cubicBezTo>
                  <a:cubicBezTo>
                    <a:pt x="135" y="366"/>
                    <a:pt x="139" y="363"/>
                    <a:pt x="139" y="359"/>
                  </a:cubicBezTo>
                  <a:cubicBezTo>
                    <a:pt x="141" y="358"/>
                    <a:pt x="143" y="357"/>
                    <a:pt x="145" y="355"/>
                  </a:cubicBezTo>
                  <a:cubicBezTo>
                    <a:pt x="146" y="360"/>
                    <a:pt x="146" y="360"/>
                    <a:pt x="146" y="360"/>
                  </a:cubicBezTo>
                  <a:cubicBezTo>
                    <a:pt x="146" y="360"/>
                    <a:pt x="146" y="361"/>
                    <a:pt x="146" y="361"/>
                  </a:cubicBezTo>
                  <a:cubicBezTo>
                    <a:pt x="146" y="362"/>
                    <a:pt x="146" y="362"/>
                    <a:pt x="145" y="362"/>
                  </a:cubicBezTo>
                  <a:cubicBezTo>
                    <a:pt x="150" y="357"/>
                    <a:pt x="150" y="357"/>
                    <a:pt x="150" y="357"/>
                  </a:cubicBezTo>
                  <a:cubicBezTo>
                    <a:pt x="150" y="357"/>
                    <a:pt x="150" y="357"/>
                    <a:pt x="150" y="356"/>
                  </a:cubicBezTo>
                  <a:cubicBezTo>
                    <a:pt x="151" y="356"/>
                    <a:pt x="151" y="356"/>
                    <a:pt x="151" y="355"/>
                  </a:cubicBezTo>
                  <a:cubicBezTo>
                    <a:pt x="149" y="349"/>
                    <a:pt x="149" y="349"/>
                    <a:pt x="149" y="349"/>
                  </a:cubicBezTo>
                  <a:cubicBezTo>
                    <a:pt x="149" y="348"/>
                    <a:pt x="149" y="348"/>
                    <a:pt x="149" y="348"/>
                  </a:cubicBezTo>
                  <a:cubicBezTo>
                    <a:pt x="149" y="347"/>
                    <a:pt x="149" y="347"/>
                    <a:pt x="150" y="347"/>
                  </a:cubicBezTo>
                  <a:cubicBezTo>
                    <a:pt x="153" y="343"/>
                    <a:pt x="153" y="343"/>
                    <a:pt x="153" y="343"/>
                  </a:cubicBezTo>
                  <a:cubicBezTo>
                    <a:pt x="153" y="343"/>
                    <a:pt x="153" y="344"/>
                    <a:pt x="153" y="344"/>
                  </a:cubicBezTo>
                  <a:cubicBezTo>
                    <a:pt x="153" y="344"/>
                    <a:pt x="153" y="345"/>
                    <a:pt x="153" y="345"/>
                  </a:cubicBezTo>
                  <a:cubicBezTo>
                    <a:pt x="154" y="352"/>
                    <a:pt x="154" y="352"/>
                    <a:pt x="154" y="352"/>
                  </a:cubicBezTo>
                  <a:cubicBezTo>
                    <a:pt x="154" y="352"/>
                    <a:pt x="154" y="352"/>
                    <a:pt x="154" y="353"/>
                  </a:cubicBezTo>
                  <a:cubicBezTo>
                    <a:pt x="154" y="353"/>
                    <a:pt x="154" y="353"/>
                    <a:pt x="154" y="354"/>
                  </a:cubicBezTo>
                  <a:cubicBezTo>
                    <a:pt x="158" y="349"/>
                    <a:pt x="158" y="349"/>
                    <a:pt x="158" y="349"/>
                  </a:cubicBezTo>
                  <a:cubicBezTo>
                    <a:pt x="158" y="349"/>
                    <a:pt x="158" y="349"/>
                    <a:pt x="158" y="348"/>
                  </a:cubicBezTo>
                  <a:cubicBezTo>
                    <a:pt x="158" y="348"/>
                    <a:pt x="158" y="348"/>
                    <a:pt x="158" y="347"/>
                  </a:cubicBezTo>
                  <a:cubicBezTo>
                    <a:pt x="157" y="341"/>
                    <a:pt x="157" y="341"/>
                    <a:pt x="157" y="341"/>
                  </a:cubicBezTo>
                  <a:cubicBezTo>
                    <a:pt x="157" y="340"/>
                    <a:pt x="157" y="340"/>
                    <a:pt x="157" y="340"/>
                  </a:cubicBezTo>
                  <a:cubicBezTo>
                    <a:pt x="157" y="339"/>
                    <a:pt x="157" y="339"/>
                    <a:pt x="158" y="339"/>
                  </a:cubicBezTo>
                  <a:cubicBezTo>
                    <a:pt x="161" y="335"/>
                    <a:pt x="161" y="335"/>
                    <a:pt x="161" y="335"/>
                  </a:cubicBezTo>
                  <a:cubicBezTo>
                    <a:pt x="161" y="335"/>
                    <a:pt x="161" y="336"/>
                    <a:pt x="161" y="336"/>
                  </a:cubicBezTo>
                  <a:cubicBezTo>
                    <a:pt x="161" y="336"/>
                    <a:pt x="160" y="337"/>
                    <a:pt x="161" y="337"/>
                  </a:cubicBezTo>
                  <a:cubicBezTo>
                    <a:pt x="162" y="344"/>
                    <a:pt x="162" y="344"/>
                    <a:pt x="162" y="344"/>
                  </a:cubicBezTo>
                  <a:cubicBezTo>
                    <a:pt x="162" y="344"/>
                    <a:pt x="162" y="344"/>
                    <a:pt x="162" y="345"/>
                  </a:cubicBezTo>
                  <a:cubicBezTo>
                    <a:pt x="162" y="345"/>
                    <a:pt x="162" y="345"/>
                    <a:pt x="161" y="346"/>
                  </a:cubicBezTo>
                  <a:cubicBezTo>
                    <a:pt x="165" y="341"/>
                    <a:pt x="165" y="341"/>
                    <a:pt x="165" y="341"/>
                  </a:cubicBezTo>
                  <a:cubicBezTo>
                    <a:pt x="166" y="341"/>
                    <a:pt x="166" y="341"/>
                    <a:pt x="166" y="340"/>
                  </a:cubicBezTo>
                  <a:cubicBezTo>
                    <a:pt x="166" y="340"/>
                    <a:pt x="166" y="340"/>
                    <a:pt x="166" y="339"/>
                  </a:cubicBezTo>
                  <a:cubicBezTo>
                    <a:pt x="165" y="336"/>
                    <a:pt x="165" y="336"/>
                    <a:pt x="165" y="336"/>
                  </a:cubicBezTo>
                  <a:cubicBezTo>
                    <a:pt x="165" y="332"/>
                    <a:pt x="168" y="328"/>
                    <a:pt x="171" y="328"/>
                  </a:cubicBezTo>
                  <a:cubicBezTo>
                    <a:pt x="172" y="327"/>
                    <a:pt x="172" y="326"/>
                    <a:pt x="172" y="326"/>
                  </a:cubicBezTo>
                  <a:cubicBezTo>
                    <a:pt x="172" y="322"/>
                    <a:pt x="168" y="319"/>
                    <a:pt x="162" y="319"/>
                  </a:cubicBezTo>
                  <a:cubicBezTo>
                    <a:pt x="159" y="319"/>
                    <a:pt x="157" y="320"/>
                    <a:pt x="155" y="321"/>
                  </a:cubicBezTo>
                  <a:cubicBezTo>
                    <a:pt x="156" y="323"/>
                    <a:pt x="156" y="325"/>
                    <a:pt x="149" y="326"/>
                  </a:cubicBezTo>
                  <a:cubicBezTo>
                    <a:pt x="144" y="327"/>
                    <a:pt x="139" y="328"/>
                    <a:pt x="135" y="331"/>
                  </a:cubicBezTo>
                  <a:cubicBezTo>
                    <a:pt x="129" y="336"/>
                    <a:pt x="130" y="342"/>
                    <a:pt x="126" y="345"/>
                  </a:cubicBezTo>
                  <a:cubicBezTo>
                    <a:pt x="128" y="345"/>
                    <a:pt x="130" y="345"/>
                    <a:pt x="132" y="345"/>
                  </a:cubicBezTo>
                  <a:cubicBezTo>
                    <a:pt x="133" y="345"/>
                    <a:pt x="134" y="344"/>
                    <a:pt x="135" y="344"/>
                  </a:cubicBezTo>
                  <a:cubicBezTo>
                    <a:pt x="134" y="345"/>
                    <a:pt x="133" y="346"/>
                    <a:pt x="131" y="347"/>
                  </a:cubicBezTo>
                  <a:cubicBezTo>
                    <a:pt x="131" y="349"/>
                    <a:pt x="129" y="351"/>
                    <a:pt x="126" y="352"/>
                  </a:cubicBezTo>
                  <a:cubicBezTo>
                    <a:pt x="124" y="353"/>
                    <a:pt x="122" y="353"/>
                    <a:pt x="121" y="352"/>
                  </a:cubicBezTo>
                  <a:cubicBezTo>
                    <a:pt x="114" y="351"/>
                    <a:pt x="114" y="351"/>
                    <a:pt x="114" y="351"/>
                  </a:cubicBezTo>
                  <a:cubicBezTo>
                    <a:pt x="113" y="350"/>
                    <a:pt x="113" y="350"/>
                    <a:pt x="112" y="350"/>
                  </a:cubicBezTo>
                  <a:cubicBezTo>
                    <a:pt x="107" y="350"/>
                    <a:pt x="103" y="354"/>
                    <a:pt x="102" y="359"/>
                  </a:cubicBezTo>
                  <a:cubicBezTo>
                    <a:pt x="100" y="359"/>
                    <a:pt x="98" y="361"/>
                    <a:pt x="98" y="36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4" name="Freeform 6">
              <a:extLst>
                <a:ext uri="{FF2B5EF4-FFF2-40B4-BE49-F238E27FC236}">
                  <a16:creationId xmlns:a16="http://schemas.microsoft.com/office/drawing/2014/main" id="{28E6E5E9-D6D9-89B8-27C3-A637CD566185}"/>
                </a:ext>
              </a:extLst>
            </p:cNvPr>
            <p:cNvSpPr>
              <a:spLocks noEditPoints="1"/>
            </p:cNvSpPr>
            <p:nvPr userDrawn="1"/>
          </p:nvSpPr>
          <p:spPr bwMode="auto">
            <a:xfrm>
              <a:off x="3144" y="587"/>
              <a:ext cx="2366" cy="368"/>
            </a:xfrm>
            <a:custGeom>
              <a:avLst/>
              <a:gdLst>
                <a:gd name="T0" fmla="*/ 996 w 996"/>
                <a:gd name="T1" fmla="*/ 64 h 154"/>
                <a:gd name="T2" fmla="*/ 945 w 996"/>
                <a:gd name="T3" fmla="*/ 23 h 154"/>
                <a:gd name="T4" fmla="*/ 895 w 996"/>
                <a:gd name="T5" fmla="*/ 53 h 154"/>
                <a:gd name="T6" fmla="*/ 880 w 996"/>
                <a:gd name="T7" fmla="*/ 45 h 154"/>
                <a:gd name="T8" fmla="*/ 879 w 996"/>
                <a:gd name="T9" fmla="*/ 23 h 154"/>
                <a:gd name="T10" fmla="*/ 842 w 996"/>
                <a:gd name="T11" fmla="*/ 23 h 154"/>
                <a:gd name="T12" fmla="*/ 791 w 996"/>
                <a:gd name="T13" fmla="*/ 29 h 154"/>
                <a:gd name="T14" fmla="*/ 786 w 996"/>
                <a:gd name="T15" fmla="*/ 38 h 154"/>
                <a:gd name="T16" fmla="*/ 798 w 996"/>
                <a:gd name="T17" fmla="*/ 65 h 154"/>
                <a:gd name="T18" fmla="*/ 787 w 996"/>
                <a:gd name="T19" fmla="*/ 147 h 154"/>
                <a:gd name="T20" fmla="*/ 763 w 996"/>
                <a:gd name="T21" fmla="*/ 16 h 154"/>
                <a:gd name="T22" fmla="*/ 732 w 996"/>
                <a:gd name="T23" fmla="*/ 122 h 154"/>
                <a:gd name="T24" fmla="*/ 735 w 996"/>
                <a:gd name="T25" fmla="*/ 46 h 154"/>
                <a:gd name="T26" fmla="*/ 743 w 996"/>
                <a:gd name="T27" fmla="*/ 31 h 154"/>
                <a:gd name="T28" fmla="*/ 751 w 996"/>
                <a:gd name="T29" fmla="*/ 58 h 154"/>
                <a:gd name="T30" fmla="*/ 686 w 996"/>
                <a:gd name="T31" fmla="*/ 132 h 154"/>
                <a:gd name="T32" fmla="*/ 686 w 996"/>
                <a:gd name="T33" fmla="*/ 36 h 154"/>
                <a:gd name="T34" fmla="*/ 665 w 996"/>
                <a:gd name="T35" fmla="*/ 49 h 154"/>
                <a:gd name="T36" fmla="*/ 649 w 996"/>
                <a:gd name="T37" fmla="*/ 38 h 154"/>
                <a:gd name="T38" fmla="*/ 655 w 996"/>
                <a:gd name="T39" fmla="*/ 14 h 154"/>
                <a:gd name="T40" fmla="*/ 587 w 996"/>
                <a:gd name="T41" fmla="*/ 153 h 154"/>
                <a:gd name="T42" fmla="*/ 595 w 996"/>
                <a:gd name="T43" fmla="*/ 36 h 154"/>
                <a:gd name="T44" fmla="*/ 541 w 996"/>
                <a:gd name="T45" fmla="*/ 134 h 154"/>
                <a:gd name="T46" fmla="*/ 549 w 996"/>
                <a:gd name="T47" fmla="*/ 134 h 154"/>
                <a:gd name="T48" fmla="*/ 548 w 996"/>
                <a:gd name="T49" fmla="*/ 24 h 154"/>
                <a:gd name="T50" fmla="*/ 550 w 996"/>
                <a:gd name="T51" fmla="*/ 52 h 154"/>
                <a:gd name="T52" fmla="*/ 555 w 996"/>
                <a:gd name="T53" fmla="*/ 42 h 154"/>
                <a:gd name="T54" fmla="*/ 489 w 996"/>
                <a:gd name="T55" fmla="*/ 48 h 154"/>
                <a:gd name="T56" fmla="*/ 485 w 996"/>
                <a:gd name="T57" fmla="*/ 106 h 154"/>
                <a:gd name="T58" fmla="*/ 459 w 996"/>
                <a:gd name="T59" fmla="*/ 54 h 154"/>
                <a:gd name="T60" fmla="*/ 436 w 996"/>
                <a:gd name="T61" fmla="*/ 127 h 154"/>
                <a:gd name="T62" fmla="*/ 448 w 996"/>
                <a:gd name="T63" fmla="*/ 154 h 154"/>
                <a:gd name="T64" fmla="*/ 464 w 996"/>
                <a:gd name="T65" fmla="*/ 120 h 154"/>
                <a:gd name="T66" fmla="*/ 414 w 996"/>
                <a:gd name="T67" fmla="*/ 153 h 154"/>
                <a:gd name="T68" fmla="*/ 398 w 996"/>
                <a:gd name="T69" fmla="*/ 64 h 154"/>
                <a:gd name="T70" fmla="*/ 369 w 996"/>
                <a:gd name="T71" fmla="*/ 53 h 154"/>
                <a:gd name="T72" fmla="*/ 311 w 996"/>
                <a:gd name="T73" fmla="*/ 106 h 154"/>
                <a:gd name="T74" fmla="*/ 344 w 996"/>
                <a:gd name="T75" fmla="*/ 153 h 154"/>
                <a:gd name="T76" fmla="*/ 304 w 996"/>
                <a:gd name="T77" fmla="*/ 50 h 154"/>
                <a:gd name="T78" fmla="*/ 270 w 996"/>
                <a:gd name="T79" fmla="*/ 53 h 154"/>
                <a:gd name="T80" fmla="*/ 265 w 996"/>
                <a:gd name="T81" fmla="*/ 153 h 154"/>
                <a:gd name="T82" fmla="*/ 289 w 996"/>
                <a:gd name="T83" fmla="*/ 146 h 154"/>
                <a:gd name="T84" fmla="*/ 280 w 996"/>
                <a:gd name="T85" fmla="*/ 120 h 154"/>
                <a:gd name="T86" fmla="*/ 217 w 996"/>
                <a:gd name="T87" fmla="*/ 16 h 154"/>
                <a:gd name="T88" fmla="*/ 185 w 996"/>
                <a:gd name="T89" fmla="*/ 112 h 154"/>
                <a:gd name="T90" fmla="*/ 190 w 996"/>
                <a:gd name="T91" fmla="*/ 60 h 154"/>
                <a:gd name="T92" fmla="*/ 159 w 996"/>
                <a:gd name="T93" fmla="*/ 48 h 154"/>
                <a:gd name="T94" fmla="*/ 137 w 996"/>
                <a:gd name="T95" fmla="*/ 120 h 154"/>
                <a:gd name="T96" fmla="*/ 128 w 996"/>
                <a:gd name="T97" fmla="*/ 16 h 154"/>
                <a:gd name="T98" fmla="*/ 82 w 996"/>
                <a:gd name="T99" fmla="*/ 35 h 154"/>
                <a:gd name="T100" fmla="*/ 64 w 996"/>
                <a:gd name="T101" fmla="*/ 58 h 154"/>
                <a:gd name="T102" fmla="*/ 71 w 996"/>
                <a:gd name="T103" fmla="*/ 0 h 154"/>
                <a:gd name="T104" fmla="*/ 69 w 996"/>
                <a:gd name="T105" fmla="*/ 10 h 154"/>
                <a:gd name="T106" fmla="*/ 52 w 996"/>
                <a:gd name="T107" fmla="*/ 136 h 154"/>
                <a:gd name="T108" fmla="*/ 9 w 996"/>
                <a:gd name="T109" fmla="*/ 64 h 154"/>
                <a:gd name="T110" fmla="*/ 29 w 996"/>
                <a:gd name="T111" fmla="*/ 23 h 154"/>
                <a:gd name="T112" fmla="*/ 15 w 996"/>
                <a:gd name="T113" fmla="*/ 148 h 154"/>
                <a:gd name="T114" fmla="*/ 211 w 996"/>
                <a:gd name="T115" fmla="*/ 134 h 154"/>
                <a:gd name="T116" fmla="*/ 229 w 996"/>
                <a:gd name="T117" fmla="*/ 111 h 154"/>
                <a:gd name="T118" fmla="*/ 361 w 996"/>
                <a:gd name="T119" fmla="*/ 153 h 154"/>
                <a:gd name="T120" fmla="*/ 366 w 996"/>
                <a:gd name="T121" fmla="*/ 136 h 154"/>
                <a:gd name="T122" fmla="*/ 501 w 996"/>
                <a:gd name="T123" fmla="*/ 110 h 154"/>
                <a:gd name="T124" fmla="*/ 505 w 996"/>
                <a:gd name="T125" fmla="*/ 1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154">
                  <a:moveTo>
                    <a:pt x="975" y="58"/>
                  </a:moveTo>
                  <a:cubicBezTo>
                    <a:pt x="975" y="42"/>
                    <a:pt x="975" y="42"/>
                    <a:pt x="975" y="42"/>
                  </a:cubicBezTo>
                  <a:cubicBezTo>
                    <a:pt x="993" y="42"/>
                    <a:pt x="993" y="42"/>
                    <a:pt x="993" y="42"/>
                  </a:cubicBezTo>
                  <a:cubicBezTo>
                    <a:pt x="993" y="36"/>
                    <a:pt x="993" y="36"/>
                    <a:pt x="993" y="36"/>
                  </a:cubicBezTo>
                  <a:cubicBezTo>
                    <a:pt x="975" y="36"/>
                    <a:pt x="975" y="36"/>
                    <a:pt x="975" y="36"/>
                  </a:cubicBezTo>
                  <a:cubicBezTo>
                    <a:pt x="975" y="23"/>
                    <a:pt x="975" y="23"/>
                    <a:pt x="975" y="23"/>
                  </a:cubicBezTo>
                  <a:cubicBezTo>
                    <a:pt x="996" y="23"/>
                    <a:pt x="996" y="23"/>
                    <a:pt x="996" y="23"/>
                  </a:cubicBezTo>
                  <a:cubicBezTo>
                    <a:pt x="996" y="16"/>
                    <a:pt x="996" y="16"/>
                    <a:pt x="996" y="16"/>
                  </a:cubicBezTo>
                  <a:cubicBezTo>
                    <a:pt x="967" y="16"/>
                    <a:pt x="967" y="16"/>
                    <a:pt x="967" y="16"/>
                  </a:cubicBezTo>
                  <a:cubicBezTo>
                    <a:pt x="967" y="64"/>
                    <a:pt x="967" y="64"/>
                    <a:pt x="967" y="64"/>
                  </a:cubicBezTo>
                  <a:cubicBezTo>
                    <a:pt x="996" y="64"/>
                    <a:pt x="996" y="64"/>
                    <a:pt x="996" y="64"/>
                  </a:cubicBezTo>
                  <a:cubicBezTo>
                    <a:pt x="996" y="58"/>
                    <a:pt x="996" y="58"/>
                    <a:pt x="996" y="58"/>
                  </a:cubicBezTo>
                  <a:lnTo>
                    <a:pt x="975" y="58"/>
                  </a:lnTo>
                  <a:close/>
                  <a:moveTo>
                    <a:pt x="945" y="23"/>
                  </a:moveTo>
                  <a:cubicBezTo>
                    <a:pt x="957" y="23"/>
                    <a:pt x="957" y="23"/>
                    <a:pt x="957" y="23"/>
                  </a:cubicBezTo>
                  <a:cubicBezTo>
                    <a:pt x="957" y="16"/>
                    <a:pt x="957" y="16"/>
                    <a:pt x="957" y="16"/>
                  </a:cubicBezTo>
                  <a:cubicBezTo>
                    <a:pt x="925" y="16"/>
                    <a:pt x="925" y="16"/>
                    <a:pt x="925" y="16"/>
                  </a:cubicBezTo>
                  <a:cubicBezTo>
                    <a:pt x="925" y="23"/>
                    <a:pt x="925" y="23"/>
                    <a:pt x="925" y="23"/>
                  </a:cubicBezTo>
                  <a:cubicBezTo>
                    <a:pt x="937" y="23"/>
                    <a:pt x="937" y="23"/>
                    <a:pt x="937" y="23"/>
                  </a:cubicBezTo>
                  <a:cubicBezTo>
                    <a:pt x="937" y="64"/>
                    <a:pt x="937" y="64"/>
                    <a:pt x="937" y="64"/>
                  </a:cubicBezTo>
                  <a:cubicBezTo>
                    <a:pt x="945" y="64"/>
                    <a:pt x="945" y="64"/>
                    <a:pt x="945" y="64"/>
                  </a:cubicBezTo>
                  <a:lnTo>
                    <a:pt x="945" y="23"/>
                  </a:lnTo>
                  <a:close/>
                  <a:moveTo>
                    <a:pt x="907" y="64"/>
                  </a:moveTo>
                  <a:cubicBezTo>
                    <a:pt x="915" y="64"/>
                    <a:pt x="915" y="64"/>
                    <a:pt x="915" y="64"/>
                  </a:cubicBezTo>
                  <a:cubicBezTo>
                    <a:pt x="915" y="16"/>
                    <a:pt x="915" y="16"/>
                    <a:pt x="915" y="16"/>
                  </a:cubicBezTo>
                  <a:cubicBezTo>
                    <a:pt x="907" y="16"/>
                    <a:pt x="907" y="16"/>
                    <a:pt x="907" y="16"/>
                  </a:cubicBezTo>
                  <a:lnTo>
                    <a:pt x="907" y="64"/>
                  </a:lnTo>
                  <a:close/>
                  <a:moveTo>
                    <a:pt x="887" y="64"/>
                  </a:moveTo>
                  <a:cubicBezTo>
                    <a:pt x="896" y="64"/>
                    <a:pt x="896" y="64"/>
                    <a:pt x="896" y="64"/>
                  </a:cubicBezTo>
                  <a:cubicBezTo>
                    <a:pt x="896" y="63"/>
                    <a:pt x="896" y="63"/>
                    <a:pt x="896" y="63"/>
                  </a:cubicBezTo>
                  <a:cubicBezTo>
                    <a:pt x="896" y="63"/>
                    <a:pt x="895" y="62"/>
                    <a:pt x="895" y="61"/>
                  </a:cubicBezTo>
                  <a:cubicBezTo>
                    <a:pt x="895" y="59"/>
                    <a:pt x="895" y="58"/>
                    <a:pt x="895" y="57"/>
                  </a:cubicBezTo>
                  <a:cubicBezTo>
                    <a:pt x="895" y="53"/>
                    <a:pt x="895" y="53"/>
                    <a:pt x="895" y="53"/>
                  </a:cubicBezTo>
                  <a:cubicBezTo>
                    <a:pt x="895" y="50"/>
                    <a:pt x="895" y="47"/>
                    <a:pt x="893" y="45"/>
                  </a:cubicBezTo>
                  <a:cubicBezTo>
                    <a:pt x="892" y="43"/>
                    <a:pt x="890" y="42"/>
                    <a:pt x="888" y="41"/>
                  </a:cubicBezTo>
                  <a:cubicBezTo>
                    <a:pt x="890" y="40"/>
                    <a:pt x="892" y="39"/>
                    <a:pt x="893" y="37"/>
                  </a:cubicBezTo>
                  <a:cubicBezTo>
                    <a:pt x="894" y="35"/>
                    <a:pt x="895" y="33"/>
                    <a:pt x="895" y="30"/>
                  </a:cubicBezTo>
                  <a:cubicBezTo>
                    <a:pt x="895" y="26"/>
                    <a:pt x="893" y="23"/>
                    <a:pt x="891" y="20"/>
                  </a:cubicBezTo>
                  <a:cubicBezTo>
                    <a:pt x="888" y="18"/>
                    <a:pt x="884" y="16"/>
                    <a:pt x="879" y="16"/>
                  </a:cubicBezTo>
                  <a:cubicBezTo>
                    <a:pt x="864" y="16"/>
                    <a:pt x="864" y="16"/>
                    <a:pt x="864" y="16"/>
                  </a:cubicBezTo>
                  <a:cubicBezTo>
                    <a:pt x="864" y="64"/>
                    <a:pt x="864" y="64"/>
                    <a:pt x="864" y="64"/>
                  </a:cubicBezTo>
                  <a:cubicBezTo>
                    <a:pt x="872" y="64"/>
                    <a:pt x="872" y="64"/>
                    <a:pt x="872" y="64"/>
                  </a:cubicBezTo>
                  <a:cubicBezTo>
                    <a:pt x="872" y="45"/>
                    <a:pt x="872" y="45"/>
                    <a:pt x="872" y="45"/>
                  </a:cubicBezTo>
                  <a:cubicBezTo>
                    <a:pt x="880" y="45"/>
                    <a:pt x="880" y="45"/>
                    <a:pt x="880" y="45"/>
                  </a:cubicBezTo>
                  <a:cubicBezTo>
                    <a:pt x="882" y="45"/>
                    <a:pt x="884" y="45"/>
                    <a:pt x="885" y="47"/>
                  </a:cubicBezTo>
                  <a:cubicBezTo>
                    <a:pt x="886" y="48"/>
                    <a:pt x="887" y="50"/>
                    <a:pt x="887" y="53"/>
                  </a:cubicBezTo>
                  <a:cubicBezTo>
                    <a:pt x="887" y="57"/>
                    <a:pt x="887" y="57"/>
                    <a:pt x="887" y="57"/>
                  </a:cubicBezTo>
                  <a:cubicBezTo>
                    <a:pt x="887" y="58"/>
                    <a:pt x="887" y="60"/>
                    <a:pt x="887" y="61"/>
                  </a:cubicBezTo>
                  <a:cubicBezTo>
                    <a:pt x="887" y="62"/>
                    <a:pt x="887" y="63"/>
                    <a:pt x="887" y="64"/>
                  </a:cubicBezTo>
                  <a:moveTo>
                    <a:pt x="887" y="31"/>
                  </a:moveTo>
                  <a:cubicBezTo>
                    <a:pt x="887" y="33"/>
                    <a:pt x="886" y="35"/>
                    <a:pt x="885" y="36"/>
                  </a:cubicBezTo>
                  <a:cubicBezTo>
                    <a:pt x="884" y="38"/>
                    <a:pt x="882" y="38"/>
                    <a:pt x="879" y="38"/>
                  </a:cubicBezTo>
                  <a:cubicBezTo>
                    <a:pt x="872" y="38"/>
                    <a:pt x="872" y="38"/>
                    <a:pt x="872" y="38"/>
                  </a:cubicBezTo>
                  <a:cubicBezTo>
                    <a:pt x="872" y="23"/>
                    <a:pt x="872" y="23"/>
                    <a:pt x="872" y="23"/>
                  </a:cubicBezTo>
                  <a:cubicBezTo>
                    <a:pt x="879" y="23"/>
                    <a:pt x="879" y="23"/>
                    <a:pt x="879" y="23"/>
                  </a:cubicBezTo>
                  <a:cubicBezTo>
                    <a:pt x="882" y="23"/>
                    <a:pt x="884" y="23"/>
                    <a:pt x="885" y="25"/>
                  </a:cubicBezTo>
                  <a:cubicBezTo>
                    <a:pt x="886" y="26"/>
                    <a:pt x="887" y="28"/>
                    <a:pt x="887" y="31"/>
                  </a:cubicBezTo>
                  <a:moveTo>
                    <a:pt x="842" y="23"/>
                  </a:moveTo>
                  <a:cubicBezTo>
                    <a:pt x="855" y="23"/>
                    <a:pt x="855" y="23"/>
                    <a:pt x="855" y="23"/>
                  </a:cubicBezTo>
                  <a:cubicBezTo>
                    <a:pt x="855" y="16"/>
                    <a:pt x="855" y="16"/>
                    <a:pt x="855" y="16"/>
                  </a:cubicBezTo>
                  <a:cubicBezTo>
                    <a:pt x="822" y="16"/>
                    <a:pt x="822" y="16"/>
                    <a:pt x="822" y="16"/>
                  </a:cubicBezTo>
                  <a:cubicBezTo>
                    <a:pt x="822" y="23"/>
                    <a:pt x="822" y="23"/>
                    <a:pt x="822" y="23"/>
                  </a:cubicBezTo>
                  <a:cubicBezTo>
                    <a:pt x="834" y="23"/>
                    <a:pt x="834" y="23"/>
                    <a:pt x="834" y="23"/>
                  </a:cubicBezTo>
                  <a:cubicBezTo>
                    <a:pt x="834" y="64"/>
                    <a:pt x="834" y="64"/>
                    <a:pt x="834" y="64"/>
                  </a:cubicBezTo>
                  <a:cubicBezTo>
                    <a:pt x="842" y="64"/>
                    <a:pt x="842" y="64"/>
                    <a:pt x="842" y="64"/>
                  </a:cubicBezTo>
                  <a:lnTo>
                    <a:pt x="842" y="23"/>
                  </a:lnTo>
                  <a:close/>
                  <a:moveTo>
                    <a:pt x="849" y="106"/>
                  </a:moveTo>
                  <a:cubicBezTo>
                    <a:pt x="816" y="106"/>
                    <a:pt x="816" y="106"/>
                    <a:pt x="816" y="106"/>
                  </a:cubicBezTo>
                  <a:cubicBezTo>
                    <a:pt x="816" y="112"/>
                    <a:pt x="816" y="112"/>
                    <a:pt x="816" y="112"/>
                  </a:cubicBezTo>
                  <a:cubicBezTo>
                    <a:pt x="828" y="112"/>
                    <a:pt x="828" y="112"/>
                    <a:pt x="828" y="112"/>
                  </a:cubicBezTo>
                  <a:cubicBezTo>
                    <a:pt x="828" y="153"/>
                    <a:pt x="828" y="153"/>
                    <a:pt x="828" y="153"/>
                  </a:cubicBezTo>
                  <a:cubicBezTo>
                    <a:pt x="836" y="153"/>
                    <a:pt x="836" y="153"/>
                    <a:pt x="836" y="153"/>
                  </a:cubicBezTo>
                  <a:cubicBezTo>
                    <a:pt x="836" y="112"/>
                    <a:pt x="836" y="112"/>
                    <a:pt x="836" y="112"/>
                  </a:cubicBezTo>
                  <a:cubicBezTo>
                    <a:pt x="849" y="112"/>
                    <a:pt x="849" y="112"/>
                    <a:pt x="849" y="112"/>
                  </a:cubicBezTo>
                  <a:lnTo>
                    <a:pt x="849" y="106"/>
                  </a:lnTo>
                  <a:close/>
                  <a:moveTo>
                    <a:pt x="793" y="34"/>
                  </a:moveTo>
                  <a:cubicBezTo>
                    <a:pt x="792" y="32"/>
                    <a:pt x="791" y="31"/>
                    <a:pt x="791" y="29"/>
                  </a:cubicBezTo>
                  <a:cubicBezTo>
                    <a:pt x="791" y="27"/>
                    <a:pt x="792" y="25"/>
                    <a:pt x="793" y="24"/>
                  </a:cubicBezTo>
                  <a:cubicBezTo>
                    <a:pt x="794" y="23"/>
                    <a:pt x="796" y="22"/>
                    <a:pt x="798" y="22"/>
                  </a:cubicBezTo>
                  <a:cubicBezTo>
                    <a:pt x="801" y="22"/>
                    <a:pt x="803" y="23"/>
                    <a:pt x="804" y="24"/>
                  </a:cubicBezTo>
                  <a:cubicBezTo>
                    <a:pt x="805" y="26"/>
                    <a:pt x="806" y="28"/>
                    <a:pt x="806" y="30"/>
                  </a:cubicBezTo>
                  <a:cubicBezTo>
                    <a:pt x="814" y="30"/>
                    <a:pt x="814" y="30"/>
                    <a:pt x="814" y="30"/>
                  </a:cubicBezTo>
                  <a:cubicBezTo>
                    <a:pt x="814" y="30"/>
                    <a:pt x="814" y="30"/>
                    <a:pt x="814" y="30"/>
                  </a:cubicBezTo>
                  <a:cubicBezTo>
                    <a:pt x="814" y="26"/>
                    <a:pt x="813" y="22"/>
                    <a:pt x="810" y="20"/>
                  </a:cubicBezTo>
                  <a:cubicBezTo>
                    <a:pt x="807" y="17"/>
                    <a:pt x="803" y="16"/>
                    <a:pt x="798" y="16"/>
                  </a:cubicBezTo>
                  <a:cubicBezTo>
                    <a:pt x="794" y="16"/>
                    <a:pt x="790" y="17"/>
                    <a:pt x="787" y="19"/>
                  </a:cubicBezTo>
                  <a:cubicBezTo>
                    <a:pt x="784" y="22"/>
                    <a:pt x="783" y="25"/>
                    <a:pt x="783" y="29"/>
                  </a:cubicBezTo>
                  <a:cubicBezTo>
                    <a:pt x="783" y="33"/>
                    <a:pt x="784" y="36"/>
                    <a:pt x="786" y="38"/>
                  </a:cubicBezTo>
                  <a:cubicBezTo>
                    <a:pt x="789" y="40"/>
                    <a:pt x="792" y="42"/>
                    <a:pt x="798" y="43"/>
                  </a:cubicBezTo>
                  <a:cubicBezTo>
                    <a:pt x="801" y="44"/>
                    <a:pt x="803" y="46"/>
                    <a:pt x="805" y="47"/>
                  </a:cubicBezTo>
                  <a:cubicBezTo>
                    <a:pt x="806" y="48"/>
                    <a:pt x="806" y="50"/>
                    <a:pt x="806" y="52"/>
                  </a:cubicBezTo>
                  <a:cubicBezTo>
                    <a:pt x="806" y="54"/>
                    <a:pt x="806" y="55"/>
                    <a:pt x="804" y="56"/>
                  </a:cubicBezTo>
                  <a:cubicBezTo>
                    <a:pt x="803" y="58"/>
                    <a:pt x="801" y="58"/>
                    <a:pt x="798" y="58"/>
                  </a:cubicBezTo>
                  <a:cubicBezTo>
                    <a:pt x="796" y="58"/>
                    <a:pt x="794" y="58"/>
                    <a:pt x="792" y="56"/>
                  </a:cubicBezTo>
                  <a:cubicBezTo>
                    <a:pt x="790" y="55"/>
                    <a:pt x="790" y="53"/>
                    <a:pt x="790" y="50"/>
                  </a:cubicBezTo>
                  <a:cubicBezTo>
                    <a:pt x="782" y="50"/>
                    <a:pt x="782" y="50"/>
                    <a:pt x="782" y="50"/>
                  </a:cubicBezTo>
                  <a:cubicBezTo>
                    <a:pt x="782" y="50"/>
                    <a:pt x="782" y="50"/>
                    <a:pt x="782" y="50"/>
                  </a:cubicBezTo>
                  <a:cubicBezTo>
                    <a:pt x="781" y="55"/>
                    <a:pt x="783" y="59"/>
                    <a:pt x="786" y="61"/>
                  </a:cubicBezTo>
                  <a:cubicBezTo>
                    <a:pt x="789" y="63"/>
                    <a:pt x="793" y="65"/>
                    <a:pt x="798" y="65"/>
                  </a:cubicBezTo>
                  <a:cubicBezTo>
                    <a:pt x="803" y="65"/>
                    <a:pt x="807" y="64"/>
                    <a:pt x="810" y="61"/>
                  </a:cubicBezTo>
                  <a:cubicBezTo>
                    <a:pt x="813" y="59"/>
                    <a:pt x="815" y="56"/>
                    <a:pt x="815" y="51"/>
                  </a:cubicBezTo>
                  <a:cubicBezTo>
                    <a:pt x="815" y="47"/>
                    <a:pt x="814" y="44"/>
                    <a:pt x="811" y="42"/>
                  </a:cubicBezTo>
                  <a:cubicBezTo>
                    <a:pt x="809" y="40"/>
                    <a:pt x="805" y="38"/>
                    <a:pt x="800" y="37"/>
                  </a:cubicBezTo>
                  <a:cubicBezTo>
                    <a:pt x="796" y="36"/>
                    <a:pt x="794" y="35"/>
                    <a:pt x="793" y="34"/>
                  </a:cubicBezTo>
                  <a:moveTo>
                    <a:pt x="808" y="106"/>
                  </a:moveTo>
                  <a:cubicBezTo>
                    <a:pt x="779" y="106"/>
                    <a:pt x="779" y="106"/>
                    <a:pt x="779" y="106"/>
                  </a:cubicBezTo>
                  <a:cubicBezTo>
                    <a:pt x="779" y="153"/>
                    <a:pt x="779" y="153"/>
                    <a:pt x="779" y="153"/>
                  </a:cubicBezTo>
                  <a:cubicBezTo>
                    <a:pt x="808" y="153"/>
                    <a:pt x="808" y="153"/>
                    <a:pt x="808" y="153"/>
                  </a:cubicBezTo>
                  <a:cubicBezTo>
                    <a:pt x="808" y="147"/>
                    <a:pt x="808" y="147"/>
                    <a:pt x="808" y="147"/>
                  </a:cubicBezTo>
                  <a:cubicBezTo>
                    <a:pt x="787" y="147"/>
                    <a:pt x="787" y="147"/>
                    <a:pt x="787" y="147"/>
                  </a:cubicBezTo>
                  <a:cubicBezTo>
                    <a:pt x="787" y="132"/>
                    <a:pt x="787" y="132"/>
                    <a:pt x="787" y="132"/>
                  </a:cubicBezTo>
                  <a:cubicBezTo>
                    <a:pt x="805" y="132"/>
                    <a:pt x="805" y="132"/>
                    <a:pt x="805" y="132"/>
                  </a:cubicBezTo>
                  <a:cubicBezTo>
                    <a:pt x="805" y="125"/>
                    <a:pt x="805" y="125"/>
                    <a:pt x="805" y="125"/>
                  </a:cubicBezTo>
                  <a:cubicBezTo>
                    <a:pt x="787" y="125"/>
                    <a:pt x="787" y="125"/>
                    <a:pt x="787" y="125"/>
                  </a:cubicBezTo>
                  <a:cubicBezTo>
                    <a:pt x="787" y="112"/>
                    <a:pt x="787" y="112"/>
                    <a:pt x="787" y="112"/>
                  </a:cubicBezTo>
                  <a:cubicBezTo>
                    <a:pt x="808" y="112"/>
                    <a:pt x="808" y="112"/>
                    <a:pt x="808" y="112"/>
                  </a:cubicBezTo>
                  <a:lnTo>
                    <a:pt x="808" y="106"/>
                  </a:lnTo>
                  <a:close/>
                  <a:moveTo>
                    <a:pt x="763" y="64"/>
                  </a:moveTo>
                  <a:cubicBezTo>
                    <a:pt x="771" y="64"/>
                    <a:pt x="771" y="64"/>
                    <a:pt x="771" y="64"/>
                  </a:cubicBezTo>
                  <a:cubicBezTo>
                    <a:pt x="771" y="16"/>
                    <a:pt x="771" y="16"/>
                    <a:pt x="771" y="16"/>
                  </a:cubicBezTo>
                  <a:cubicBezTo>
                    <a:pt x="763" y="16"/>
                    <a:pt x="763" y="16"/>
                    <a:pt x="763" y="16"/>
                  </a:cubicBezTo>
                  <a:lnTo>
                    <a:pt x="763" y="64"/>
                  </a:lnTo>
                  <a:close/>
                  <a:moveTo>
                    <a:pt x="766" y="106"/>
                  </a:moveTo>
                  <a:cubicBezTo>
                    <a:pt x="756" y="106"/>
                    <a:pt x="756" y="106"/>
                    <a:pt x="756" y="106"/>
                  </a:cubicBezTo>
                  <a:cubicBezTo>
                    <a:pt x="745" y="143"/>
                    <a:pt x="745" y="143"/>
                    <a:pt x="745" y="143"/>
                  </a:cubicBezTo>
                  <a:cubicBezTo>
                    <a:pt x="745" y="143"/>
                    <a:pt x="745" y="143"/>
                    <a:pt x="745" y="143"/>
                  </a:cubicBezTo>
                  <a:cubicBezTo>
                    <a:pt x="734" y="106"/>
                    <a:pt x="734" y="106"/>
                    <a:pt x="734" y="106"/>
                  </a:cubicBezTo>
                  <a:cubicBezTo>
                    <a:pt x="723" y="106"/>
                    <a:pt x="723" y="106"/>
                    <a:pt x="723" y="106"/>
                  </a:cubicBezTo>
                  <a:cubicBezTo>
                    <a:pt x="723" y="153"/>
                    <a:pt x="723" y="153"/>
                    <a:pt x="723" y="153"/>
                  </a:cubicBezTo>
                  <a:cubicBezTo>
                    <a:pt x="732" y="153"/>
                    <a:pt x="732" y="153"/>
                    <a:pt x="732" y="153"/>
                  </a:cubicBezTo>
                  <a:cubicBezTo>
                    <a:pt x="732" y="122"/>
                    <a:pt x="732" y="122"/>
                    <a:pt x="732" y="122"/>
                  </a:cubicBezTo>
                  <a:cubicBezTo>
                    <a:pt x="732" y="122"/>
                    <a:pt x="732" y="122"/>
                    <a:pt x="732" y="122"/>
                  </a:cubicBezTo>
                  <a:cubicBezTo>
                    <a:pt x="742" y="153"/>
                    <a:pt x="742" y="153"/>
                    <a:pt x="742" y="153"/>
                  </a:cubicBezTo>
                  <a:cubicBezTo>
                    <a:pt x="748" y="153"/>
                    <a:pt x="748" y="153"/>
                    <a:pt x="748" y="153"/>
                  </a:cubicBezTo>
                  <a:cubicBezTo>
                    <a:pt x="758" y="122"/>
                    <a:pt x="758" y="122"/>
                    <a:pt x="758" y="122"/>
                  </a:cubicBezTo>
                  <a:cubicBezTo>
                    <a:pt x="758" y="122"/>
                    <a:pt x="758" y="122"/>
                    <a:pt x="758" y="122"/>
                  </a:cubicBezTo>
                  <a:cubicBezTo>
                    <a:pt x="758" y="153"/>
                    <a:pt x="758" y="153"/>
                    <a:pt x="758" y="153"/>
                  </a:cubicBezTo>
                  <a:cubicBezTo>
                    <a:pt x="766" y="153"/>
                    <a:pt x="766" y="153"/>
                    <a:pt x="766" y="153"/>
                  </a:cubicBezTo>
                  <a:lnTo>
                    <a:pt x="766" y="106"/>
                  </a:lnTo>
                  <a:close/>
                  <a:moveTo>
                    <a:pt x="751" y="58"/>
                  </a:moveTo>
                  <a:cubicBezTo>
                    <a:pt x="751" y="40"/>
                    <a:pt x="751" y="40"/>
                    <a:pt x="751" y="40"/>
                  </a:cubicBezTo>
                  <a:cubicBezTo>
                    <a:pt x="735" y="40"/>
                    <a:pt x="735" y="40"/>
                    <a:pt x="735" y="40"/>
                  </a:cubicBezTo>
                  <a:cubicBezTo>
                    <a:pt x="735" y="46"/>
                    <a:pt x="735" y="46"/>
                    <a:pt x="735" y="46"/>
                  </a:cubicBezTo>
                  <a:cubicBezTo>
                    <a:pt x="743" y="46"/>
                    <a:pt x="743" y="46"/>
                    <a:pt x="743" y="46"/>
                  </a:cubicBezTo>
                  <a:cubicBezTo>
                    <a:pt x="743" y="55"/>
                    <a:pt x="743" y="55"/>
                    <a:pt x="743" y="55"/>
                  </a:cubicBezTo>
                  <a:cubicBezTo>
                    <a:pt x="743" y="56"/>
                    <a:pt x="741" y="57"/>
                    <a:pt x="740" y="57"/>
                  </a:cubicBezTo>
                  <a:cubicBezTo>
                    <a:pt x="739" y="58"/>
                    <a:pt x="737" y="58"/>
                    <a:pt x="735" y="58"/>
                  </a:cubicBezTo>
                  <a:cubicBezTo>
                    <a:pt x="732" y="58"/>
                    <a:pt x="729" y="57"/>
                    <a:pt x="727" y="55"/>
                  </a:cubicBezTo>
                  <a:cubicBezTo>
                    <a:pt x="726" y="52"/>
                    <a:pt x="725" y="49"/>
                    <a:pt x="725" y="45"/>
                  </a:cubicBezTo>
                  <a:cubicBezTo>
                    <a:pt x="725" y="35"/>
                    <a:pt x="725" y="35"/>
                    <a:pt x="725" y="35"/>
                  </a:cubicBezTo>
                  <a:cubicBezTo>
                    <a:pt x="725" y="31"/>
                    <a:pt x="726" y="28"/>
                    <a:pt x="727" y="26"/>
                  </a:cubicBezTo>
                  <a:cubicBezTo>
                    <a:pt x="729" y="23"/>
                    <a:pt x="731" y="22"/>
                    <a:pt x="734" y="22"/>
                  </a:cubicBezTo>
                  <a:cubicBezTo>
                    <a:pt x="737" y="22"/>
                    <a:pt x="739" y="23"/>
                    <a:pt x="741" y="24"/>
                  </a:cubicBezTo>
                  <a:cubicBezTo>
                    <a:pt x="742" y="26"/>
                    <a:pt x="743" y="28"/>
                    <a:pt x="743" y="31"/>
                  </a:cubicBezTo>
                  <a:cubicBezTo>
                    <a:pt x="751" y="31"/>
                    <a:pt x="751" y="31"/>
                    <a:pt x="751" y="31"/>
                  </a:cubicBezTo>
                  <a:cubicBezTo>
                    <a:pt x="751" y="30"/>
                    <a:pt x="751" y="30"/>
                    <a:pt x="751" y="30"/>
                  </a:cubicBezTo>
                  <a:cubicBezTo>
                    <a:pt x="751" y="26"/>
                    <a:pt x="749" y="22"/>
                    <a:pt x="747" y="20"/>
                  </a:cubicBezTo>
                  <a:cubicBezTo>
                    <a:pt x="744" y="17"/>
                    <a:pt x="740" y="16"/>
                    <a:pt x="734" y="16"/>
                  </a:cubicBezTo>
                  <a:cubicBezTo>
                    <a:pt x="729" y="16"/>
                    <a:pt x="725" y="18"/>
                    <a:pt x="721" y="21"/>
                  </a:cubicBezTo>
                  <a:cubicBezTo>
                    <a:pt x="718" y="25"/>
                    <a:pt x="716" y="30"/>
                    <a:pt x="716" y="35"/>
                  </a:cubicBezTo>
                  <a:cubicBezTo>
                    <a:pt x="716" y="45"/>
                    <a:pt x="716" y="45"/>
                    <a:pt x="716" y="45"/>
                  </a:cubicBezTo>
                  <a:cubicBezTo>
                    <a:pt x="716" y="51"/>
                    <a:pt x="718" y="56"/>
                    <a:pt x="721" y="59"/>
                  </a:cubicBezTo>
                  <a:cubicBezTo>
                    <a:pt x="725" y="63"/>
                    <a:pt x="729" y="65"/>
                    <a:pt x="735" y="65"/>
                  </a:cubicBezTo>
                  <a:cubicBezTo>
                    <a:pt x="739" y="65"/>
                    <a:pt x="742" y="64"/>
                    <a:pt x="745" y="63"/>
                  </a:cubicBezTo>
                  <a:cubicBezTo>
                    <a:pt x="748" y="61"/>
                    <a:pt x="750" y="59"/>
                    <a:pt x="751" y="58"/>
                  </a:cubicBezTo>
                  <a:moveTo>
                    <a:pt x="707" y="153"/>
                  </a:moveTo>
                  <a:cubicBezTo>
                    <a:pt x="715" y="153"/>
                    <a:pt x="715" y="153"/>
                    <a:pt x="715" y="153"/>
                  </a:cubicBezTo>
                  <a:cubicBezTo>
                    <a:pt x="698" y="94"/>
                    <a:pt x="698" y="94"/>
                    <a:pt x="698" y="94"/>
                  </a:cubicBezTo>
                  <a:cubicBezTo>
                    <a:pt x="690" y="94"/>
                    <a:pt x="690" y="94"/>
                    <a:pt x="690" y="94"/>
                  </a:cubicBezTo>
                  <a:cubicBezTo>
                    <a:pt x="671" y="153"/>
                    <a:pt x="671" y="153"/>
                    <a:pt x="671" y="153"/>
                  </a:cubicBezTo>
                  <a:cubicBezTo>
                    <a:pt x="679" y="153"/>
                    <a:pt x="679" y="153"/>
                    <a:pt x="679" y="153"/>
                  </a:cubicBezTo>
                  <a:cubicBezTo>
                    <a:pt x="684" y="138"/>
                    <a:pt x="684" y="138"/>
                    <a:pt x="684" y="138"/>
                  </a:cubicBezTo>
                  <a:cubicBezTo>
                    <a:pt x="703" y="138"/>
                    <a:pt x="703" y="138"/>
                    <a:pt x="703" y="138"/>
                  </a:cubicBezTo>
                  <a:lnTo>
                    <a:pt x="707" y="153"/>
                  </a:lnTo>
                  <a:close/>
                  <a:moveTo>
                    <a:pt x="701" y="132"/>
                  </a:moveTo>
                  <a:cubicBezTo>
                    <a:pt x="686" y="132"/>
                    <a:pt x="686" y="132"/>
                    <a:pt x="686" y="132"/>
                  </a:cubicBezTo>
                  <a:cubicBezTo>
                    <a:pt x="693" y="106"/>
                    <a:pt x="693" y="106"/>
                    <a:pt x="693" y="106"/>
                  </a:cubicBezTo>
                  <a:cubicBezTo>
                    <a:pt x="693" y="106"/>
                    <a:pt x="693" y="106"/>
                    <a:pt x="693" y="106"/>
                  </a:cubicBezTo>
                  <a:lnTo>
                    <a:pt x="701" y="132"/>
                  </a:lnTo>
                  <a:close/>
                  <a:moveTo>
                    <a:pt x="678" y="64"/>
                  </a:moveTo>
                  <a:cubicBezTo>
                    <a:pt x="706" y="64"/>
                    <a:pt x="706" y="64"/>
                    <a:pt x="706" y="64"/>
                  </a:cubicBezTo>
                  <a:cubicBezTo>
                    <a:pt x="706" y="58"/>
                    <a:pt x="706" y="58"/>
                    <a:pt x="706" y="58"/>
                  </a:cubicBezTo>
                  <a:cubicBezTo>
                    <a:pt x="686" y="58"/>
                    <a:pt x="686" y="58"/>
                    <a:pt x="686" y="58"/>
                  </a:cubicBezTo>
                  <a:cubicBezTo>
                    <a:pt x="686" y="42"/>
                    <a:pt x="686" y="42"/>
                    <a:pt x="686" y="42"/>
                  </a:cubicBezTo>
                  <a:cubicBezTo>
                    <a:pt x="704" y="42"/>
                    <a:pt x="704" y="42"/>
                    <a:pt x="704" y="42"/>
                  </a:cubicBezTo>
                  <a:cubicBezTo>
                    <a:pt x="704" y="36"/>
                    <a:pt x="704" y="36"/>
                    <a:pt x="704" y="36"/>
                  </a:cubicBezTo>
                  <a:cubicBezTo>
                    <a:pt x="686" y="36"/>
                    <a:pt x="686" y="36"/>
                    <a:pt x="686" y="36"/>
                  </a:cubicBezTo>
                  <a:cubicBezTo>
                    <a:pt x="686" y="23"/>
                    <a:pt x="686" y="23"/>
                    <a:pt x="686" y="23"/>
                  </a:cubicBezTo>
                  <a:cubicBezTo>
                    <a:pt x="706" y="23"/>
                    <a:pt x="706" y="23"/>
                    <a:pt x="706" y="23"/>
                  </a:cubicBezTo>
                  <a:cubicBezTo>
                    <a:pt x="706" y="16"/>
                    <a:pt x="706" y="16"/>
                    <a:pt x="706" y="16"/>
                  </a:cubicBezTo>
                  <a:cubicBezTo>
                    <a:pt x="678" y="16"/>
                    <a:pt x="678" y="16"/>
                    <a:pt x="678" y="16"/>
                  </a:cubicBezTo>
                  <a:lnTo>
                    <a:pt x="678" y="64"/>
                  </a:lnTo>
                  <a:close/>
                  <a:moveTo>
                    <a:pt x="659" y="64"/>
                  </a:moveTo>
                  <a:cubicBezTo>
                    <a:pt x="668" y="64"/>
                    <a:pt x="668" y="64"/>
                    <a:pt x="668" y="64"/>
                  </a:cubicBezTo>
                  <a:cubicBezTo>
                    <a:pt x="668" y="63"/>
                    <a:pt x="668" y="63"/>
                    <a:pt x="668" y="63"/>
                  </a:cubicBezTo>
                  <a:cubicBezTo>
                    <a:pt x="667" y="62"/>
                    <a:pt x="666" y="61"/>
                    <a:pt x="666" y="59"/>
                  </a:cubicBezTo>
                  <a:cubicBezTo>
                    <a:pt x="666" y="58"/>
                    <a:pt x="665" y="56"/>
                    <a:pt x="665" y="54"/>
                  </a:cubicBezTo>
                  <a:cubicBezTo>
                    <a:pt x="665" y="49"/>
                    <a:pt x="665" y="49"/>
                    <a:pt x="665" y="49"/>
                  </a:cubicBezTo>
                  <a:cubicBezTo>
                    <a:pt x="665" y="46"/>
                    <a:pt x="665" y="43"/>
                    <a:pt x="663" y="40"/>
                  </a:cubicBezTo>
                  <a:cubicBezTo>
                    <a:pt x="662" y="38"/>
                    <a:pt x="660" y="36"/>
                    <a:pt x="657" y="35"/>
                  </a:cubicBezTo>
                  <a:cubicBezTo>
                    <a:pt x="660" y="34"/>
                    <a:pt x="662" y="32"/>
                    <a:pt x="663" y="30"/>
                  </a:cubicBezTo>
                  <a:cubicBezTo>
                    <a:pt x="665" y="27"/>
                    <a:pt x="665" y="25"/>
                    <a:pt x="665" y="21"/>
                  </a:cubicBezTo>
                  <a:cubicBezTo>
                    <a:pt x="665" y="16"/>
                    <a:pt x="664" y="12"/>
                    <a:pt x="661" y="9"/>
                  </a:cubicBezTo>
                  <a:cubicBezTo>
                    <a:pt x="658" y="6"/>
                    <a:pt x="653" y="5"/>
                    <a:pt x="648" y="5"/>
                  </a:cubicBezTo>
                  <a:cubicBezTo>
                    <a:pt x="629" y="5"/>
                    <a:pt x="629" y="5"/>
                    <a:pt x="629" y="5"/>
                  </a:cubicBezTo>
                  <a:cubicBezTo>
                    <a:pt x="629" y="64"/>
                    <a:pt x="629" y="64"/>
                    <a:pt x="629" y="64"/>
                  </a:cubicBezTo>
                  <a:cubicBezTo>
                    <a:pt x="637" y="64"/>
                    <a:pt x="637" y="64"/>
                    <a:pt x="637" y="64"/>
                  </a:cubicBezTo>
                  <a:cubicBezTo>
                    <a:pt x="637" y="38"/>
                    <a:pt x="637" y="38"/>
                    <a:pt x="637" y="38"/>
                  </a:cubicBezTo>
                  <a:cubicBezTo>
                    <a:pt x="649" y="38"/>
                    <a:pt x="649" y="38"/>
                    <a:pt x="649" y="38"/>
                  </a:cubicBezTo>
                  <a:cubicBezTo>
                    <a:pt x="651" y="38"/>
                    <a:pt x="653" y="39"/>
                    <a:pt x="655" y="41"/>
                  </a:cubicBezTo>
                  <a:cubicBezTo>
                    <a:pt x="656" y="43"/>
                    <a:pt x="657" y="46"/>
                    <a:pt x="657" y="49"/>
                  </a:cubicBezTo>
                  <a:cubicBezTo>
                    <a:pt x="657" y="54"/>
                    <a:pt x="657" y="54"/>
                    <a:pt x="657" y="54"/>
                  </a:cubicBezTo>
                  <a:cubicBezTo>
                    <a:pt x="657" y="56"/>
                    <a:pt x="657" y="58"/>
                    <a:pt x="658" y="60"/>
                  </a:cubicBezTo>
                  <a:cubicBezTo>
                    <a:pt x="658" y="62"/>
                    <a:pt x="658" y="63"/>
                    <a:pt x="659" y="64"/>
                  </a:cubicBezTo>
                  <a:moveTo>
                    <a:pt x="655" y="29"/>
                  </a:moveTo>
                  <a:cubicBezTo>
                    <a:pt x="653" y="31"/>
                    <a:pt x="651" y="32"/>
                    <a:pt x="647" y="32"/>
                  </a:cubicBezTo>
                  <a:cubicBezTo>
                    <a:pt x="637" y="32"/>
                    <a:pt x="637" y="32"/>
                    <a:pt x="637" y="32"/>
                  </a:cubicBezTo>
                  <a:cubicBezTo>
                    <a:pt x="637" y="11"/>
                    <a:pt x="637" y="11"/>
                    <a:pt x="637" y="11"/>
                  </a:cubicBezTo>
                  <a:cubicBezTo>
                    <a:pt x="648" y="11"/>
                    <a:pt x="648" y="11"/>
                    <a:pt x="648" y="11"/>
                  </a:cubicBezTo>
                  <a:cubicBezTo>
                    <a:pt x="651" y="11"/>
                    <a:pt x="653" y="12"/>
                    <a:pt x="655" y="14"/>
                  </a:cubicBezTo>
                  <a:cubicBezTo>
                    <a:pt x="656" y="16"/>
                    <a:pt x="657" y="18"/>
                    <a:pt x="657" y="22"/>
                  </a:cubicBezTo>
                  <a:cubicBezTo>
                    <a:pt x="657" y="25"/>
                    <a:pt x="656" y="28"/>
                    <a:pt x="655" y="29"/>
                  </a:cubicBezTo>
                  <a:moveTo>
                    <a:pt x="614" y="153"/>
                  </a:moveTo>
                  <a:cubicBezTo>
                    <a:pt x="622" y="153"/>
                    <a:pt x="622" y="153"/>
                    <a:pt x="622" y="153"/>
                  </a:cubicBezTo>
                  <a:cubicBezTo>
                    <a:pt x="622" y="106"/>
                    <a:pt x="622" y="106"/>
                    <a:pt x="622" y="106"/>
                  </a:cubicBezTo>
                  <a:cubicBezTo>
                    <a:pt x="614" y="106"/>
                    <a:pt x="614" y="106"/>
                    <a:pt x="614" y="106"/>
                  </a:cubicBezTo>
                  <a:cubicBezTo>
                    <a:pt x="614" y="139"/>
                    <a:pt x="614" y="139"/>
                    <a:pt x="614" y="139"/>
                  </a:cubicBezTo>
                  <a:cubicBezTo>
                    <a:pt x="614" y="139"/>
                    <a:pt x="614" y="139"/>
                    <a:pt x="614" y="139"/>
                  </a:cubicBezTo>
                  <a:cubicBezTo>
                    <a:pt x="595" y="106"/>
                    <a:pt x="595" y="106"/>
                    <a:pt x="595" y="106"/>
                  </a:cubicBezTo>
                  <a:cubicBezTo>
                    <a:pt x="587" y="106"/>
                    <a:pt x="587" y="106"/>
                    <a:pt x="587" y="106"/>
                  </a:cubicBezTo>
                  <a:cubicBezTo>
                    <a:pt x="587" y="153"/>
                    <a:pt x="587" y="153"/>
                    <a:pt x="587" y="153"/>
                  </a:cubicBezTo>
                  <a:cubicBezTo>
                    <a:pt x="595" y="153"/>
                    <a:pt x="595" y="153"/>
                    <a:pt x="595" y="153"/>
                  </a:cubicBezTo>
                  <a:cubicBezTo>
                    <a:pt x="595" y="120"/>
                    <a:pt x="595" y="120"/>
                    <a:pt x="595" y="120"/>
                  </a:cubicBezTo>
                  <a:cubicBezTo>
                    <a:pt x="596" y="120"/>
                    <a:pt x="596" y="120"/>
                    <a:pt x="596" y="120"/>
                  </a:cubicBezTo>
                  <a:lnTo>
                    <a:pt x="614" y="153"/>
                  </a:lnTo>
                  <a:close/>
                  <a:moveTo>
                    <a:pt x="569" y="64"/>
                  </a:moveTo>
                  <a:cubicBezTo>
                    <a:pt x="598" y="64"/>
                    <a:pt x="598" y="64"/>
                    <a:pt x="598" y="64"/>
                  </a:cubicBezTo>
                  <a:cubicBezTo>
                    <a:pt x="598" y="58"/>
                    <a:pt x="598" y="58"/>
                    <a:pt x="598" y="58"/>
                  </a:cubicBezTo>
                  <a:cubicBezTo>
                    <a:pt x="577" y="58"/>
                    <a:pt x="577" y="58"/>
                    <a:pt x="577" y="58"/>
                  </a:cubicBezTo>
                  <a:cubicBezTo>
                    <a:pt x="577" y="42"/>
                    <a:pt x="577" y="42"/>
                    <a:pt x="577" y="42"/>
                  </a:cubicBezTo>
                  <a:cubicBezTo>
                    <a:pt x="595" y="42"/>
                    <a:pt x="595" y="42"/>
                    <a:pt x="595" y="42"/>
                  </a:cubicBezTo>
                  <a:cubicBezTo>
                    <a:pt x="595" y="36"/>
                    <a:pt x="595" y="36"/>
                    <a:pt x="595" y="36"/>
                  </a:cubicBezTo>
                  <a:cubicBezTo>
                    <a:pt x="577" y="36"/>
                    <a:pt x="577" y="36"/>
                    <a:pt x="577" y="36"/>
                  </a:cubicBezTo>
                  <a:cubicBezTo>
                    <a:pt x="577" y="23"/>
                    <a:pt x="577" y="23"/>
                    <a:pt x="577" y="23"/>
                  </a:cubicBezTo>
                  <a:cubicBezTo>
                    <a:pt x="598" y="23"/>
                    <a:pt x="598" y="23"/>
                    <a:pt x="598" y="23"/>
                  </a:cubicBezTo>
                  <a:cubicBezTo>
                    <a:pt x="598" y="16"/>
                    <a:pt x="598" y="16"/>
                    <a:pt x="598" y="16"/>
                  </a:cubicBezTo>
                  <a:cubicBezTo>
                    <a:pt x="569" y="16"/>
                    <a:pt x="569" y="16"/>
                    <a:pt x="569" y="16"/>
                  </a:cubicBezTo>
                  <a:lnTo>
                    <a:pt x="569" y="64"/>
                  </a:lnTo>
                  <a:close/>
                  <a:moveTo>
                    <a:pt x="571" y="110"/>
                  </a:moveTo>
                  <a:cubicBezTo>
                    <a:pt x="568" y="107"/>
                    <a:pt x="564" y="105"/>
                    <a:pt x="559" y="105"/>
                  </a:cubicBezTo>
                  <a:cubicBezTo>
                    <a:pt x="553" y="105"/>
                    <a:pt x="549" y="107"/>
                    <a:pt x="546" y="110"/>
                  </a:cubicBezTo>
                  <a:cubicBezTo>
                    <a:pt x="543" y="114"/>
                    <a:pt x="541" y="119"/>
                    <a:pt x="541" y="125"/>
                  </a:cubicBezTo>
                  <a:cubicBezTo>
                    <a:pt x="541" y="134"/>
                    <a:pt x="541" y="134"/>
                    <a:pt x="541" y="134"/>
                  </a:cubicBezTo>
                  <a:cubicBezTo>
                    <a:pt x="541" y="140"/>
                    <a:pt x="543" y="145"/>
                    <a:pt x="546" y="149"/>
                  </a:cubicBezTo>
                  <a:cubicBezTo>
                    <a:pt x="549" y="152"/>
                    <a:pt x="554" y="154"/>
                    <a:pt x="559" y="154"/>
                  </a:cubicBezTo>
                  <a:cubicBezTo>
                    <a:pt x="564" y="154"/>
                    <a:pt x="568" y="152"/>
                    <a:pt x="571" y="149"/>
                  </a:cubicBezTo>
                  <a:cubicBezTo>
                    <a:pt x="575" y="145"/>
                    <a:pt x="576" y="140"/>
                    <a:pt x="576" y="134"/>
                  </a:cubicBezTo>
                  <a:cubicBezTo>
                    <a:pt x="576" y="125"/>
                    <a:pt x="576" y="125"/>
                    <a:pt x="576" y="125"/>
                  </a:cubicBezTo>
                  <a:cubicBezTo>
                    <a:pt x="576" y="119"/>
                    <a:pt x="575" y="114"/>
                    <a:pt x="571" y="110"/>
                  </a:cubicBezTo>
                  <a:moveTo>
                    <a:pt x="568" y="134"/>
                  </a:moveTo>
                  <a:cubicBezTo>
                    <a:pt x="568" y="139"/>
                    <a:pt x="567" y="142"/>
                    <a:pt x="566" y="144"/>
                  </a:cubicBezTo>
                  <a:cubicBezTo>
                    <a:pt x="564" y="147"/>
                    <a:pt x="562" y="148"/>
                    <a:pt x="559" y="148"/>
                  </a:cubicBezTo>
                  <a:cubicBezTo>
                    <a:pt x="556" y="148"/>
                    <a:pt x="554" y="147"/>
                    <a:pt x="552" y="144"/>
                  </a:cubicBezTo>
                  <a:cubicBezTo>
                    <a:pt x="550" y="142"/>
                    <a:pt x="549" y="139"/>
                    <a:pt x="549" y="134"/>
                  </a:cubicBezTo>
                  <a:cubicBezTo>
                    <a:pt x="549" y="124"/>
                    <a:pt x="549" y="124"/>
                    <a:pt x="549" y="124"/>
                  </a:cubicBezTo>
                  <a:cubicBezTo>
                    <a:pt x="549" y="120"/>
                    <a:pt x="550" y="117"/>
                    <a:pt x="552" y="115"/>
                  </a:cubicBezTo>
                  <a:cubicBezTo>
                    <a:pt x="553" y="113"/>
                    <a:pt x="556" y="111"/>
                    <a:pt x="559" y="111"/>
                  </a:cubicBezTo>
                  <a:cubicBezTo>
                    <a:pt x="562" y="111"/>
                    <a:pt x="564" y="113"/>
                    <a:pt x="566" y="115"/>
                  </a:cubicBezTo>
                  <a:cubicBezTo>
                    <a:pt x="567" y="117"/>
                    <a:pt x="568" y="120"/>
                    <a:pt x="568" y="124"/>
                  </a:cubicBezTo>
                  <a:lnTo>
                    <a:pt x="568" y="134"/>
                  </a:lnTo>
                  <a:close/>
                  <a:moveTo>
                    <a:pt x="537" y="34"/>
                  </a:moveTo>
                  <a:cubicBezTo>
                    <a:pt x="535" y="32"/>
                    <a:pt x="535" y="31"/>
                    <a:pt x="535" y="29"/>
                  </a:cubicBezTo>
                  <a:cubicBezTo>
                    <a:pt x="535" y="27"/>
                    <a:pt x="535" y="25"/>
                    <a:pt x="537" y="24"/>
                  </a:cubicBezTo>
                  <a:cubicBezTo>
                    <a:pt x="538" y="23"/>
                    <a:pt x="540" y="22"/>
                    <a:pt x="542" y="22"/>
                  </a:cubicBezTo>
                  <a:cubicBezTo>
                    <a:pt x="545" y="22"/>
                    <a:pt x="547" y="23"/>
                    <a:pt x="548" y="24"/>
                  </a:cubicBezTo>
                  <a:cubicBezTo>
                    <a:pt x="549" y="26"/>
                    <a:pt x="550" y="28"/>
                    <a:pt x="550" y="30"/>
                  </a:cubicBezTo>
                  <a:cubicBezTo>
                    <a:pt x="558" y="30"/>
                    <a:pt x="558" y="30"/>
                    <a:pt x="558" y="30"/>
                  </a:cubicBezTo>
                  <a:cubicBezTo>
                    <a:pt x="558" y="30"/>
                    <a:pt x="558" y="30"/>
                    <a:pt x="558" y="30"/>
                  </a:cubicBezTo>
                  <a:cubicBezTo>
                    <a:pt x="558" y="26"/>
                    <a:pt x="557" y="22"/>
                    <a:pt x="554" y="20"/>
                  </a:cubicBezTo>
                  <a:cubicBezTo>
                    <a:pt x="551" y="17"/>
                    <a:pt x="547" y="16"/>
                    <a:pt x="542" y="16"/>
                  </a:cubicBezTo>
                  <a:cubicBezTo>
                    <a:pt x="537" y="16"/>
                    <a:pt x="534" y="17"/>
                    <a:pt x="531" y="19"/>
                  </a:cubicBezTo>
                  <a:cubicBezTo>
                    <a:pt x="528" y="22"/>
                    <a:pt x="527" y="25"/>
                    <a:pt x="527" y="29"/>
                  </a:cubicBezTo>
                  <a:cubicBezTo>
                    <a:pt x="527" y="33"/>
                    <a:pt x="528" y="36"/>
                    <a:pt x="530" y="38"/>
                  </a:cubicBezTo>
                  <a:cubicBezTo>
                    <a:pt x="532" y="40"/>
                    <a:pt x="536" y="42"/>
                    <a:pt x="541" y="43"/>
                  </a:cubicBezTo>
                  <a:cubicBezTo>
                    <a:pt x="545" y="44"/>
                    <a:pt x="547" y="46"/>
                    <a:pt x="548" y="47"/>
                  </a:cubicBezTo>
                  <a:cubicBezTo>
                    <a:pt x="550" y="48"/>
                    <a:pt x="550" y="50"/>
                    <a:pt x="550" y="52"/>
                  </a:cubicBezTo>
                  <a:cubicBezTo>
                    <a:pt x="550" y="54"/>
                    <a:pt x="550" y="55"/>
                    <a:pt x="548" y="56"/>
                  </a:cubicBezTo>
                  <a:cubicBezTo>
                    <a:pt x="547" y="58"/>
                    <a:pt x="545" y="58"/>
                    <a:pt x="542" y="58"/>
                  </a:cubicBezTo>
                  <a:cubicBezTo>
                    <a:pt x="539" y="58"/>
                    <a:pt x="537" y="58"/>
                    <a:pt x="536" y="56"/>
                  </a:cubicBezTo>
                  <a:cubicBezTo>
                    <a:pt x="534" y="55"/>
                    <a:pt x="533" y="53"/>
                    <a:pt x="533" y="50"/>
                  </a:cubicBezTo>
                  <a:cubicBezTo>
                    <a:pt x="525" y="50"/>
                    <a:pt x="525" y="50"/>
                    <a:pt x="525" y="50"/>
                  </a:cubicBezTo>
                  <a:cubicBezTo>
                    <a:pt x="525" y="50"/>
                    <a:pt x="525" y="50"/>
                    <a:pt x="525" y="50"/>
                  </a:cubicBezTo>
                  <a:cubicBezTo>
                    <a:pt x="525" y="55"/>
                    <a:pt x="527" y="59"/>
                    <a:pt x="530" y="61"/>
                  </a:cubicBezTo>
                  <a:cubicBezTo>
                    <a:pt x="533" y="63"/>
                    <a:pt x="537" y="65"/>
                    <a:pt x="542" y="65"/>
                  </a:cubicBezTo>
                  <a:cubicBezTo>
                    <a:pt x="547" y="65"/>
                    <a:pt x="551" y="64"/>
                    <a:pt x="554" y="61"/>
                  </a:cubicBezTo>
                  <a:cubicBezTo>
                    <a:pt x="557" y="59"/>
                    <a:pt x="559" y="56"/>
                    <a:pt x="559" y="51"/>
                  </a:cubicBezTo>
                  <a:cubicBezTo>
                    <a:pt x="559" y="47"/>
                    <a:pt x="557" y="44"/>
                    <a:pt x="555" y="42"/>
                  </a:cubicBezTo>
                  <a:cubicBezTo>
                    <a:pt x="553" y="40"/>
                    <a:pt x="549" y="38"/>
                    <a:pt x="544" y="37"/>
                  </a:cubicBezTo>
                  <a:cubicBezTo>
                    <a:pt x="540" y="36"/>
                    <a:pt x="538" y="35"/>
                    <a:pt x="537" y="34"/>
                  </a:cubicBezTo>
                  <a:moveTo>
                    <a:pt x="511" y="60"/>
                  </a:moveTo>
                  <a:cubicBezTo>
                    <a:pt x="514" y="57"/>
                    <a:pt x="515" y="53"/>
                    <a:pt x="515" y="48"/>
                  </a:cubicBezTo>
                  <a:cubicBezTo>
                    <a:pt x="515" y="16"/>
                    <a:pt x="515" y="16"/>
                    <a:pt x="515" y="16"/>
                  </a:cubicBezTo>
                  <a:cubicBezTo>
                    <a:pt x="507" y="16"/>
                    <a:pt x="507" y="16"/>
                    <a:pt x="507" y="16"/>
                  </a:cubicBezTo>
                  <a:cubicBezTo>
                    <a:pt x="507" y="48"/>
                    <a:pt x="507" y="48"/>
                    <a:pt x="507" y="48"/>
                  </a:cubicBezTo>
                  <a:cubicBezTo>
                    <a:pt x="507" y="51"/>
                    <a:pt x="506" y="54"/>
                    <a:pt x="505" y="56"/>
                  </a:cubicBezTo>
                  <a:cubicBezTo>
                    <a:pt x="503" y="57"/>
                    <a:pt x="501" y="58"/>
                    <a:pt x="498" y="58"/>
                  </a:cubicBezTo>
                  <a:cubicBezTo>
                    <a:pt x="495" y="58"/>
                    <a:pt x="493" y="57"/>
                    <a:pt x="491" y="56"/>
                  </a:cubicBezTo>
                  <a:cubicBezTo>
                    <a:pt x="489" y="54"/>
                    <a:pt x="489" y="51"/>
                    <a:pt x="489" y="48"/>
                  </a:cubicBezTo>
                  <a:cubicBezTo>
                    <a:pt x="489" y="16"/>
                    <a:pt x="489" y="16"/>
                    <a:pt x="489" y="16"/>
                  </a:cubicBezTo>
                  <a:cubicBezTo>
                    <a:pt x="480" y="16"/>
                    <a:pt x="480" y="16"/>
                    <a:pt x="480" y="16"/>
                  </a:cubicBezTo>
                  <a:cubicBezTo>
                    <a:pt x="480" y="48"/>
                    <a:pt x="480" y="48"/>
                    <a:pt x="480" y="48"/>
                  </a:cubicBezTo>
                  <a:cubicBezTo>
                    <a:pt x="480" y="53"/>
                    <a:pt x="482" y="57"/>
                    <a:pt x="485" y="60"/>
                  </a:cubicBezTo>
                  <a:cubicBezTo>
                    <a:pt x="488" y="63"/>
                    <a:pt x="493" y="65"/>
                    <a:pt x="498" y="65"/>
                  </a:cubicBezTo>
                  <a:cubicBezTo>
                    <a:pt x="503" y="65"/>
                    <a:pt x="507" y="63"/>
                    <a:pt x="511" y="60"/>
                  </a:cubicBezTo>
                  <a:moveTo>
                    <a:pt x="485" y="106"/>
                  </a:moveTo>
                  <a:cubicBezTo>
                    <a:pt x="477" y="106"/>
                    <a:pt x="477" y="106"/>
                    <a:pt x="477" y="106"/>
                  </a:cubicBezTo>
                  <a:cubicBezTo>
                    <a:pt x="477" y="153"/>
                    <a:pt x="477" y="153"/>
                    <a:pt x="477" y="153"/>
                  </a:cubicBezTo>
                  <a:cubicBezTo>
                    <a:pt x="485" y="153"/>
                    <a:pt x="485" y="153"/>
                    <a:pt x="485" y="153"/>
                  </a:cubicBezTo>
                  <a:lnTo>
                    <a:pt x="485" y="106"/>
                  </a:lnTo>
                  <a:close/>
                  <a:moveTo>
                    <a:pt x="465" y="59"/>
                  </a:moveTo>
                  <a:cubicBezTo>
                    <a:pt x="468" y="55"/>
                    <a:pt x="470" y="50"/>
                    <a:pt x="470" y="45"/>
                  </a:cubicBezTo>
                  <a:cubicBezTo>
                    <a:pt x="470" y="36"/>
                    <a:pt x="470" y="36"/>
                    <a:pt x="470" y="36"/>
                  </a:cubicBezTo>
                  <a:cubicBezTo>
                    <a:pt x="470" y="30"/>
                    <a:pt x="468" y="26"/>
                    <a:pt x="465" y="22"/>
                  </a:cubicBezTo>
                  <a:cubicBezTo>
                    <a:pt x="461" y="18"/>
                    <a:pt x="457" y="16"/>
                    <a:pt x="452" y="16"/>
                  </a:cubicBezTo>
                  <a:cubicBezTo>
                    <a:pt x="437" y="16"/>
                    <a:pt x="437" y="16"/>
                    <a:pt x="437" y="16"/>
                  </a:cubicBezTo>
                  <a:cubicBezTo>
                    <a:pt x="437" y="64"/>
                    <a:pt x="437" y="64"/>
                    <a:pt x="437" y="64"/>
                  </a:cubicBezTo>
                  <a:cubicBezTo>
                    <a:pt x="452" y="64"/>
                    <a:pt x="452" y="64"/>
                    <a:pt x="452" y="64"/>
                  </a:cubicBezTo>
                  <a:cubicBezTo>
                    <a:pt x="457" y="64"/>
                    <a:pt x="461" y="62"/>
                    <a:pt x="465" y="59"/>
                  </a:cubicBezTo>
                  <a:moveTo>
                    <a:pt x="462" y="44"/>
                  </a:moveTo>
                  <a:cubicBezTo>
                    <a:pt x="462" y="48"/>
                    <a:pt x="461" y="51"/>
                    <a:pt x="459" y="54"/>
                  </a:cubicBezTo>
                  <a:cubicBezTo>
                    <a:pt x="457" y="56"/>
                    <a:pt x="455" y="58"/>
                    <a:pt x="452" y="58"/>
                  </a:cubicBezTo>
                  <a:cubicBezTo>
                    <a:pt x="445" y="58"/>
                    <a:pt x="445" y="58"/>
                    <a:pt x="445" y="58"/>
                  </a:cubicBezTo>
                  <a:cubicBezTo>
                    <a:pt x="445" y="23"/>
                    <a:pt x="445" y="23"/>
                    <a:pt x="445" y="23"/>
                  </a:cubicBezTo>
                  <a:cubicBezTo>
                    <a:pt x="452" y="23"/>
                    <a:pt x="452" y="23"/>
                    <a:pt x="452" y="23"/>
                  </a:cubicBezTo>
                  <a:cubicBezTo>
                    <a:pt x="455" y="23"/>
                    <a:pt x="457" y="24"/>
                    <a:pt x="459" y="26"/>
                  </a:cubicBezTo>
                  <a:cubicBezTo>
                    <a:pt x="461" y="29"/>
                    <a:pt x="462" y="32"/>
                    <a:pt x="462" y="36"/>
                  </a:cubicBezTo>
                  <a:lnTo>
                    <a:pt x="462" y="44"/>
                  </a:lnTo>
                  <a:close/>
                  <a:moveTo>
                    <a:pt x="448" y="105"/>
                  </a:moveTo>
                  <a:cubicBezTo>
                    <a:pt x="444" y="105"/>
                    <a:pt x="440" y="106"/>
                    <a:pt x="437" y="109"/>
                  </a:cubicBezTo>
                  <a:cubicBezTo>
                    <a:pt x="434" y="111"/>
                    <a:pt x="433" y="114"/>
                    <a:pt x="433" y="118"/>
                  </a:cubicBezTo>
                  <a:cubicBezTo>
                    <a:pt x="433" y="122"/>
                    <a:pt x="434" y="125"/>
                    <a:pt x="436" y="127"/>
                  </a:cubicBezTo>
                  <a:cubicBezTo>
                    <a:pt x="439" y="129"/>
                    <a:pt x="442" y="131"/>
                    <a:pt x="448" y="133"/>
                  </a:cubicBezTo>
                  <a:cubicBezTo>
                    <a:pt x="451" y="134"/>
                    <a:pt x="453" y="135"/>
                    <a:pt x="455" y="136"/>
                  </a:cubicBezTo>
                  <a:cubicBezTo>
                    <a:pt x="456" y="137"/>
                    <a:pt x="456" y="139"/>
                    <a:pt x="456" y="141"/>
                  </a:cubicBezTo>
                  <a:cubicBezTo>
                    <a:pt x="456" y="143"/>
                    <a:pt x="456" y="145"/>
                    <a:pt x="454" y="146"/>
                  </a:cubicBezTo>
                  <a:cubicBezTo>
                    <a:pt x="453" y="147"/>
                    <a:pt x="451" y="148"/>
                    <a:pt x="448" y="148"/>
                  </a:cubicBezTo>
                  <a:cubicBezTo>
                    <a:pt x="446" y="148"/>
                    <a:pt x="444" y="147"/>
                    <a:pt x="442" y="146"/>
                  </a:cubicBezTo>
                  <a:cubicBezTo>
                    <a:pt x="440" y="144"/>
                    <a:pt x="440" y="142"/>
                    <a:pt x="440" y="139"/>
                  </a:cubicBezTo>
                  <a:cubicBezTo>
                    <a:pt x="432" y="139"/>
                    <a:pt x="432" y="139"/>
                    <a:pt x="432" y="139"/>
                  </a:cubicBezTo>
                  <a:cubicBezTo>
                    <a:pt x="432" y="139"/>
                    <a:pt x="432" y="139"/>
                    <a:pt x="432" y="139"/>
                  </a:cubicBezTo>
                  <a:cubicBezTo>
                    <a:pt x="431" y="144"/>
                    <a:pt x="433" y="148"/>
                    <a:pt x="436" y="150"/>
                  </a:cubicBezTo>
                  <a:cubicBezTo>
                    <a:pt x="439" y="153"/>
                    <a:pt x="443" y="154"/>
                    <a:pt x="448" y="154"/>
                  </a:cubicBezTo>
                  <a:cubicBezTo>
                    <a:pt x="453" y="154"/>
                    <a:pt x="457" y="153"/>
                    <a:pt x="460" y="150"/>
                  </a:cubicBezTo>
                  <a:cubicBezTo>
                    <a:pt x="463" y="148"/>
                    <a:pt x="465" y="145"/>
                    <a:pt x="465" y="141"/>
                  </a:cubicBezTo>
                  <a:cubicBezTo>
                    <a:pt x="465" y="137"/>
                    <a:pt x="464" y="134"/>
                    <a:pt x="461" y="132"/>
                  </a:cubicBezTo>
                  <a:cubicBezTo>
                    <a:pt x="459" y="130"/>
                    <a:pt x="455" y="128"/>
                    <a:pt x="450" y="126"/>
                  </a:cubicBezTo>
                  <a:cubicBezTo>
                    <a:pt x="446" y="125"/>
                    <a:pt x="444" y="124"/>
                    <a:pt x="443" y="123"/>
                  </a:cubicBezTo>
                  <a:cubicBezTo>
                    <a:pt x="442" y="122"/>
                    <a:pt x="441" y="120"/>
                    <a:pt x="441" y="118"/>
                  </a:cubicBezTo>
                  <a:cubicBezTo>
                    <a:pt x="441" y="116"/>
                    <a:pt x="442" y="115"/>
                    <a:pt x="443" y="113"/>
                  </a:cubicBezTo>
                  <a:cubicBezTo>
                    <a:pt x="444" y="112"/>
                    <a:pt x="446" y="111"/>
                    <a:pt x="448" y="111"/>
                  </a:cubicBezTo>
                  <a:cubicBezTo>
                    <a:pt x="451" y="111"/>
                    <a:pt x="453" y="112"/>
                    <a:pt x="454" y="114"/>
                  </a:cubicBezTo>
                  <a:cubicBezTo>
                    <a:pt x="455" y="115"/>
                    <a:pt x="456" y="117"/>
                    <a:pt x="456" y="120"/>
                  </a:cubicBezTo>
                  <a:cubicBezTo>
                    <a:pt x="464" y="120"/>
                    <a:pt x="464" y="120"/>
                    <a:pt x="464" y="120"/>
                  </a:cubicBezTo>
                  <a:cubicBezTo>
                    <a:pt x="464" y="119"/>
                    <a:pt x="464" y="119"/>
                    <a:pt x="464" y="119"/>
                  </a:cubicBezTo>
                  <a:cubicBezTo>
                    <a:pt x="464" y="115"/>
                    <a:pt x="463" y="111"/>
                    <a:pt x="460" y="109"/>
                  </a:cubicBezTo>
                  <a:cubicBezTo>
                    <a:pt x="457" y="106"/>
                    <a:pt x="453" y="105"/>
                    <a:pt x="448" y="105"/>
                  </a:cubicBezTo>
                  <a:moveTo>
                    <a:pt x="414" y="112"/>
                  </a:moveTo>
                  <a:cubicBezTo>
                    <a:pt x="426" y="112"/>
                    <a:pt x="426" y="112"/>
                    <a:pt x="426" y="112"/>
                  </a:cubicBezTo>
                  <a:cubicBezTo>
                    <a:pt x="426" y="106"/>
                    <a:pt x="426" y="106"/>
                    <a:pt x="426" y="106"/>
                  </a:cubicBezTo>
                  <a:cubicBezTo>
                    <a:pt x="394" y="106"/>
                    <a:pt x="394" y="106"/>
                    <a:pt x="394" y="106"/>
                  </a:cubicBezTo>
                  <a:cubicBezTo>
                    <a:pt x="394" y="112"/>
                    <a:pt x="394" y="112"/>
                    <a:pt x="394" y="112"/>
                  </a:cubicBezTo>
                  <a:cubicBezTo>
                    <a:pt x="406" y="112"/>
                    <a:pt x="406" y="112"/>
                    <a:pt x="406" y="112"/>
                  </a:cubicBezTo>
                  <a:cubicBezTo>
                    <a:pt x="406" y="153"/>
                    <a:pt x="406" y="153"/>
                    <a:pt x="406" y="153"/>
                  </a:cubicBezTo>
                  <a:cubicBezTo>
                    <a:pt x="414" y="153"/>
                    <a:pt x="414" y="153"/>
                    <a:pt x="414" y="153"/>
                  </a:cubicBezTo>
                  <a:lnTo>
                    <a:pt x="414" y="112"/>
                  </a:lnTo>
                  <a:close/>
                  <a:moveTo>
                    <a:pt x="416" y="64"/>
                  </a:moveTo>
                  <a:cubicBezTo>
                    <a:pt x="425" y="64"/>
                    <a:pt x="425" y="64"/>
                    <a:pt x="425" y="64"/>
                  </a:cubicBezTo>
                  <a:cubicBezTo>
                    <a:pt x="425" y="16"/>
                    <a:pt x="425" y="16"/>
                    <a:pt x="425" y="16"/>
                  </a:cubicBezTo>
                  <a:cubicBezTo>
                    <a:pt x="416" y="16"/>
                    <a:pt x="416" y="16"/>
                    <a:pt x="416" y="16"/>
                  </a:cubicBezTo>
                  <a:cubicBezTo>
                    <a:pt x="416" y="49"/>
                    <a:pt x="416" y="49"/>
                    <a:pt x="416" y="49"/>
                  </a:cubicBezTo>
                  <a:cubicBezTo>
                    <a:pt x="416" y="49"/>
                    <a:pt x="416" y="49"/>
                    <a:pt x="416" y="49"/>
                  </a:cubicBezTo>
                  <a:cubicBezTo>
                    <a:pt x="398" y="16"/>
                    <a:pt x="398" y="16"/>
                    <a:pt x="398" y="16"/>
                  </a:cubicBezTo>
                  <a:cubicBezTo>
                    <a:pt x="390" y="16"/>
                    <a:pt x="390" y="16"/>
                    <a:pt x="390" y="16"/>
                  </a:cubicBezTo>
                  <a:cubicBezTo>
                    <a:pt x="390" y="64"/>
                    <a:pt x="390" y="64"/>
                    <a:pt x="390" y="64"/>
                  </a:cubicBezTo>
                  <a:cubicBezTo>
                    <a:pt x="398" y="64"/>
                    <a:pt x="398" y="64"/>
                    <a:pt x="398" y="64"/>
                  </a:cubicBezTo>
                  <a:cubicBezTo>
                    <a:pt x="398" y="31"/>
                    <a:pt x="398" y="31"/>
                    <a:pt x="398" y="31"/>
                  </a:cubicBezTo>
                  <a:cubicBezTo>
                    <a:pt x="398" y="31"/>
                    <a:pt x="398" y="31"/>
                    <a:pt x="398" y="31"/>
                  </a:cubicBezTo>
                  <a:lnTo>
                    <a:pt x="416" y="64"/>
                  </a:lnTo>
                  <a:close/>
                  <a:moveTo>
                    <a:pt x="373" y="64"/>
                  </a:moveTo>
                  <a:cubicBezTo>
                    <a:pt x="381" y="64"/>
                    <a:pt x="381" y="64"/>
                    <a:pt x="381" y="64"/>
                  </a:cubicBezTo>
                  <a:cubicBezTo>
                    <a:pt x="366" y="16"/>
                    <a:pt x="366" y="16"/>
                    <a:pt x="366" y="16"/>
                  </a:cubicBezTo>
                  <a:cubicBezTo>
                    <a:pt x="357" y="16"/>
                    <a:pt x="357" y="16"/>
                    <a:pt x="357" y="16"/>
                  </a:cubicBezTo>
                  <a:cubicBezTo>
                    <a:pt x="341" y="64"/>
                    <a:pt x="341" y="64"/>
                    <a:pt x="341" y="64"/>
                  </a:cubicBezTo>
                  <a:cubicBezTo>
                    <a:pt x="350" y="64"/>
                    <a:pt x="350" y="64"/>
                    <a:pt x="350" y="64"/>
                  </a:cubicBezTo>
                  <a:cubicBezTo>
                    <a:pt x="353" y="53"/>
                    <a:pt x="353" y="53"/>
                    <a:pt x="353" y="53"/>
                  </a:cubicBezTo>
                  <a:cubicBezTo>
                    <a:pt x="369" y="53"/>
                    <a:pt x="369" y="53"/>
                    <a:pt x="369" y="53"/>
                  </a:cubicBezTo>
                  <a:lnTo>
                    <a:pt x="373" y="64"/>
                  </a:lnTo>
                  <a:close/>
                  <a:moveTo>
                    <a:pt x="367" y="47"/>
                  </a:moveTo>
                  <a:cubicBezTo>
                    <a:pt x="355" y="47"/>
                    <a:pt x="355" y="47"/>
                    <a:pt x="355" y="47"/>
                  </a:cubicBezTo>
                  <a:cubicBezTo>
                    <a:pt x="361" y="28"/>
                    <a:pt x="361" y="28"/>
                    <a:pt x="361" y="28"/>
                  </a:cubicBezTo>
                  <a:cubicBezTo>
                    <a:pt x="361" y="28"/>
                    <a:pt x="361" y="28"/>
                    <a:pt x="361" y="28"/>
                  </a:cubicBezTo>
                  <a:lnTo>
                    <a:pt x="367" y="47"/>
                  </a:lnTo>
                  <a:close/>
                  <a:moveTo>
                    <a:pt x="344" y="106"/>
                  </a:moveTo>
                  <a:cubicBezTo>
                    <a:pt x="333" y="106"/>
                    <a:pt x="333" y="106"/>
                    <a:pt x="333" y="106"/>
                  </a:cubicBezTo>
                  <a:cubicBezTo>
                    <a:pt x="322" y="143"/>
                    <a:pt x="322" y="143"/>
                    <a:pt x="322" y="143"/>
                  </a:cubicBezTo>
                  <a:cubicBezTo>
                    <a:pt x="322" y="143"/>
                    <a:pt x="322" y="143"/>
                    <a:pt x="322" y="143"/>
                  </a:cubicBezTo>
                  <a:cubicBezTo>
                    <a:pt x="311" y="106"/>
                    <a:pt x="311" y="106"/>
                    <a:pt x="311" y="106"/>
                  </a:cubicBezTo>
                  <a:cubicBezTo>
                    <a:pt x="301" y="106"/>
                    <a:pt x="301" y="106"/>
                    <a:pt x="301" y="106"/>
                  </a:cubicBezTo>
                  <a:cubicBezTo>
                    <a:pt x="301" y="153"/>
                    <a:pt x="301" y="153"/>
                    <a:pt x="301" y="153"/>
                  </a:cubicBezTo>
                  <a:cubicBezTo>
                    <a:pt x="309" y="153"/>
                    <a:pt x="309" y="153"/>
                    <a:pt x="309" y="153"/>
                  </a:cubicBezTo>
                  <a:cubicBezTo>
                    <a:pt x="309" y="122"/>
                    <a:pt x="309" y="122"/>
                    <a:pt x="309" y="122"/>
                  </a:cubicBezTo>
                  <a:cubicBezTo>
                    <a:pt x="309" y="122"/>
                    <a:pt x="309" y="122"/>
                    <a:pt x="309" y="122"/>
                  </a:cubicBezTo>
                  <a:cubicBezTo>
                    <a:pt x="319" y="153"/>
                    <a:pt x="319" y="153"/>
                    <a:pt x="319" y="153"/>
                  </a:cubicBezTo>
                  <a:cubicBezTo>
                    <a:pt x="325" y="153"/>
                    <a:pt x="325" y="153"/>
                    <a:pt x="325" y="153"/>
                  </a:cubicBezTo>
                  <a:cubicBezTo>
                    <a:pt x="335" y="122"/>
                    <a:pt x="335" y="122"/>
                    <a:pt x="335" y="122"/>
                  </a:cubicBezTo>
                  <a:cubicBezTo>
                    <a:pt x="335" y="122"/>
                    <a:pt x="335" y="122"/>
                    <a:pt x="335" y="122"/>
                  </a:cubicBezTo>
                  <a:cubicBezTo>
                    <a:pt x="335" y="153"/>
                    <a:pt x="335" y="153"/>
                    <a:pt x="335" y="153"/>
                  </a:cubicBezTo>
                  <a:cubicBezTo>
                    <a:pt x="344" y="153"/>
                    <a:pt x="344" y="153"/>
                    <a:pt x="344" y="153"/>
                  </a:cubicBezTo>
                  <a:lnTo>
                    <a:pt x="344" y="106"/>
                  </a:lnTo>
                  <a:close/>
                  <a:moveTo>
                    <a:pt x="329" y="61"/>
                  </a:moveTo>
                  <a:cubicBezTo>
                    <a:pt x="332" y="58"/>
                    <a:pt x="333" y="54"/>
                    <a:pt x="333" y="49"/>
                  </a:cubicBezTo>
                  <a:cubicBezTo>
                    <a:pt x="333" y="16"/>
                    <a:pt x="333" y="16"/>
                    <a:pt x="333" y="16"/>
                  </a:cubicBezTo>
                  <a:cubicBezTo>
                    <a:pt x="325" y="16"/>
                    <a:pt x="325" y="16"/>
                    <a:pt x="325" y="16"/>
                  </a:cubicBezTo>
                  <a:cubicBezTo>
                    <a:pt x="325" y="49"/>
                    <a:pt x="325" y="49"/>
                    <a:pt x="325" y="49"/>
                  </a:cubicBezTo>
                  <a:cubicBezTo>
                    <a:pt x="325" y="52"/>
                    <a:pt x="324" y="54"/>
                    <a:pt x="323" y="56"/>
                  </a:cubicBezTo>
                  <a:cubicBezTo>
                    <a:pt x="322" y="58"/>
                    <a:pt x="320" y="58"/>
                    <a:pt x="318" y="58"/>
                  </a:cubicBezTo>
                  <a:cubicBezTo>
                    <a:pt x="316" y="58"/>
                    <a:pt x="315" y="58"/>
                    <a:pt x="313" y="56"/>
                  </a:cubicBezTo>
                  <a:cubicBezTo>
                    <a:pt x="312" y="55"/>
                    <a:pt x="312" y="53"/>
                    <a:pt x="312" y="50"/>
                  </a:cubicBezTo>
                  <a:cubicBezTo>
                    <a:pt x="304" y="50"/>
                    <a:pt x="304" y="50"/>
                    <a:pt x="304" y="50"/>
                  </a:cubicBezTo>
                  <a:cubicBezTo>
                    <a:pt x="303" y="50"/>
                    <a:pt x="303" y="50"/>
                    <a:pt x="303" y="50"/>
                  </a:cubicBezTo>
                  <a:cubicBezTo>
                    <a:pt x="303" y="55"/>
                    <a:pt x="305" y="59"/>
                    <a:pt x="307" y="61"/>
                  </a:cubicBezTo>
                  <a:cubicBezTo>
                    <a:pt x="310" y="63"/>
                    <a:pt x="314" y="65"/>
                    <a:pt x="318" y="65"/>
                  </a:cubicBezTo>
                  <a:cubicBezTo>
                    <a:pt x="323" y="65"/>
                    <a:pt x="326" y="63"/>
                    <a:pt x="329" y="61"/>
                  </a:cubicBezTo>
                  <a:moveTo>
                    <a:pt x="290" y="64"/>
                  </a:moveTo>
                  <a:cubicBezTo>
                    <a:pt x="298" y="64"/>
                    <a:pt x="298" y="64"/>
                    <a:pt x="298" y="64"/>
                  </a:cubicBezTo>
                  <a:cubicBezTo>
                    <a:pt x="283" y="16"/>
                    <a:pt x="283" y="16"/>
                    <a:pt x="283" y="16"/>
                  </a:cubicBezTo>
                  <a:cubicBezTo>
                    <a:pt x="274" y="16"/>
                    <a:pt x="274" y="16"/>
                    <a:pt x="274" y="16"/>
                  </a:cubicBezTo>
                  <a:cubicBezTo>
                    <a:pt x="258" y="64"/>
                    <a:pt x="258" y="64"/>
                    <a:pt x="258" y="64"/>
                  </a:cubicBezTo>
                  <a:cubicBezTo>
                    <a:pt x="267" y="64"/>
                    <a:pt x="267" y="64"/>
                    <a:pt x="267" y="64"/>
                  </a:cubicBezTo>
                  <a:cubicBezTo>
                    <a:pt x="270" y="53"/>
                    <a:pt x="270" y="53"/>
                    <a:pt x="270" y="53"/>
                  </a:cubicBezTo>
                  <a:cubicBezTo>
                    <a:pt x="286" y="53"/>
                    <a:pt x="286" y="53"/>
                    <a:pt x="286" y="53"/>
                  </a:cubicBezTo>
                  <a:lnTo>
                    <a:pt x="290" y="64"/>
                  </a:lnTo>
                  <a:close/>
                  <a:moveTo>
                    <a:pt x="284" y="47"/>
                  </a:moveTo>
                  <a:cubicBezTo>
                    <a:pt x="272" y="47"/>
                    <a:pt x="272" y="47"/>
                    <a:pt x="272" y="47"/>
                  </a:cubicBezTo>
                  <a:cubicBezTo>
                    <a:pt x="278" y="28"/>
                    <a:pt x="278" y="28"/>
                    <a:pt x="278" y="28"/>
                  </a:cubicBezTo>
                  <a:cubicBezTo>
                    <a:pt x="278" y="28"/>
                    <a:pt x="278" y="28"/>
                    <a:pt x="278" y="28"/>
                  </a:cubicBezTo>
                  <a:lnTo>
                    <a:pt x="284" y="47"/>
                  </a:lnTo>
                  <a:close/>
                  <a:moveTo>
                    <a:pt x="273" y="106"/>
                  </a:moveTo>
                  <a:cubicBezTo>
                    <a:pt x="257" y="106"/>
                    <a:pt x="257" y="106"/>
                    <a:pt x="257" y="106"/>
                  </a:cubicBezTo>
                  <a:cubicBezTo>
                    <a:pt x="257" y="153"/>
                    <a:pt x="257" y="153"/>
                    <a:pt x="257" y="153"/>
                  </a:cubicBezTo>
                  <a:cubicBezTo>
                    <a:pt x="265" y="153"/>
                    <a:pt x="265" y="153"/>
                    <a:pt x="265" y="153"/>
                  </a:cubicBezTo>
                  <a:cubicBezTo>
                    <a:pt x="265" y="134"/>
                    <a:pt x="265" y="134"/>
                    <a:pt x="265" y="134"/>
                  </a:cubicBezTo>
                  <a:cubicBezTo>
                    <a:pt x="274" y="134"/>
                    <a:pt x="274" y="134"/>
                    <a:pt x="274" y="134"/>
                  </a:cubicBezTo>
                  <a:cubicBezTo>
                    <a:pt x="276" y="134"/>
                    <a:pt x="277" y="135"/>
                    <a:pt x="279" y="136"/>
                  </a:cubicBezTo>
                  <a:cubicBezTo>
                    <a:pt x="280" y="137"/>
                    <a:pt x="280" y="139"/>
                    <a:pt x="280" y="142"/>
                  </a:cubicBezTo>
                  <a:cubicBezTo>
                    <a:pt x="280" y="146"/>
                    <a:pt x="280" y="146"/>
                    <a:pt x="280" y="146"/>
                  </a:cubicBezTo>
                  <a:cubicBezTo>
                    <a:pt x="280" y="148"/>
                    <a:pt x="280" y="149"/>
                    <a:pt x="280" y="150"/>
                  </a:cubicBezTo>
                  <a:cubicBezTo>
                    <a:pt x="280" y="152"/>
                    <a:pt x="281" y="153"/>
                    <a:pt x="281" y="153"/>
                  </a:cubicBezTo>
                  <a:cubicBezTo>
                    <a:pt x="289" y="153"/>
                    <a:pt x="289" y="153"/>
                    <a:pt x="289" y="153"/>
                  </a:cubicBezTo>
                  <a:cubicBezTo>
                    <a:pt x="289" y="153"/>
                    <a:pt x="289" y="153"/>
                    <a:pt x="289" y="153"/>
                  </a:cubicBezTo>
                  <a:cubicBezTo>
                    <a:pt x="289" y="152"/>
                    <a:pt x="289" y="151"/>
                    <a:pt x="289" y="150"/>
                  </a:cubicBezTo>
                  <a:cubicBezTo>
                    <a:pt x="289" y="149"/>
                    <a:pt x="289" y="147"/>
                    <a:pt x="289" y="146"/>
                  </a:cubicBezTo>
                  <a:cubicBezTo>
                    <a:pt x="289" y="142"/>
                    <a:pt x="289" y="142"/>
                    <a:pt x="289" y="142"/>
                  </a:cubicBezTo>
                  <a:cubicBezTo>
                    <a:pt x="289" y="139"/>
                    <a:pt x="288" y="137"/>
                    <a:pt x="287" y="135"/>
                  </a:cubicBezTo>
                  <a:cubicBezTo>
                    <a:pt x="286" y="133"/>
                    <a:pt x="284" y="131"/>
                    <a:pt x="281" y="131"/>
                  </a:cubicBezTo>
                  <a:cubicBezTo>
                    <a:pt x="284" y="130"/>
                    <a:pt x="285" y="128"/>
                    <a:pt x="287" y="126"/>
                  </a:cubicBezTo>
                  <a:cubicBezTo>
                    <a:pt x="288" y="124"/>
                    <a:pt x="288" y="122"/>
                    <a:pt x="288" y="120"/>
                  </a:cubicBezTo>
                  <a:cubicBezTo>
                    <a:pt x="288" y="115"/>
                    <a:pt x="287" y="112"/>
                    <a:pt x="284" y="109"/>
                  </a:cubicBezTo>
                  <a:cubicBezTo>
                    <a:pt x="281" y="107"/>
                    <a:pt x="278" y="106"/>
                    <a:pt x="273" y="106"/>
                  </a:cubicBezTo>
                  <a:moveTo>
                    <a:pt x="265" y="112"/>
                  </a:moveTo>
                  <a:cubicBezTo>
                    <a:pt x="273" y="112"/>
                    <a:pt x="273" y="112"/>
                    <a:pt x="273" y="112"/>
                  </a:cubicBezTo>
                  <a:cubicBezTo>
                    <a:pt x="275" y="112"/>
                    <a:pt x="277" y="113"/>
                    <a:pt x="278" y="114"/>
                  </a:cubicBezTo>
                  <a:cubicBezTo>
                    <a:pt x="279" y="116"/>
                    <a:pt x="280" y="118"/>
                    <a:pt x="280" y="120"/>
                  </a:cubicBezTo>
                  <a:cubicBezTo>
                    <a:pt x="280" y="122"/>
                    <a:pt x="279" y="124"/>
                    <a:pt x="278" y="126"/>
                  </a:cubicBezTo>
                  <a:cubicBezTo>
                    <a:pt x="277" y="127"/>
                    <a:pt x="275" y="128"/>
                    <a:pt x="273" y="128"/>
                  </a:cubicBezTo>
                  <a:cubicBezTo>
                    <a:pt x="265" y="128"/>
                    <a:pt x="265" y="128"/>
                    <a:pt x="265" y="128"/>
                  </a:cubicBezTo>
                  <a:lnTo>
                    <a:pt x="265" y="112"/>
                  </a:lnTo>
                  <a:close/>
                  <a:moveTo>
                    <a:pt x="241" y="64"/>
                  </a:moveTo>
                  <a:cubicBezTo>
                    <a:pt x="250" y="64"/>
                    <a:pt x="250" y="64"/>
                    <a:pt x="250" y="64"/>
                  </a:cubicBezTo>
                  <a:cubicBezTo>
                    <a:pt x="250" y="16"/>
                    <a:pt x="250" y="16"/>
                    <a:pt x="250" y="16"/>
                  </a:cubicBezTo>
                  <a:cubicBezTo>
                    <a:pt x="239" y="16"/>
                    <a:pt x="239" y="16"/>
                    <a:pt x="239" y="16"/>
                  </a:cubicBezTo>
                  <a:cubicBezTo>
                    <a:pt x="228" y="54"/>
                    <a:pt x="228" y="54"/>
                    <a:pt x="228" y="54"/>
                  </a:cubicBezTo>
                  <a:cubicBezTo>
                    <a:pt x="228" y="54"/>
                    <a:pt x="228" y="54"/>
                    <a:pt x="228" y="54"/>
                  </a:cubicBezTo>
                  <a:cubicBezTo>
                    <a:pt x="217" y="16"/>
                    <a:pt x="217" y="16"/>
                    <a:pt x="217" y="16"/>
                  </a:cubicBezTo>
                  <a:cubicBezTo>
                    <a:pt x="207" y="16"/>
                    <a:pt x="207" y="16"/>
                    <a:pt x="207" y="16"/>
                  </a:cubicBezTo>
                  <a:cubicBezTo>
                    <a:pt x="207" y="64"/>
                    <a:pt x="207" y="64"/>
                    <a:pt x="207" y="64"/>
                  </a:cubicBezTo>
                  <a:cubicBezTo>
                    <a:pt x="215" y="64"/>
                    <a:pt x="215" y="64"/>
                    <a:pt x="215" y="64"/>
                  </a:cubicBezTo>
                  <a:cubicBezTo>
                    <a:pt x="215" y="33"/>
                    <a:pt x="215" y="33"/>
                    <a:pt x="215" y="33"/>
                  </a:cubicBezTo>
                  <a:cubicBezTo>
                    <a:pt x="215" y="33"/>
                    <a:pt x="215" y="33"/>
                    <a:pt x="215" y="33"/>
                  </a:cubicBezTo>
                  <a:cubicBezTo>
                    <a:pt x="225" y="64"/>
                    <a:pt x="225" y="64"/>
                    <a:pt x="225" y="64"/>
                  </a:cubicBezTo>
                  <a:cubicBezTo>
                    <a:pt x="231" y="64"/>
                    <a:pt x="231" y="64"/>
                    <a:pt x="231" y="64"/>
                  </a:cubicBezTo>
                  <a:cubicBezTo>
                    <a:pt x="241" y="33"/>
                    <a:pt x="241" y="33"/>
                    <a:pt x="241" y="33"/>
                  </a:cubicBezTo>
                  <a:cubicBezTo>
                    <a:pt x="241" y="33"/>
                    <a:pt x="241" y="33"/>
                    <a:pt x="241" y="33"/>
                  </a:cubicBezTo>
                  <a:lnTo>
                    <a:pt x="241" y="64"/>
                  </a:lnTo>
                  <a:close/>
                  <a:moveTo>
                    <a:pt x="185" y="112"/>
                  </a:moveTo>
                  <a:cubicBezTo>
                    <a:pt x="206" y="112"/>
                    <a:pt x="206" y="112"/>
                    <a:pt x="206" y="112"/>
                  </a:cubicBezTo>
                  <a:cubicBezTo>
                    <a:pt x="206" y="106"/>
                    <a:pt x="206" y="106"/>
                    <a:pt x="206" y="106"/>
                  </a:cubicBezTo>
                  <a:cubicBezTo>
                    <a:pt x="177" y="106"/>
                    <a:pt x="177" y="106"/>
                    <a:pt x="177" y="106"/>
                  </a:cubicBezTo>
                  <a:cubicBezTo>
                    <a:pt x="177" y="153"/>
                    <a:pt x="177" y="153"/>
                    <a:pt x="177" y="153"/>
                  </a:cubicBezTo>
                  <a:cubicBezTo>
                    <a:pt x="185" y="153"/>
                    <a:pt x="185" y="153"/>
                    <a:pt x="185" y="153"/>
                  </a:cubicBezTo>
                  <a:cubicBezTo>
                    <a:pt x="185" y="133"/>
                    <a:pt x="185" y="133"/>
                    <a:pt x="185" y="133"/>
                  </a:cubicBezTo>
                  <a:cubicBezTo>
                    <a:pt x="203" y="133"/>
                    <a:pt x="203" y="133"/>
                    <a:pt x="203" y="133"/>
                  </a:cubicBezTo>
                  <a:cubicBezTo>
                    <a:pt x="203" y="126"/>
                    <a:pt x="203" y="126"/>
                    <a:pt x="203" y="126"/>
                  </a:cubicBezTo>
                  <a:cubicBezTo>
                    <a:pt x="185" y="126"/>
                    <a:pt x="185" y="126"/>
                    <a:pt x="185" y="126"/>
                  </a:cubicBezTo>
                  <a:lnTo>
                    <a:pt x="185" y="112"/>
                  </a:lnTo>
                  <a:close/>
                  <a:moveTo>
                    <a:pt x="190" y="60"/>
                  </a:moveTo>
                  <a:cubicBezTo>
                    <a:pt x="193" y="57"/>
                    <a:pt x="195" y="53"/>
                    <a:pt x="195" y="48"/>
                  </a:cubicBezTo>
                  <a:cubicBezTo>
                    <a:pt x="195" y="16"/>
                    <a:pt x="195" y="16"/>
                    <a:pt x="195" y="16"/>
                  </a:cubicBezTo>
                  <a:cubicBezTo>
                    <a:pt x="186" y="16"/>
                    <a:pt x="186" y="16"/>
                    <a:pt x="186" y="16"/>
                  </a:cubicBezTo>
                  <a:cubicBezTo>
                    <a:pt x="186" y="48"/>
                    <a:pt x="186" y="48"/>
                    <a:pt x="186" y="48"/>
                  </a:cubicBezTo>
                  <a:cubicBezTo>
                    <a:pt x="186" y="51"/>
                    <a:pt x="186" y="54"/>
                    <a:pt x="184" y="56"/>
                  </a:cubicBezTo>
                  <a:cubicBezTo>
                    <a:pt x="182" y="57"/>
                    <a:pt x="180" y="58"/>
                    <a:pt x="177" y="58"/>
                  </a:cubicBezTo>
                  <a:cubicBezTo>
                    <a:pt x="174" y="58"/>
                    <a:pt x="172" y="57"/>
                    <a:pt x="170" y="56"/>
                  </a:cubicBezTo>
                  <a:cubicBezTo>
                    <a:pt x="169" y="54"/>
                    <a:pt x="168" y="51"/>
                    <a:pt x="168" y="48"/>
                  </a:cubicBezTo>
                  <a:cubicBezTo>
                    <a:pt x="168" y="16"/>
                    <a:pt x="168" y="16"/>
                    <a:pt x="168" y="16"/>
                  </a:cubicBezTo>
                  <a:cubicBezTo>
                    <a:pt x="159" y="16"/>
                    <a:pt x="159" y="16"/>
                    <a:pt x="159" y="16"/>
                  </a:cubicBezTo>
                  <a:cubicBezTo>
                    <a:pt x="159" y="48"/>
                    <a:pt x="159" y="48"/>
                    <a:pt x="159" y="48"/>
                  </a:cubicBezTo>
                  <a:cubicBezTo>
                    <a:pt x="159" y="53"/>
                    <a:pt x="161" y="57"/>
                    <a:pt x="164" y="60"/>
                  </a:cubicBezTo>
                  <a:cubicBezTo>
                    <a:pt x="168" y="63"/>
                    <a:pt x="172" y="65"/>
                    <a:pt x="177" y="65"/>
                  </a:cubicBezTo>
                  <a:cubicBezTo>
                    <a:pt x="182" y="65"/>
                    <a:pt x="187" y="63"/>
                    <a:pt x="190" y="60"/>
                  </a:cubicBezTo>
                  <a:moveTo>
                    <a:pt x="156" y="106"/>
                  </a:moveTo>
                  <a:cubicBezTo>
                    <a:pt x="156" y="139"/>
                    <a:pt x="156" y="139"/>
                    <a:pt x="156" y="139"/>
                  </a:cubicBezTo>
                  <a:cubicBezTo>
                    <a:pt x="155" y="139"/>
                    <a:pt x="155" y="139"/>
                    <a:pt x="155" y="139"/>
                  </a:cubicBezTo>
                  <a:cubicBezTo>
                    <a:pt x="137" y="106"/>
                    <a:pt x="137" y="106"/>
                    <a:pt x="137" y="106"/>
                  </a:cubicBezTo>
                  <a:cubicBezTo>
                    <a:pt x="129" y="106"/>
                    <a:pt x="129" y="106"/>
                    <a:pt x="129" y="106"/>
                  </a:cubicBezTo>
                  <a:cubicBezTo>
                    <a:pt x="129" y="153"/>
                    <a:pt x="129" y="153"/>
                    <a:pt x="129" y="153"/>
                  </a:cubicBezTo>
                  <a:cubicBezTo>
                    <a:pt x="137" y="153"/>
                    <a:pt x="137" y="153"/>
                    <a:pt x="137" y="153"/>
                  </a:cubicBezTo>
                  <a:cubicBezTo>
                    <a:pt x="137" y="120"/>
                    <a:pt x="137" y="120"/>
                    <a:pt x="137" y="120"/>
                  </a:cubicBezTo>
                  <a:cubicBezTo>
                    <a:pt x="137" y="120"/>
                    <a:pt x="137" y="120"/>
                    <a:pt x="137" y="120"/>
                  </a:cubicBezTo>
                  <a:cubicBezTo>
                    <a:pt x="156" y="153"/>
                    <a:pt x="156" y="153"/>
                    <a:pt x="156" y="153"/>
                  </a:cubicBezTo>
                  <a:cubicBezTo>
                    <a:pt x="164" y="153"/>
                    <a:pt x="164" y="153"/>
                    <a:pt x="164" y="153"/>
                  </a:cubicBezTo>
                  <a:cubicBezTo>
                    <a:pt x="164" y="106"/>
                    <a:pt x="164" y="106"/>
                    <a:pt x="164" y="106"/>
                  </a:cubicBezTo>
                  <a:lnTo>
                    <a:pt x="156" y="106"/>
                  </a:lnTo>
                  <a:close/>
                  <a:moveTo>
                    <a:pt x="128" y="64"/>
                  </a:moveTo>
                  <a:cubicBezTo>
                    <a:pt x="153" y="64"/>
                    <a:pt x="153" y="64"/>
                    <a:pt x="153" y="64"/>
                  </a:cubicBezTo>
                  <a:cubicBezTo>
                    <a:pt x="153" y="58"/>
                    <a:pt x="153" y="58"/>
                    <a:pt x="153" y="58"/>
                  </a:cubicBezTo>
                  <a:cubicBezTo>
                    <a:pt x="136" y="58"/>
                    <a:pt x="136" y="58"/>
                    <a:pt x="136" y="58"/>
                  </a:cubicBezTo>
                  <a:cubicBezTo>
                    <a:pt x="136" y="16"/>
                    <a:pt x="136" y="16"/>
                    <a:pt x="136" y="16"/>
                  </a:cubicBezTo>
                  <a:cubicBezTo>
                    <a:pt x="128" y="16"/>
                    <a:pt x="128" y="16"/>
                    <a:pt x="128" y="16"/>
                  </a:cubicBezTo>
                  <a:lnTo>
                    <a:pt x="128" y="64"/>
                  </a:lnTo>
                  <a:close/>
                  <a:moveTo>
                    <a:pt x="92" y="64"/>
                  </a:moveTo>
                  <a:cubicBezTo>
                    <a:pt x="118" y="64"/>
                    <a:pt x="118" y="64"/>
                    <a:pt x="118" y="64"/>
                  </a:cubicBezTo>
                  <a:cubicBezTo>
                    <a:pt x="118" y="58"/>
                    <a:pt x="118" y="58"/>
                    <a:pt x="118" y="58"/>
                  </a:cubicBezTo>
                  <a:cubicBezTo>
                    <a:pt x="101" y="58"/>
                    <a:pt x="101" y="58"/>
                    <a:pt x="101" y="58"/>
                  </a:cubicBezTo>
                  <a:cubicBezTo>
                    <a:pt x="101" y="16"/>
                    <a:pt x="101" y="16"/>
                    <a:pt x="101" y="16"/>
                  </a:cubicBezTo>
                  <a:cubicBezTo>
                    <a:pt x="92" y="16"/>
                    <a:pt x="92" y="16"/>
                    <a:pt x="92" y="16"/>
                  </a:cubicBezTo>
                  <a:lnTo>
                    <a:pt x="92" y="64"/>
                  </a:lnTo>
                  <a:close/>
                  <a:moveTo>
                    <a:pt x="77" y="59"/>
                  </a:moveTo>
                  <a:cubicBezTo>
                    <a:pt x="80" y="56"/>
                    <a:pt x="82" y="51"/>
                    <a:pt x="82" y="45"/>
                  </a:cubicBezTo>
                  <a:cubicBezTo>
                    <a:pt x="82" y="35"/>
                    <a:pt x="82" y="35"/>
                    <a:pt x="82" y="35"/>
                  </a:cubicBezTo>
                  <a:cubicBezTo>
                    <a:pt x="82" y="29"/>
                    <a:pt x="80" y="25"/>
                    <a:pt x="77" y="21"/>
                  </a:cubicBezTo>
                  <a:cubicBezTo>
                    <a:pt x="73" y="18"/>
                    <a:pt x="69" y="16"/>
                    <a:pt x="64" y="16"/>
                  </a:cubicBezTo>
                  <a:cubicBezTo>
                    <a:pt x="59" y="16"/>
                    <a:pt x="54" y="18"/>
                    <a:pt x="51" y="21"/>
                  </a:cubicBezTo>
                  <a:cubicBezTo>
                    <a:pt x="48" y="25"/>
                    <a:pt x="46" y="29"/>
                    <a:pt x="46" y="35"/>
                  </a:cubicBezTo>
                  <a:cubicBezTo>
                    <a:pt x="46" y="45"/>
                    <a:pt x="46" y="45"/>
                    <a:pt x="46" y="45"/>
                  </a:cubicBezTo>
                  <a:cubicBezTo>
                    <a:pt x="46" y="51"/>
                    <a:pt x="48" y="56"/>
                    <a:pt x="51" y="59"/>
                  </a:cubicBezTo>
                  <a:cubicBezTo>
                    <a:pt x="55" y="63"/>
                    <a:pt x="59" y="65"/>
                    <a:pt x="64" y="65"/>
                  </a:cubicBezTo>
                  <a:cubicBezTo>
                    <a:pt x="69" y="65"/>
                    <a:pt x="73" y="63"/>
                    <a:pt x="77" y="59"/>
                  </a:cubicBezTo>
                  <a:moveTo>
                    <a:pt x="73" y="45"/>
                  </a:moveTo>
                  <a:cubicBezTo>
                    <a:pt x="73" y="49"/>
                    <a:pt x="72" y="53"/>
                    <a:pt x="71" y="55"/>
                  </a:cubicBezTo>
                  <a:cubicBezTo>
                    <a:pt x="69" y="57"/>
                    <a:pt x="67" y="58"/>
                    <a:pt x="64" y="58"/>
                  </a:cubicBezTo>
                  <a:cubicBezTo>
                    <a:pt x="61" y="58"/>
                    <a:pt x="59" y="57"/>
                    <a:pt x="57" y="55"/>
                  </a:cubicBezTo>
                  <a:cubicBezTo>
                    <a:pt x="55" y="53"/>
                    <a:pt x="55" y="49"/>
                    <a:pt x="55" y="45"/>
                  </a:cubicBezTo>
                  <a:cubicBezTo>
                    <a:pt x="55" y="35"/>
                    <a:pt x="55" y="35"/>
                    <a:pt x="55" y="35"/>
                  </a:cubicBezTo>
                  <a:cubicBezTo>
                    <a:pt x="55" y="31"/>
                    <a:pt x="55" y="28"/>
                    <a:pt x="57" y="26"/>
                  </a:cubicBezTo>
                  <a:cubicBezTo>
                    <a:pt x="59" y="23"/>
                    <a:pt x="61" y="22"/>
                    <a:pt x="64" y="22"/>
                  </a:cubicBezTo>
                  <a:cubicBezTo>
                    <a:pt x="67" y="22"/>
                    <a:pt x="69" y="23"/>
                    <a:pt x="71" y="26"/>
                  </a:cubicBezTo>
                  <a:cubicBezTo>
                    <a:pt x="72" y="28"/>
                    <a:pt x="73" y="31"/>
                    <a:pt x="73" y="35"/>
                  </a:cubicBezTo>
                  <a:lnTo>
                    <a:pt x="73" y="45"/>
                  </a:lnTo>
                  <a:close/>
                  <a:moveTo>
                    <a:pt x="74" y="8"/>
                  </a:moveTo>
                  <a:cubicBezTo>
                    <a:pt x="75" y="6"/>
                    <a:pt x="76" y="4"/>
                    <a:pt x="76" y="1"/>
                  </a:cubicBezTo>
                  <a:cubicBezTo>
                    <a:pt x="71" y="0"/>
                    <a:pt x="71" y="0"/>
                    <a:pt x="71" y="0"/>
                  </a:cubicBezTo>
                  <a:cubicBezTo>
                    <a:pt x="71" y="2"/>
                    <a:pt x="71" y="3"/>
                    <a:pt x="70" y="4"/>
                  </a:cubicBezTo>
                  <a:cubicBezTo>
                    <a:pt x="70" y="5"/>
                    <a:pt x="69" y="5"/>
                    <a:pt x="68" y="5"/>
                  </a:cubicBezTo>
                  <a:cubicBezTo>
                    <a:pt x="67" y="5"/>
                    <a:pt x="65" y="4"/>
                    <a:pt x="63" y="3"/>
                  </a:cubicBezTo>
                  <a:cubicBezTo>
                    <a:pt x="61" y="2"/>
                    <a:pt x="59" y="1"/>
                    <a:pt x="58" y="1"/>
                  </a:cubicBezTo>
                  <a:cubicBezTo>
                    <a:pt x="56" y="1"/>
                    <a:pt x="54" y="2"/>
                    <a:pt x="53" y="4"/>
                  </a:cubicBezTo>
                  <a:cubicBezTo>
                    <a:pt x="52" y="5"/>
                    <a:pt x="51" y="7"/>
                    <a:pt x="51" y="10"/>
                  </a:cubicBezTo>
                  <a:cubicBezTo>
                    <a:pt x="55" y="11"/>
                    <a:pt x="55" y="11"/>
                    <a:pt x="55" y="11"/>
                  </a:cubicBezTo>
                  <a:cubicBezTo>
                    <a:pt x="55" y="10"/>
                    <a:pt x="56" y="9"/>
                    <a:pt x="56" y="8"/>
                  </a:cubicBezTo>
                  <a:cubicBezTo>
                    <a:pt x="57" y="7"/>
                    <a:pt x="58" y="6"/>
                    <a:pt x="59" y="6"/>
                  </a:cubicBezTo>
                  <a:cubicBezTo>
                    <a:pt x="60" y="6"/>
                    <a:pt x="61" y="7"/>
                    <a:pt x="63" y="8"/>
                  </a:cubicBezTo>
                  <a:cubicBezTo>
                    <a:pt x="65" y="10"/>
                    <a:pt x="67" y="10"/>
                    <a:pt x="69" y="10"/>
                  </a:cubicBezTo>
                  <a:cubicBezTo>
                    <a:pt x="71" y="10"/>
                    <a:pt x="72" y="9"/>
                    <a:pt x="74" y="8"/>
                  </a:cubicBezTo>
                  <a:moveTo>
                    <a:pt x="54" y="106"/>
                  </a:moveTo>
                  <a:cubicBezTo>
                    <a:pt x="38" y="153"/>
                    <a:pt x="38" y="153"/>
                    <a:pt x="38" y="153"/>
                  </a:cubicBezTo>
                  <a:cubicBezTo>
                    <a:pt x="47" y="153"/>
                    <a:pt x="47" y="153"/>
                    <a:pt x="47" y="153"/>
                  </a:cubicBezTo>
                  <a:cubicBezTo>
                    <a:pt x="50" y="143"/>
                    <a:pt x="50" y="143"/>
                    <a:pt x="50" y="143"/>
                  </a:cubicBezTo>
                  <a:cubicBezTo>
                    <a:pt x="66" y="143"/>
                    <a:pt x="66" y="143"/>
                    <a:pt x="66" y="143"/>
                  </a:cubicBezTo>
                  <a:cubicBezTo>
                    <a:pt x="70" y="153"/>
                    <a:pt x="70" y="153"/>
                    <a:pt x="70" y="153"/>
                  </a:cubicBezTo>
                  <a:cubicBezTo>
                    <a:pt x="78" y="153"/>
                    <a:pt x="78" y="153"/>
                    <a:pt x="78" y="153"/>
                  </a:cubicBezTo>
                  <a:cubicBezTo>
                    <a:pt x="62" y="106"/>
                    <a:pt x="62" y="106"/>
                    <a:pt x="62" y="106"/>
                  </a:cubicBezTo>
                  <a:lnTo>
                    <a:pt x="54" y="106"/>
                  </a:lnTo>
                  <a:close/>
                  <a:moveTo>
                    <a:pt x="52" y="136"/>
                  </a:moveTo>
                  <a:cubicBezTo>
                    <a:pt x="58" y="117"/>
                    <a:pt x="58" y="117"/>
                    <a:pt x="58" y="117"/>
                  </a:cubicBezTo>
                  <a:cubicBezTo>
                    <a:pt x="58" y="117"/>
                    <a:pt x="58" y="117"/>
                    <a:pt x="58" y="117"/>
                  </a:cubicBezTo>
                  <a:cubicBezTo>
                    <a:pt x="64" y="136"/>
                    <a:pt x="64" y="136"/>
                    <a:pt x="64" y="136"/>
                  </a:cubicBezTo>
                  <a:lnTo>
                    <a:pt x="52" y="136"/>
                  </a:lnTo>
                  <a:close/>
                  <a:moveTo>
                    <a:pt x="33" y="36"/>
                  </a:moveTo>
                  <a:cubicBezTo>
                    <a:pt x="36" y="32"/>
                    <a:pt x="38" y="28"/>
                    <a:pt x="38" y="23"/>
                  </a:cubicBezTo>
                  <a:cubicBezTo>
                    <a:pt x="38" y="17"/>
                    <a:pt x="36" y="13"/>
                    <a:pt x="33" y="10"/>
                  </a:cubicBezTo>
                  <a:cubicBezTo>
                    <a:pt x="30" y="6"/>
                    <a:pt x="25" y="5"/>
                    <a:pt x="20" y="5"/>
                  </a:cubicBezTo>
                  <a:cubicBezTo>
                    <a:pt x="0" y="5"/>
                    <a:pt x="0" y="5"/>
                    <a:pt x="0" y="5"/>
                  </a:cubicBezTo>
                  <a:cubicBezTo>
                    <a:pt x="0" y="64"/>
                    <a:pt x="0" y="64"/>
                    <a:pt x="0" y="64"/>
                  </a:cubicBezTo>
                  <a:cubicBezTo>
                    <a:pt x="9" y="64"/>
                    <a:pt x="9" y="64"/>
                    <a:pt x="9" y="64"/>
                  </a:cubicBezTo>
                  <a:cubicBezTo>
                    <a:pt x="9" y="40"/>
                    <a:pt x="9" y="40"/>
                    <a:pt x="9" y="40"/>
                  </a:cubicBezTo>
                  <a:cubicBezTo>
                    <a:pt x="20" y="40"/>
                    <a:pt x="20" y="40"/>
                    <a:pt x="20" y="40"/>
                  </a:cubicBezTo>
                  <a:cubicBezTo>
                    <a:pt x="25" y="40"/>
                    <a:pt x="30" y="39"/>
                    <a:pt x="33" y="36"/>
                  </a:cubicBezTo>
                  <a:moveTo>
                    <a:pt x="29" y="23"/>
                  </a:moveTo>
                  <a:cubicBezTo>
                    <a:pt x="29" y="26"/>
                    <a:pt x="29" y="29"/>
                    <a:pt x="27" y="31"/>
                  </a:cubicBezTo>
                  <a:cubicBezTo>
                    <a:pt x="25" y="33"/>
                    <a:pt x="23" y="34"/>
                    <a:pt x="20" y="34"/>
                  </a:cubicBezTo>
                  <a:cubicBezTo>
                    <a:pt x="9" y="34"/>
                    <a:pt x="9" y="34"/>
                    <a:pt x="9" y="34"/>
                  </a:cubicBezTo>
                  <a:cubicBezTo>
                    <a:pt x="9" y="11"/>
                    <a:pt x="9" y="11"/>
                    <a:pt x="9" y="11"/>
                  </a:cubicBezTo>
                  <a:cubicBezTo>
                    <a:pt x="20" y="11"/>
                    <a:pt x="20" y="11"/>
                    <a:pt x="20" y="11"/>
                  </a:cubicBezTo>
                  <a:cubicBezTo>
                    <a:pt x="23" y="11"/>
                    <a:pt x="25" y="12"/>
                    <a:pt x="27" y="14"/>
                  </a:cubicBezTo>
                  <a:cubicBezTo>
                    <a:pt x="29" y="16"/>
                    <a:pt x="29" y="19"/>
                    <a:pt x="29" y="23"/>
                  </a:cubicBezTo>
                  <a:moveTo>
                    <a:pt x="0" y="139"/>
                  </a:moveTo>
                  <a:cubicBezTo>
                    <a:pt x="0" y="140"/>
                    <a:pt x="0" y="140"/>
                    <a:pt x="0" y="140"/>
                  </a:cubicBezTo>
                  <a:cubicBezTo>
                    <a:pt x="0" y="144"/>
                    <a:pt x="2" y="148"/>
                    <a:pt x="4" y="150"/>
                  </a:cubicBezTo>
                  <a:cubicBezTo>
                    <a:pt x="7" y="153"/>
                    <a:pt x="11" y="154"/>
                    <a:pt x="15" y="154"/>
                  </a:cubicBezTo>
                  <a:cubicBezTo>
                    <a:pt x="20" y="154"/>
                    <a:pt x="23" y="153"/>
                    <a:pt x="26" y="150"/>
                  </a:cubicBezTo>
                  <a:cubicBezTo>
                    <a:pt x="29" y="147"/>
                    <a:pt x="30" y="143"/>
                    <a:pt x="30" y="139"/>
                  </a:cubicBezTo>
                  <a:cubicBezTo>
                    <a:pt x="30" y="106"/>
                    <a:pt x="30" y="106"/>
                    <a:pt x="30" y="106"/>
                  </a:cubicBezTo>
                  <a:cubicBezTo>
                    <a:pt x="22" y="106"/>
                    <a:pt x="22" y="106"/>
                    <a:pt x="22" y="106"/>
                  </a:cubicBezTo>
                  <a:cubicBezTo>
                    <a:pt x="22" y="139"/>
                    <a:pt x="22" y="139"/>
                    <a:pt x="22" y="139"/>
                  </a:cubicBezTo>
                  <a:cubicBezTo>
                    <a:pt x="22" y="141"/>
                    <a:pt x="21" y="144"/>
                    <a:pt x="20" y="145"/>
                  </a:cubicBezTo>
                  <a:cubicBezTo>
                    <a:pt x="19" y="147"/>
                    <a:pt x="17" y="148"/>
                    <a:pt x="15" y="148"/>
                  </a:cubicBezTo>
                  <a:cubicBezTo>
                    <a:pt x="13" y="148"/>
                    <a:pt x="12" y="147"/>
                    <a:pt x="10" y="146"/>
                  </a:cubicBezTo>
                  <a:cubicBezTo>
                    <a:pt x="9" y="144"/>
                    <a:pt x="8" y="142"/>
                    <a:pt x="8" y="139"/>
                  </a:cubicBezTo>
                  <a:lnTo>
                    <a:pt x="0" y="139"/>
                  </a:lnTo>
                  <a:close/>
                  <a:moveTo>
                    <a:pt x="116" y="94"/>
                  </a:moveTo>
                  <a:cubicBezTo>
                    <a:pt x="107" y="94"/>
                    <a:pt x="107" y="94"/>
                    <a:pt x="107" y="94"/>
                  </a:cubicBezTo>
                  <a:cubicBezTo>
                    <a:pt x="107" y="153"/>
                    <a:pt x="107" y="153"/>
                    <a:pt x="107" y="153"/>
                  </a:cubicBezTo>
                  <a:cubicBezTo>
                    <a:pt x="116" y="153"/>
                    <a:pt x="116" y="153"/>
                    <a:pt x="116" y="153"/>
                  </a:cubicBezTo>
                  <a:lnTo>
                    <a:pt x="116" y="94"/>
                  </a:lnTo>
                  <a:close/>
                  <a:moveTo>
                    <a:pt x="216" y="110"/>
                  </a:moveTo>
                  <a:cubicBezTo>
                    <a:pt x="213" y="114"/>
                    <a:pt x="211" y="119"/>
                    <a:pt x="211" y="125"/>
                  </a:cubicBezTo>
                  <a:cubicBezTo>
                    <a:pt x="211" y="134"/>
                    <a:pt x="211" y="134"/>
                    <a:pt x="211" y="134"/>
                  </a:cubicBezTo>
                  <a:cubicBezTo>
                    <a:pt x="211" y="140"/>
                    <a:pt x="213" y="145"/>
                    <a:pt x="216" y="149"/>
                  </a:cubicBezTo>
                  <a:cubicBezTo>
                    <a:pt x="219" y="152"/>
                    <a:pt x="223" y="154"/>
                    <a:pt x="229" y="154"/>
                  </a:cubicBezTo>
                  <a:cubicBezTo>
                    <a:pt x="234" y="154"/>
                    <a:pt x="238" y="152"/>
                    <a:pt x="241" y="149"/>
                  </a:cubicBezTo>
                  <a:cubicBezTo>
                    <a:pt x="244" y="145"/>
                    <a:pt x="246" y="140"/>
                    <a:pt x="246" y="134"/>
                  </a:cubicBezTo>
                  <a:cubicBezTo>
                    <a:pt x="246" y="125"/>
                    <a:pt x="246" y="125"/>
                    <a:pt x="246" y="125"/>
                  </a:cubicBezTo>
                  <a:cubicBezTo>
                    <a:pt x="246" y="119"/>
                    <a:pt x="244" y="114"/>
                    <a:pt x="241" y="110"/>
                  </a:cubicBezTo>
                  <a:cubicBezTo>
                    <a:pt x="238" y="107"/>
                    <a:pt x="234" y="105"/>
                    <a:pt x="229" y="105"/>
                  </a:cubicBezTo>
                  <a:cubicBezTo>
                    <a:pt x="223" y="105"/>
                    <a:pt x="219" y="107"/>
                    <a:pt x="216" y="110"/>
                  </a:cubicBezTo>
                  <a:moveTo>
                    <a:pt x="219" y="124"/>
                  </a:moveTo>
                  <a:cubicBezTo>
                    <a:pt x="219" y="120"/>
                    <a:pt x="220" y="117"/>
                    <a:pt x="222" y="115"/>
                  </a:cubicBezTo>
                  <a:cubicBezTo>
                    <a:pt x="223" y="113"/>
                    <a:pt x="226" y="111"/>
                    <a:pt x="229" y="111"/>
                  </a:cubicBezTo>
                  <a:cubicBezTo>
                    <a:pt x="231" y="111"/>
                    <a:pt x="234" y="113"/>
                    <a:pt x="235" y="115"/>
                  </a:cubicBezTo>
                  <a:cubicBezTo>
                    <a:pt x="237" y="117"/>
                    <a:pt x="238" y="120"/>
                    <a:pt x="238" y="124"/>
                  </a:cubicBezTo>
                  <a:cubicBezTo>
                    <a:pt x="238" y="134"/>
                    <a:pt x="238" y="134"/>
                    <a:pt x="238" y="134"/>
                  </a:cubicBezTo>
                  <a:cubicBezTo>
                    <a:pt x="238" y="139"/>
                    <a:pt x="237" y="142"/>
                    <a:pt x="235" y="144"/>
                  </a:cubicBezTo>
                  <a:cubicBezTo>
                    <a:pt x="234" y="147"/>
                    <a:pt x="231" y="148"/>
                    <a:pt x="229" y="148"/>
                  </a:cubicBezTo>
                  <a:cubicBezTo>
                    <a:pt x="226" y="148"/>
                    <a:pt x="223" y="147"/>
                    <a:pt x="222" y="144"/>
                  </a:cubicBezTo>
                  <a:cubicBezTo>
                    <a:pt x="220" y="142"/>
                    <a:pt x="219" y="139"/>
                    <a:pt x="219" y="134"/>
                  </a:cubicBezTo>
                  <a:lnTo>
                    <a:pt x="219" y="124"/>
                  </a:lnTo>
                  <a:close/>
                  <a:moveTo>
                    <a:pt x="368" y="106"/>
                  </a:moveTo>
                  <a:cubicBezTo>
                    <a:pt x="352" y="153"/>
                    <a:pt x="352" y="153"/>
                    <a:pt x="352" y="153"/>
                  </a:cubicBezTo>
                  <a:cubicBezTo>
                    <a:pt x="361" y="153"/>
                    <a:pt x="361" y="153"/>
                    <a:pt x="361" y="153"/>
                  </a:cubicBezTo>
                  <a:cubicBezTo>
                    <a:pt x="364" y="143"/>
                    <a:pt x="364" y="143"/>
                    <a:pt x="364" y="143"/>
                  </a:cubicBezTo>
                  <a:cubicBezTo>
                    <a:pt x="381" y="143"/>
                    <a:pt x="381" y="143"/>
                    <a:pt x="381" y="143"/>
                  </a:cubicBezTo>
                  <a:cubicBezTo>
                    <a:pt x="384" y="153"/>
                    <a:pt x="384" y="153"/>
                    <a:pt x="384" y="153"/>
                  </a:cubicBezTo>
                  <a:cubicBezTo>
                    <a:pt x="393" y="153"/>
                    <a:pt x="393" y="153"/>
                    <a:pt x="393" y="153"/>
                  </a:cubicBezTo>
                  <a:cubicBezTo>
                    <a:pt x="377" y="106"/>
                    <a:pt x="377" y="106"/>
                    <a:pt x="377" y="106"/>
                  </a:cubicBezTo>
                  <a:lnTo>
                    <a:pt x="368" y="106"/>
                  </a:lnTo>
                  <a:close/>
                  <a:moveTo>
                    <a:pt x="366" y="136"/>
                  </a:moveTo>
                  <a:cubicBezTo>
                    <a:pt x="372" y="117"/>
                    <a:pt x="372" y="117"/>
                    <a:pt x="372" y="117"/>
                  </a:cubicBezTo>
                  <a:cubicBezTo>
                    <a:pt x="373" y="117"/>
                    <a:pt x="373" y="117"/>
                    <a:pt x="373" y="117"/>
                  </a:cubicBezTo>
                  <a:cubicBezTo>
                    <a:pt x="379" y="136"/>
                    <a:pt x="379" y="136"/>
                    <a:pt x="379" y="136"/>
                  </a:cubicBezTo>
                  <a:lnTo>
                    <a:pt x="366" y="136"/>
                  </a:lnTo>
                  <a:close/>
                  <a:moveTo>
                    <a:pt x="501" y="110"/>
                  </a:moveTo>
                  <a:cubicBezTo>
                    <a:pt x="498" y="114"/>
                    <a:pt x="497" y="119"/>
                    <a:pt x="497" y="125"/>
                  </a:cubicBezTo>
                  <a:cubicBezTo>
                    <a:pt x="497" y="134"/>
                    <a:pt x="497" y="134"/>
                    <a:pt x="497" y="134"/>
                  </a:cubicBezTo>
                  <a:cubicBezTo>
                    <a:pt x="497" y="140"/>
                    <a:pt x="498" y="145"/>
                    <a:pt x="501" y="149"/>
                  </a:cubicBezTo>
                  <a:cubicBezTo>
                    <a:pt x="505" y="152"/>
                    <a:pt x="509" y="154"/>
                    <a:pt x="514" y="154"/>
                  </a:cubicBezTo>
                  <a:cubicBezTo>
                    <a:pt x="519" y="154"/>
                    <a:pt x="524" y="152"/>
                    <a:pt x="527" y="149"/>
                  </a:cubicBezTo>
                  <a:cubicBezTo>
                    <a:pt x="530" y="145"/>
                    <a:pt x="532" y="140"/>
                    <a:pt x="532" y="134"/>
                  </a:cubicBezTo>
                  <a:cubicBezTo>
                    <a:pt x="532" y="125"/>
                    <a:pt x="532" y="125"/>
                    <a:pt x="532" y="125"/>
                  </a:cubicBezTo>
                  <a:cubicBezTo>
                    <a:pt x="532" y="119"/>
                    <a:pt x="530" y="114"/>
                    <a:pt x="527" y="110"/>
                  </a:cubicBezTo>
                  <a:cubicBezTo>
                    <a:pt x="523" y="107"/>
                    <a:pt x="519" y="105"/>
                    <a:pt x="514" y="105"/>
                  </a:cubicBezTo>
                  <a:cubicBezTo>
                    <a:pt x="509" y="105"/>
                    <a:pt x="505" y="107"/>
                    <a:pt x="501" y="110"/>
                  </a:cubicBezTo>
                  <a:moveTo>
                    <a:pt x="505" y="124"/>
                  </a:moveTo>
                  <a:cubicBezTo>
                    <a:pt x="505" y="120"/>
                    <a:pt x="506" y="117"/>
                    <a:pt x="507" y="115"/>
                  </a:cubicBezTo>
                  <a:cubicBezTo>
                    <a:pt x="509" y="113"/>
                    <a:pt x="511" y="111"/>
                    <a:pt x="514" y="111"/>
                  </a:cubicBezTo>
                  <a:cubicBezTo>
                    <a:pt x="517" y="111"/>
                    <a:pt x="519" y="113"/>
                    <a:pt x="521" y="115"/>
                  </a:cubicBezTo>
                  <a:cubicBezTo>
                    <a:pt x="523" y="117"/>
                    <a:pt x="523" y="120"/>
                    <a:pt x="523" y="124"/>
                  </a:cubicBezTo>
                  <a:cubicBezTo>
                    <a:pt x="523" y="134"/>
                    <a:pt x="523" y="134"/>
                    <a:pt x="523" y="134"/>
                  </a:cubicBezTo>
                  <a:cubicBezTo>
                    <a:pt x="523" y="139"/>
                    <a:pt x="523" y="142"/>
                    <a:pt x="521" y="144"/>
                  </a:cubicBezTo>
                  <a:cubicBezTo>
                    <a:pt x="519" y="147"/>
                    <a:pt x="517" y="148"/>
                    <a:pt x="514" y="148"/>
                  </a:cubicBezTo>
                  <a:cubicBezTo>
                    <a:pt x="511" y="148"/>
                    <a:pt x="509" y="147"/>
                    <a:pt x="507" y="144"/>
                  </a:cubicBezTo>
                  <a:cubicBezTo>
                    <a:pt x="506" y="142"/>
                    <a:pt x="505" y="139"/>
                    <a:pt x="505" y="134"/>
                  </a:cubicBezTo>
                  <a:lnTo>
                    <a:pt x="505" y="124"/>
                  </a:lnTo>
                  <a:close/>
                  <a:moveTo>
                    <a:pt x="643" y="106"/>
                  </a:moveTo>
                  <a:cubicBezTo>
                    <a:pt x="635" y="106"/>
                    <a:pt x="635" y="106"/>
                    <a:pt x="635" y="106"/>
                  </a:cubicBezTo>
                  <a:cubicBezTo>
                    <a:pt x="635" y="153"/>
                    <a:pt x="635" y="153"/>
                    <a:pt x="635" y="153"/>
                  </a:cubicBezTo>
                  <a:cubicBezTo>
                    <a:pt x="643" y="153"/>
                    <a:pt x="643" y="153"/>
                    <a:pt x="643" y="153"/>
                  </a:cubicBezTo>
                  <a:lnTo>
                    <a:pt x="643" y="10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sp>
        <p:nvSpPr>
          <p:cNvPr id="18" name="Text Placeholder 17">
            <a:extLst>
              <a:ext uri="{FF2B5EF4-FFF2-40B4-BE49-F238E27FC236}">
                <a16:creationId xmlns:a16="http://schemas.microsoft.com/office/drawing/2014/main" id="{B4D6F277-21CE-1D1E-CFAB-C957E820A171}"/>
              </a:ext>
            </a:extLst>
          </p:cNvPr>
          <p:cNvSpPr>
            <a:spLocks noGrp="1"/>
          </p:cNvSpPr>
          <p:nvPr>
            <p:ph type="body" sz="quarter" idx="10" hasCustomPrompt="1"/>
          </p:nvPr>
        </p:nvSpPr>
        <p:spPr>
          <a:xfrm>
            <a:off x="902668" y="5460450"/>
            <a:ext cx="4679999" cy="828000"/>
          </a:xfrm>
        </p:spPr>
        <p:txBody>
          <a:bodyPr anchor="t"/>
          <a:lstStyle>
            <a:lvl1pPr marL="0" indent="0">
              <a:buNone/>
              <a:defRPr/>
            </a:lvl1pPr>
            <a:lvl2pPr marL="179387" indent="0">
              <a:buNone/>
              <a:defRPr/>
            </a:lvl2pPr>
          </a:lstStyle>
          <a:p>
            <a:pPr lvl="0"/>
            <a:r>
              <a:rPr lang="et-EE" dirty="0"/>
              <a:t>Reaalse vajaduse korral kuupäev (formaadis </a:t>
            </a:r>
            <a:r>
              <a:rPr lang="et-EE" dirty="0" err="1"/>
              <a:t>xx.xx.xxxx</a:t>
            </a:r>
            <a:r>
              <a:rPr lang="et-EE" dirty="0"/>
              <a:t>)</a:t>
            </a:r>
            <a:endParaRPr lang="en-US" dirty="0"/>
          </a:p>
        </p:txBody>
      </p:sp>
      <p:pic>
        <p:nvPicPr>
          <p:cNvPr id="8" name="Picture 7">
            <a:extLst>
              <a:ext uri="{FF2B5EF4-FFF2-40B4-BE49-F238E27FC236}">
                <a16:creationId xmlns:a16="http://schemas.microsoft.com/office/drawing/2014/main" id="{851F4E4C-154A-4475-95D2-C37D6173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4510" y="4995117"/>
            <a:ext cx="2449978" cy="1391164"/>
          </a:xfrm>
          <a:prstGeom prst="rect">
            <a:avLst/>
          </a:prstGeom>
        </p:spPr>
      </p:pic>
    </p:spTree>
    <p:extLst>
      <p:ext uri="{BB962C8B-B14F-4D97-AF65-F5344CB8AC3E}">
        <p14:creationId xmlns:p14="http://schemas.microsoft.com/office/powerpoint/2010/main" val="349398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ur pilt parema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0C3593-1E98-FA3B-DBBD-4F4A8A86AA9F}"/>
              </a:ext>
            </a:extLst>
          </p:cNvPr>
          <p:cNvSpPr>
            <a:spLocks noGrp="1"/>
          </p:cNvSpPr>
          <p:nvPr>
            <p:ph type="pic" sz="quarter" idx="11" hasCustomPrompt="1"/>
          </p:nvPr>
        </p:nvSpPr>
        <p:spPr>
          <a:xfrm>
            <a:off x="4070350" y="0"/>
            <a:ext cx="8121650" cy="6858000"/>
          </a:xfrm>
          <a:solidFill>
            <a:schemeClr val="bg2"/>
          </a:solidFill>
        </p:spPr>
        <p:txBody>
          <a:bodyPr/>
          <a:lstStyle>
            <a:lvl1pPr marL="0" indent="0">
              <a:buNone/>
              <a:defRPr sz="2800"/>
            </a:lvl1pPr>
          </a:lstStyle>
          <a:p>
            <a:r>
              <a:rPr lang="et-EE" dirty="0"/>
              <a:t>Sisesta siia pilt</a:t>
            </a:r>
            <a:endParaRPr lang="LID4096" dirty="0"/>
          </a:p>
        </p:txBody>
      </p:sp>
      <p:sp>
        <p:nvSpPr>
          <p:cNvPr id="10" name="Title 9">
            <a:extLst>
              <a:ext uri="{FF2B5EF4-FFF2-40B4-BE49-F238E27FC236}">
                <a16:creationId xmlns:a16="http://schemas.microsoft.com/office/drawing/2014/main" id="{20506C60-B4B0-F4B1-E7C4-C267CF886CB1}"/>
              </a:ext>
            </a:extLst>
          </p:cNvPr>
          <p:cNvSpPr>
            <a:spLocks noGrp="1"/>
          </p:cNvSpPr>
          <p:nvPr>
            <p:ph type="title" hasCustomPrompt="1"/>
          </p:nvPr>
        </p:nvSpPr>
        <p:spPr>
          <a:xfrm>
            <a:off x="588820" y="544133"/>
            <a:ext cx="3281614" cy="756522"/>
          </a:xfrm>
        </p:spPr>
        <p:txBody>
          <a:bodyPr/>
          <a:lstStyle>
            <a:lvl1pPr>
              <a:defRPr sz="4400"/>
            </a:lvl1pPr>
          </a:lstStyle>
          <a:p>
            <a:r>
              <a:rPr lang="et-EE" dirty="0"/>
              <a:t>Pealkiri</a:t>
            </a:r>
            <a:endParaRPr lang="LID4096" dirty="0"/>
          </a:p>
        </p:txBody>
      </p:sp>
      <p:sp>
        <p:nvSpPr>
          <p:cNvPr id="11" name="Content Placeholder 2">
            <a:extLst>
              <a:ext uri="{FF2B5EF4-FFF2-40B4-BE49-F238E27FC236}">
                <a16:creationId xmlns:a16="http://schemas.microsoft.com/office/drawing/2014/main" id="{66A05A3A-EB3D-2474-E69C-FC1882C50886}"/>
              </a:ext>
            </a:extLst>
          </p:cNvPr>
          <p:cNvSpPr>
            <a:spLocks noGrp="1"/>
          </p:cNvSpPr>
          <p:nvPr>
            <p:ph idx="1" hasCustomPrompt="1"/>
          </p:nvPr>
        </p:nvSpPr>
        <p:spPr>
          <a:xfrm>
            <a:off x="588819" y="1426780"/>
            <a:ext cx="3281614" cy="4738726"/>
          </a:xfrm>
        </p:spPr>
        <p:txBody>
          <a:bodyPr/>
          <a:lstStyle>
            <a:lvl1pPr marL="0" indent="0">
              <a:lnSpc>
                <a:spcPct val="150000"/>
              </a:lnSpc>
              <a:buNone/>
              <a:defRPr sz="3600"/>
            </a:lvl1pPr>
            <a:lvl2pPr>
              <a:lnSpc>
                <a:spcPct val="150000"/>
              </a:lnSpc>
              <a:defRPr sz="3600"/>
            </a:lvl2pPr>
            <a:lvl3pPr>
              <a:lnSpc>
                <a:spcPct val="150000"/>
              </a:lnSpc>
              <a:defRPr sz="3600"/>
            </a:lvl3pPr>
            <a:lvl4pPr>
              <a:lnSpc>
                <a:spcPct val="150000"/>
              </a:lnSpc>
              <a:defRPr sz="3600"/>
            </a:lvl4pPr>
            <a:lvl5pPr>
              <a:lnSpc>
                <a:spcPct val="150000"/>
              </a:lnSpc>
              <a:defRPr sz="3600"/>
            </a:lvl5pPr>
          </a:lstStyle>
          <a:p>
            <a:pPr lvl="0"/>
            <a:r>
              <a:rPr lang="et-EE" dirty="0"/>
              <a:t>Märksõnad</a:t>
            </a:r>
            <a:endParaRPr lang="LID4096" dirty="0"/>
          </a:p>
        </p:txBody>
      </p:sp>
    </p:spTree>
    <p:extLst>
      <p:ext uri="{BB962C8B-B14F-4D97-AF65-F5344CB8AC3E}">
        <p14:creationId xmlns:p14="http://schemas.microsoft.com/office/powerpoint/2010/main" val="345364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ur pilt vasaku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0C3593-1E98-FA3B-DBBD-4F4A8A86AA9F}"/>
              </a:ext>
            </a:extLst>
          </p:cNvPr>
          <p:cNvSpPr>
            <a:spLocks noGrp="1"/>
          </p:cNvSpPr>
          <p:nvPr>
            <p:ph type="pic" sz="quarter" idx="11" hasCustomPrompt="1"/>
          </p:nvPr>
        </p:nvSpPr>
        <p:spPr>
          <a:xfrm>
            <a:off x="0" y="0"/>
            <a:ext cx="8121650" cy="6858000"/>
          </a:xfrm>
          <a:solidFill>
            <a:schemeClr val="bg2"/>
          </a:solidFill>
        </p:spPr>
        <p:txBody>
          <a:bodyPr/>
          <a:lstStyle>
            <a:lvl1pPr marL="0" indent="0">
              <a:buNone/>
              <a:defRPr sz="2800"/>
            </a:lvl1pPr>
          </a:lstStyle>
          <a:p>
            <a:r>
              <a:rPr lang="et-EE" dirty="0"/>
              <a:t>Sisesta siia pilt</a:t>
            </a:r>
            <a:endParaRPr lang="LID4096" dirty="0"/>
          </a:p>
        </p:txBody>
      </p:sp>
      <p:sp>
        <p:nvSpPr>
          <p:cNvPr id="10" name="Title 9">
            <a:extLst>
              <a:ext uri="{FF2B5EF4-FFF2-40B4-BE49-F238E27FC236}">
                <a16:creationId xmlns:a16="http://schemas.microsoft.com/office/drawing/2014/main" id="{20506C60-B4B0-F4B1-E7C4-C267CF886CB1}"/>
              </a:ext>
            </a:extLst>
          </p:cNvPr>
          <p:cNvSpPr>
            <a:spLocks noGrp="1"/>
          </p:cNvSpPr>
          <p:nvPr>
            <p:ph type="title" hasCustomPrompt="1"/>
          </p:nvPr>
        </p:nvSpPr>
        <p:spPr>
          <a:xfrm>
            <a:off x="8308429" y="559677"/>
            <a:ext cx="3294752" cy="801010"/>
          </a:xfrm>
        </p:spPr>
        <p:txBody>
          <a:bodyPr/>
          <a:lstStyle>
            <a:lvl1pPr>
              <a:defRPr sz="4400"/>
            </a:lvl1pPr>
          </a:lstStyle>
          <a:p>
            <a:r>
              <a:rPr lang="et-EE" dirty="0"/>
              <a:t>Pealkiri</a:t>
            </a:r>
            <a:endParaRPr lang="LID4096" dirty="0"/>
          </a:p>
        </p:txBody>
      </p:sp>
      <p:sp>
        <p:nvSpPr>
          <p:cNvPr id="11" name="Content Placeholder 2">
            <a:extLst>
              <a:ext uri="{FF2B5EF4-FFF2-40B4-BE49-F238E27FC236}">
                <a16:creationId xmlns:a16="http://schemas.microsoft.com/office/drawing/2014/main" id="{66A05A3A-EB3D-2474-E69C-FC1882C50886}"/>
              </a:ext>
            </a:extLst>
          </p:cNvPr>
          <p:cNvSpPr>
            <a:spLocks noGrp="1"/>
          </p:cNvSpPr>
          <p:nvPr>
            <p:ph idx="1" hasCustomPrompt="1"/>
          </p:nvPr>
        </p:nvSpPr>
        <p:spPr>
          <a:xfrm>
            <a:off x="8308429" y="1481959"/>
            <a:ext cx="3294751" cy="4683546"/>
          </a:xfrm>
        </p:spPr>
        <p:txBody>
          <a:bodyPr/>
          <a:lstStyle>
            <a:lvl1pPr marL="0" indent="0">
              <a:lnSpc>
                <a:spcPct val="150000"/>
              </a:lnSpc>
              <a:buNone/>
              <a:defRPr sz="3600"/>
            </a:lvl1pPr>
          </a:lstStyle>
          <a:p>
            <a:pPr lvl="0"/>
            <a:r>
              <a:rPr lang="et-EE" dirty="0"/>
              <a:t>Märksõnad</a:t>
            </a:r>
            <a:endParaRPr lang="LID4096" dirty="0"/>
          </a:p>
        </p:txBody>
      </p:sp>
    </p:spTree>
    <p:extLst>
      <p:ext uri="{BB962C8B-B14F-4D97-AF65-F5344CB8AC3E}">
        <p14:creationId xmlns:p14="http://schemas.microsoft.com/office/powerpoint/2010/main" val="18394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islaid illustratsiooniga pare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A77D-7838-898F-B10F-AF0F136D8F29}"/>
              </a:ext>
            </a:extLst>
          </p:cNvPr>
          <p:cNvSpPr>
            <a:spLocks noGrp="1"/>
          </p:cNvSpPr>
          <p:nvPr>
            <p:ph type="title" hasCustomPrompt="1"/>
          </p:nvPr>
        </p:nvSpPr>
        <p:spPr>
          <a:xfrm>
            <a:off x="588820" y="536028"/>
            <a:ext cx="7104752" cy="764627"/>
          </a:xfrm>
        </p:spPr>
        <p:txBody>
          <a:bodyPr/>
          <a:lstStyle>
            <a:lvl1pPr>
              <a:defRPr sz="4400"/>
            </a:lvl1pPr>
          </a:lstStyle>
          <a:p>
            <a:r>
              <a:rPr lang="et-EE" dirty="0"/>
              <a:t>Pealkiri</a:t>
            </a:r>
            <a:endParaRPr lang="LID4096" dirty="0"/>
          </a:p>
        </p:txBody>
      </p:sp>
      <p:sp>
        <p:nvSpPr>
          <p:cNvPr id="3" name="Content Placeholder 2">
            <a:extLst>
              <a:ext uri="{FF2B5EF4-FFF2-40B4-BE49-F238E27FC236}">
                <a16:creationId xmlns:a16="http://schemas.microsoft.com/office/drawing/2014/main" id="{D7808261-44F3-AA98-E640-259CD3BC87BE}"/>
              </a:ext>
            </a:extLst>
          </p:cNvPr>
          <p:cNvSpPr>
            <a:spLocks noGrp="1"/>
          </p:cNvSpPr>
          <p:nvPr>
            <p:ph idx="1" hasCustomPrompt="1"/>
          </p:nvPr>
        </p:nvSpPr>
        <p:spPr>
          <a:xfrm>
            <a:off x="588820" y="1426779"/>
            <a:ext cx="5890808" cy="4699312"/>
          </a:xfrm>
        </p:spPr>
        <p:txBody>
          <a:bodyPr/>
          <a:lstStyle>
            <a:lvl1pPr marL="0" indent="0">
              <a:lnSpc>
                <a:spcPct val="150000"/>
              </a:lnSpc>
              <a:buNone/>
              <a:defRPr sz="3600"/>
            </a:lvl1pPr>
          </a:lstStyle>
          <a:p>
            <a:pPr lvl="0"/>
            <a:r>
              <a:rPr lang="et-EE" dirty="0"/>
              <a:t>Sisesta siia tekst</a:t>
            </a:r>
            <a:endParaRPr lang="LID4096" dirty="0"/>
          </a:p>
        </p:txBody>
      </p:sp>
      <p:sp>
        <p:nvSpPr>
          <p:cNvPr id="6" name="Picture Placeholder 5">
            <a:extLst>
              <a:ext uri="{FF2B5EF4-FFF2-40B4-BE49-F238E27FC236}">
                <a16:creationId xmlns:a16="http://schemas.microsoft.com/office/drawing/2014/main" id="{770225CA-BBE3-2362-9D4A-BFF516A799AA}"/>
              </a:ext>
            </a:extLst>
          </p:cNvPr>
          <p:cNvSpPr>
            <a:spLocks noGrp="1" noChangeAspect="1"/>
          </p:cNvSpPr>
          <p:nvPr>
            <p:ph type="pic" sz="quarter" idx="10"/>
          </p:nvPr>
        </p:nvSpPr>
        <p:spPr>
          <a:xfrm>
            <a:off x="6593969" y="436018"/>
            <a:ext cx="5148000" cy="5985964"/>
          </a:xfrm>
          <a:custGeom>
            <a:avLst/>
            <a:gdLst>
              <a:gd name="connsiteX0" fmla="*/ 1167789 w 4175999"/>
              <a:gd name="connsiteY0" fmla="*/ 2952496 h 4855746"/>
              <a:gd name="connsiteX1" fmla="*/ 1207409 w 4175999"/>
              <a:gd name="connsiteY1" fmla="*/ 2969477 h 4855746"/>
              <a:gd name="connsiteX2" fmla="*/ 1548042 w 4175999"/>
              <a:gd name="connsiteY2" fmla="*/ 3111493 h 4855746"/>
              <a:gd name="connsiteX3" fmla="*/ 1548557 w 4175999"/>
              <a:gd name="connsiteY3" fmla="*/ 3111493 h 4855746"/>
              <a:gd name="connsiteX4" fmla="*/ 1603614 w 4175999"/>
              <a:gd name="connsiteY4" fmla="*/ 3156259 h 4855746"/>
              <a:gd name="connsiteX5" fmla="*/ 1856773 w 4175999"/>
              <a:gd name="connsiteY5" fmla="*/ 4472482 h 4855746"/>
              <a:gd name="connsiteX6" fmla="*/ 1809949 w 4175999"/>
              <a:gd name="connsiteY6" fmla="*/ 4537830 h 4855746"/>
              <a:gd name="connsiteX7" fmla="*/ 1547528 w 4175999"/>
              <a:gd name="connsiteY7" fmla="*/ 4555324 h 4855746"/>
              <a:gd name="connsiteX8" fmla="*/ 11077 w 4175999"/>
              <a:gd name="connsiteY8" fmla="*/ 3789157 h 4855746"/>
              <a:gd name="connsiteX9" fmla="*/ 24456 w 4175999"/>
              <a:gd name="connsiteY9" fmla="*/ 3709916 h 4855746"/>
              <a:gd name="connsiteX10" fmla="*/ 1136401 w 4175999"/>
              <a:gd name="connsiteY10" fmla="*/ 2961758 h 4855746"/>
              <a:gd name="connsiteX11" fmla="*/ 1167789 w 4175999"/>
              <a:gd name="connsiteY11" fmla="*/ 2952496 h 4855746"/>
              <a:gd name="connsiteX12" fmla="*/ 2035837 w 4175999"/>
              <a:gd name="connsiteY12" fmla="*/ 2792471 h 4855746"/>
              <a:gd name="connsiteX13" fmla="*/ 2048186 w 4175999"/>
              <a:gd name="connsiteY13" fmla="*/ 2794015 h 4855746"/>
              <a:gd name="connsiteX14" fmla="*/ 3706071 w 4175999"/>
              <a:gd name="connsiteY14" fmla="*/ 3177870 h 4855746"/>
              <a:gd name="connsiteX15" fmla="*/ 3747235 w 4175999"/>
              <a:gd name="connsiteY15" fmla="*/ 3246820 h 4855746"/>
              <a:gd name="connsiteX16" fmla="*/ 3132346 w 4175999"/>
              <a:gd name="connsiteY16" fmla="*/ 4276438 h 4855746"/>
              <a:gd name="connsiteX17" fmla="*/ 2078030 w 4175999"/>
              <a:gd name="connsiteY17" fmla="*/ 4854279 h 4855746"/>
              <a:gd name="connsiteX18" fmla="*/ 2011139 w 4175999"/>
              <a:gd name="connsiteY18" fmla="*/ 4810542 h 4855746"/>
              <a:gd name="connsiteX19" fmla="*/ 1970489 w 4175999"/>
              <a:gd name="connsiteY19" fmla="*/ 4599576 h 4855746"/>
              <a:gd name="connsiteX20" fmla="*/ 1690059 w 4175999"/>
              <a:gd name="connsiteY20" fmla="*/ 3139279 h 4855746"/>
              <a:gd name="connsiteX21" fmla="*/ 1724534 w 4175999"/>
              <a:gd name="connsiteY21" fmla="*/ 3077018 h 4855746"/>
              <a:gd name="connsiteX22" fmla="*/ 1985926 w 4175999"/>
              <a:gd name="connsiteY22" fmla="*/ 2825402 h 4855746"/>
              <a:gd name="connsiteX23" fmla="*/ 2035837 w 4175999"/>
              <a:gd name="connsiteY23" fmla="*/ 2792471 h 4855746"/>
              <a:gd name="connsiteX24" fmla="*/ 269382 w 4175999"/>
              <a:gd name="connsiteY24" fmla="*/ 1845182 h 4855746"/>
              <a:gd name="connsiteX25" fmla="*/ 300255 w 4175999"/>
              <a:gd name="connsiteY25" fmla="*/ 1854444 h 4855746"/>
              <a:gd name="connsiteX26" fmla="*/ 1085461 w 4175999"/>
              <a:gd name="connsiteY26" fmla="*/ 2377743 h 4855746"/>
              <a:gd name="connsiteX27" fmla="*/ 1105528 w 4175999"/>
              <a:gd name="connsiteY27" fmla="*/ 2445663 h 4855746"/>
              <a:gd name="connsiteX28" fmla="*/ 1067966 w 4175999"/>
              <a:gd name="connsiteY28" fmla="*/ 2631931 h 4855746"/>
              <a:gd name="connsiteX29" fmla="*/ 1106557 w 4175999"/>
              <a:gd name="connsiteY29" fmla="*/ 2820771 h 4855746"/>
              <a:gd name="connsiteX30" fmla="*/ 1087004 w 4175999"/>
              <a:gd name="connsiteY30" fmla="*/ 2888692 h 4855746"/>
              <a:gd name="connsiteX31" fmla="*/ 304372 w 4175999"/>
              <a:gd name="connsiteY31" fmla="*/ 3415078 h 4855746"/>
              <a:gd name="connsiteX32" fmla="*/ 225645 w 4175999"/>
              <a:gd name="connsiteY32" fmla="*/ 3397584 h 4855746"/>
              <a:gd name="connsiteX33" fmla="*/ 20339 w 4175999"/>
              <a:gd name="connsiteY33" fmla="*/ 2631931 h 4855746"/>
              <a:gd name="connsiteX34" fmla="*/ 222043 w 4175999"/>
              <a:gd name="connsiteY34" fmla="*/ 1872453 h 4855746"/>
              <a:gd name="connsiteX35" fmla="*/ 269382 w 4175999"/>
              <a:gd name="connsiteY35" fmla="*/ 1845182 h 4855746"/>
              <a:gd name="connsiteX36" fmla="*/ 1447705 w 4175999"/>
              <a:gd name="connsiteY36" fmla="*/ 1489112 h 4855746"/>
              <a:gd name="connsiteX37" fmla="*/ 1503276 w 4175999"/>
              <a:gd name="connsiteY37" fmla="*/ 1544684 h 4855746"/>
              <a:gd name="connsiteX38" fmla="*/ 1503276 w 4175999"/>
              <a:gd name="connsiteY38" fmla="*/ 2107088 h 4855746"/>
              <a:gd name="connsiteX39" fmla="*/ 1457481 w 4175999"/>
              <a:gd name="connsiteY39" fmla="*/ 2161631 h 4855746"/>
              <a:gd name="connsiteX40" fmla="*/ 1205351 w 4175999"/>
              <a:gd name="connsiteY40" fmla="*/ 2296443 h 4855746"/>
              <a:gd name="connsiteX41" fmla="*/ 1134858 w 4175999"/>
              <a:gd name="connsiteY41" fmla="*/ 2304162 h 4855746"/>
              <a:gd name="connsiteX42" fmla="*/ 667130 w 4175999"/>
              <a:gd name="connsiteY42" fmla="*/ 1992858 h 4855746"/>
              <a:gd name="connsiteX43" fmla="*/ 654781 w 4175999"/>
              <a:gd name="connsiteY43" fmla="*/ 1911559 h 4855746"/>
              <a:gd name="connsiteX44" fmla="*/ 1442559 w 4175999"/>
              <a:gd name="connsiteY44" fmla="*/ 1489627 h 4855746"/>
              <a:gd name="connsiteX45" fmla="*/ 1447705 w 4175999"/>
              <a:gd name="connsiteY45" fmla="*/ 1489112 h 4855746"/>
              <a:gd name="connsiteX46" fmla="*/ 1646836 w 4175999"/>
              <a:gd name="connsiteY46" fmla="*/ 0 h 4855746"/>
              <a:gd name="connsiteX47" fmla="*/ 1648894 w 4175999"/>
              <a:gd name="connsiteY47" fmla="*/ 0 h 4855746"/>
              <a:gd name="connsiteX48" fmla="*/ 3409175 w 4175999"/>
              <a:gd name="connsiteY48" fmla="*/ 769254 h 4855746"/>
              <a:gd name="connsiteX49" fmla="*/ 4167753 w 4175999"/>
              <a:gd name="connsiteY49" fmla="*/ 2369859 h 4855746"/>
              <a:gd name="connsiteX50" fmla="*/ 4175999 w 4175999"/>
              <a:gd name="connsiteY50" fmla="*/ 2539233 h 4855746"/>
              <a:gd name="connsiteX51" fmla="*/ 4175999 w 4175999"/>
              <a:gd name="connsiteY51" fmla="*/ 2727862 h 4855746"/>
              <a:gd name="connsiteX52" fmla="*/ 4168910 w 4175999"/>
              <a:gd name="connsiteY52" fmla="*/ 2880202 h 4855746"/>
              <a:gd name="connsiteX53" fmla="*/ 4134178 w 4175999"/>
              <a:gd name="connsiteY53" fmla="*/ 3125900 h 4855746"/>
              <a:gd name="connsiteX54" fmla="*/ 4067286 w 4175999"/>
              <a:gd name="connsiteY54" fmla="*/ 3169637 h 4855746"/>
              <a:gd name="connsiteX55" fmla="*/ 3868669 w 4175999"/>
              <a:gd name="connsiteY55" fmla="*/ 3123842 h 4855746"/>
              <a:gd name="connsiteX56" fmla="*/ 2068768 w 4175999"/>
              <a:gd name="connsiteY56" fmla="*/ 2707055 h 4855746"/>
              <a:gd name="connsiteX57" fmla="*/ 2026061 w 4175999"/>
              <a:gd name="connsiteY57" fmla="*/ 2650455 h 4855746"/>
              <a:gd name="connsiteX58" fmla="*/ 2026575 w 4175999"/>
              <a:gd name="connsiteY58" fmla="*/ 2631931 h 4855746"/>
              <a:gd name="connsiteX59" fmla="*/ 1636545 w 4175999"/>
              <a:gd name="connsiteY59" fmla="*/ 2161116 h 4855746"/>
              <a:gd name="connsiteX60" fmla="*/ 1591265 w 4175999"/>
              <a:gd name="connsiteY60" fmla="*/ 2106059 h 4855746"/>
              <a:gd name="connsiteX61" fmla="*/ 1591265 w 4175999"/>
              <a:gd name="connsiteY61" fmla="*/ 1396493 h 4855746"/>
              <a:gd name="connsiteX62" fmla="*/ 1591265 w 4175999"/>
              <a:gd name="connsiteY62" fmla="*/ 55572 h 4855746"/>
              <a:gd name="connsiteX63" fmla="*/ 1646836 w 4175999"/>
              <a:gd name="connsiteY63" fmla="*/ 0 h 485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175999" h="4855746">
                <a:moveTo>
                  <a:pt x="1167789" y="2952496"/>
                </a:moveTo>
                <a:cubicBezTo>
                  <a:pt x="1182196" y="2952496"/>
                  <a:pt x="1196604" y="2958671"/>
                  <a:pt x="1207409" y="2969477"/>
                </a:cubicBezTo>
                <a:cubicBezTo>
                  <a:pt x="1296427" y="3059523"/>
                  <a:pt x="1418890" y="3111493"/>
                  <a:pt x="1548042" y="3111493"/>
                </a:cubicBezTo>
                <a:lnTo>
                  <a:pt x="1548557" y="3111493"/>
                </a:lnTo>
                <a:cubicBezTo>
                  <a:pt x="1575314" y="3111493"/>
                  <a:pt x="1598468" y="3130017"/>
                  <a:pt x="1603614" y="3156259"/>
                </a:cubicBezTo>
                <a:lnTo>
                  <a:pt x="1856773" y="4472482"/>
                </a:lnTo>
                <a:cubicBezTo>
                  <a:pt x="1862433" y="4503355"/>
                  <a:pt x="1841337" y="4533713"/>
                  <a:pt x="1809949" y="4537830"/>
                </a:cubicBezTo>
                <a:cubicBezTo>
                  <a:pt x="1722990" y="4549150"/>
                  <a:pt x="1635516" y="4555324"/>
                  <a:pt x="1547528" y="4555324"/>
                </a:cubicBezTo>
                <a:cubicBezTo>
                  <a:pt x="940872" y="4555324"/>
                  <a:pt x="373836" y="4270778"/>
                  <a:pt x="11077" y="3789157"/>
                </a:cubicBezTo>
                <a:cubicBezTo>
                  <a:pt x="-7961" y="3763944"/>
                  <a:pt x="-1787" y="3727411"/>
                  <a:pt x="24456" y="3709916"/>
                </a:cubicBezTo>
                <a:lnTo>
                  <a:pt x="1136401" y="2961758"/>
                </a:lnTo>
                <a:cubicBezTo>
                  <a:pt x="1145663" y="2955069"/>
                  <a:pt x="1156469" y="2952496"/>
                  <a:pt x="1167789" y="2952496"/>
                </a:cubicBezTo>
                <a:close/>
                <a:moveTo>
                  <a:pt x="2035837" y="2792471"/>
                </a:moveTo>
                <a:cubicBezTo>
                  <a:pt x="2039954" y="2792471"/>
                  <a:pt x="2044070" y="2792986"/>
                  <a:pt x="2048186" y="2794015"/>
                </a:cubicBezTo>
                <a:lnTo>
                  <a:pt x="3706071" y="3177870"/>
                </a:lnTo>
                <a:cubicBezTo>
                  <a:pt x="3736944" y="3185074"/>
                  <a:pt x="3755468" y="3216461"/>
                  <a:pt x="3747235" y="3246820"/>
                </a:cubicBezTo>
                <a:cubicBezTo>
                  <a:pt x="3638665" y="3637879"/>
                  <a:pt x="3427184" y="3991890"/>
                  <a:pt x="3132346" y="4276438"/>
                </a:cubicBezTo>
                <a:cubicBezTo>
                  <a:pt x="2836994" y="4561499"/>
                  <a:pt x="2474235" y="4760116"/>
                  <a:pt x="2078030" y="4854279"/>
                </a:cubicBezTo>
                <a:cubicBezTo>
                  <a:pt x="2047672" y="4861483"/>
                  <a:pt x="2017313" y="4841415"/>
                  <a:pt x="2011139" y="4810542"/>
                </a:cubicBezTo>
                <a:lnTo>
                  <a:pt x="1970489" y="4599576"/>
                </a:lnTo>
                <a:lnTo>
                  <a:pt x="1690059" y="3139279"/>
                </a:lnTo>
                <a:cubicBezTo>
                  <a:pt x="1684913" y="3113037"/>
                  <a:pt x="1699835" y="3086795"/>
                  <a:pt x="1724534" y="3077018"/>
                </a:cubicBezTo>
                <a:cubicBezTo>
                  <a:pt x="1841337" y="3030708"/>
                  <a:pt x="1934985" y="2940147"/>
                  <a:pt x="1985926" y="2825402"/>
                </a:cubicBezTo>
                <a:cubicBezTo>
                  <a:pt x="1995187" y="2804820"/>
                  <a:pt x="2015255" y="2791956"/>
                  <a:pt x="2035837" y="2792471"/>
                </a:cubicBezTo>
                <a:close/>
                <a:moveTo>
                  <a:pt x="269382" y="1845182"/>
                </a:moveTo>
                <a:cubicBezTo>
                  <a:pt x="280188" y="1845182"/>
                  <a:pt x="290993" y="1848269"/>
                  <a:pt x="300255" y="1854444"/>
                </a:cubicBezTo>
                <a:lnTo>
                  <a:pt x="1085461" y="2377743"/>
                </a:lnTo>
                <a:cubicBezTo>
                  <a:pt x="1107586" y="2392665"/>
                  <a:pt x="1115819" y="2420965"/>
                  <a:pt x="1105528" y="2445663"/>
                </a:cubicBezTo>
                <a:cubicBezTo>
                  <a:pt x="1080830" y="2504322"/>
                  <a:pt x="1067966" y="2567097"/>
                  <a:pt x="1067966" y="2631931"/>
                </a:cubicBezTo>
                <a:cubicBezTo>
                  <a:pt x="1067966" y="2697793"/>
                  <a:pt x="1081344" y="2761598"/>
                  <a:pt x="1106557" y="2820771"/>
                </a:cubicBezTo>
                <a:cubicBezTo>
                  <a:pt x="1117363" y="2844955"/>
                  <a:pt x="1109130" y="2873770"/>
                  <a:pt x="1087004" y="2888692"/>
                </a:cubicBezTo>
                <a:lnTo>
                  <a:pt x="304372" y="3415078"/>
                </a:lnTo>
                <a:cubicBezTo>
                  <a:pt x="277615" y="3433088"/>
                  <a:pt x="241596" y="3425369"/>
                  <a:pt x="225645" y="3397584"/>
                </a:cubicBezTo>
                <a:cubicBezTo>
                  <a:pt x="90833" y="3165521"/>
                  <a:pt x="20339" y="2903100"/>
                  <a:pt x="20339" y="2631931"/>
                </a:cubicBezTo>
                <a:cubicBezTo>
                  <a:pt x="20339" y="2363335"/>
                  <a:pt x="89804" y="2102972"/>
                  <a:pt x="222043" y="1872453"/>
                </a:cubicBezTo>
                <a:cubicBezTo>
                  <a:pt x="232334" y="1854958"/>
                  <a:pt x="250858" y="1845182"/>
                  <a:pt x="269382" y="1845182"/>
                </a:cubicBezTo>
                <a:close/>
                <a:moveTo>
                  <a:pt x="1447705" y="1489112"/>
                </a:moveTo>
                <a:cubicBezTo>
                  <a:pt x="1478063" y="1489112"/>
                  <a:pt x="1503276" y="1513811"/>
                  <a:pt x="1503276" y="1544684"/>
                </a:cubicBezTo>
                <a:lnTo>
                  <a:pt x="1503276" y="2107088"/>
                </a:lnTo>
                <a:cubicBezTo>
                  <a:pt x="1503276" y="2133845"/>
                  <a:pt x="1483723" y="2156485"/>
                  <a:pt x="1457481" y="2161631"/>
                </a:cubicBezTo>
                <a:cubicBezTo>
                  <a:pt x="1361775" y="2179640"/>
                  <a:pt x="1273786" y="2226979"/>
                  <a:pt x="1205351" y="2296443"/>
                </a:cubicBezTo>
                <a:cubicBezTo>
                  <a:pt x="1186827" y="2315482"/>
                  <a:pt x="1156983" y="2319084"/>
                  <a:pt x="1134858" y="2304162"/>
                </a:cubicBezTo>
                <a:lnTo>
                  <a:pt x="667130" y="1992858"/>
                </a:lnTo>
                <a:cubicBezTo>
                  <a:pt x="639859" y="1974334"/>
                  <a:pt x="634199" y="1936772"/>
                  <a:pt x="654781" y="1911559"/>
                </a:cubicBezTo>
                <a:cubicBezTo>
                  <a:pt x="849796" y="1669720"/>
                  <a:pt x="1133828" y="1517927"/>
                  <a:pt x="1442559" y="1489627"/>
                </a:cubicBezTo>
                <a:cubicBezTo>
                  <a:pt x="1444103" y="1489112"/>
                  <a:pt x="1445647" y="1489112"/>
                  <a:pt x="1447705" y="1489112"/>
                </a:cubicBezTo>
                <a:close/>
                <a:moveTo>
                  <a:pt x="1646836" y="0"/>
                </a:moveTo>
                <a:lnTo>
                  <a:pt x="1648894" y="0"/>
                </a:lnTo>
                <a:cubicBezTo>
                  <a:pt x="2314209" y="25213"/>
                  <a:pt x="2936302" y="295867"/>
                  <a:pt x="3409175" y="769254"/>
                </a:cubicBezTo>
                <a:cubicBezTo>
                  <a:pt x="3844550" y="1204630"/>
                  <a:pt x="4108554" y="1765282"/>
                  <a:pt x="4167753" y="2369859"/>
                </a:cubicBezTo>
                <a:lnTo>
                  <a:pt x="4175999" y="2539233"/>
                </a:lnTo>
                <a:lnTo>
                  <a:pt x="4175999" y="2727862"/>
                </a:lnTo>
                <a:lnTo>
                  <a:pt x="4168910" y="2880202"/>
                </a:lnTo>
                <a:cubicBezTo>
                  <a:pt x="4161192" y="2962788"/>
                  <a:pt x="4149614" y="3044859"/>
                  <a:pt x="4134178" y="3125900"/>
                </a:cubicBezTo>
                <a:cubicBezTo>
                  <a:pt x="4128518" y="3156773"/>
                  <a:pt x="4098159" y="3176841"/>
                  <a:pt x="4067286" y="3169637"/>
                </a:cubicBezTo>
                <a:lnTo>
                  <a:pt x="3868669" y="3123842"/>
                </a:lnTo>
                <a:lnTo>
                  <a:pt x="2068768" y="2707055"/>
                </a:lnTo>
                <a:cubicBezTo>
                  <a:pt x="2042526" y="2701395"/>
                  <a:pt x="2025032" y="2677211"/>
                  <a:pt x="2026061" y="2650455"/>
                </a:cubicBezTo>
                <a:cubicBezTo>
                  <a:pt x="2026575" y="2644280"/>
                  <a:pt x="2026575" y="2638106"/>
                  <a:pt x="2026575" y="2631931"/>
                </a:cubicBezTo>
                <a:cubicBezTo>
                  <a:pt x="2026575" y="2398325"/>
                  <a:pt x="1858317" y="2203310"/>
                  <a:pt x="1636545" y="2161116"/>
                </a:cubicBezTo>
                <a:cubicBezTo>
                  <a:pt x="1609789" y="2156485"/>
                  <a:pt x="1591265" y="2132816"/>
                  <a:pt x="1591265" y="2106059"/>
                </a:cubicBezTo>
                <a:lnTo>
                  <a:pt x="1591265" y="1396493"/>
                </a:lnTo>
                <a:lnTo>
                  <a:pt x="1591265" y="55572"/>
                </a:lnTo>
                <a:cubicBezTo>
                  <a:pt x="1591265" y="24698"/>
                  <a:pt x="1616478" y="0"/>
                  <a:pt x="1646836" y="0"/>
                </a:cubicBezTo>
                <a:close/>
              </a:path>
            </a:pathLst>
          </a:custGeom>
          <a:solidFill>
            <a:schemeClr val="bg2"/>
          </a:solidFill>
        </p:spPr>
        <p:txBody>
          <a:bodyPr wrap="square">
            <a:noAutofit/>
          </a:bodyPr>
          <a:lstStyle>
            <a:lvl1pPr marL="0" indent="0">
              <a:buNone/>
              <a:defRPr sz="2800"/>
            </a:lvl1pPr>
          </a:lstStyle>
          <a:p>
            <a:endParaRPr lang="et-EE" dirty="0"/>
          </a:p>
          <a:p>
            <a:endParaRPr lang="et-EE" dirty="0"/>
          </a:p>
          <a:p>
            <a:r>
              <a:rPr lang="et-EE" dirty="0"/>
              <a:t>		   Sisesta siia pilt</a:t>
            </a:r>
            <a:endParaRPr lang="LID4096" dirty="0"/>
          </a:p>
        </p:txBody>
      </p:sp>
    </p:spTree>
    <p:extLst>
      <p:ext uri="{BB962C8B-B14F-4D97-AF65-F5344CB8AC3E}">
        <p14:creationId xmlns:p14="http://schemas.microsoft.com/office/powerpoint/2010/main" val="1056567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islaid illustratsiooniga vasaku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0225CA-BBE3-2362-9D4A-BFF516A799AA}"/>
              </a:ext>
            </a:extLst>
          </p:cNvPr>
          <p:cNvSpPr>
            <a:spLocks noGrp="1" noChangeAspect="1"/>
          </p:cNvSpPr>
          <p:nvPr>
            <p:ph type="pic" sz="quarter" idx="10"/>
          </p:nvPr>
        </p:nvSpPr>
        <p:spPr>
          <a:xfrm flipH="1">
            <a:off x="352604" y="436018"/>
            <a:ext cx="5148000" cy="5985964"/>
          </a:xfrm>
          <a:custGeom>
            <a:avLst/>
            <a:gdLst>
              <a:gd name="connsiteX0" fmla="*/ 1167789 w 4175999"/>
              <a:gd name="connsiteY0" fmla="*/ 2952496 h 4855746"/>
              <a:gd name="connsiteX1" fmla="*/ 1207409 w 4175999"/>
              <a:gd name="connsiteY1" fmla="*/ 2969477 h 4855746"/>
              <a:gd name="connsiteX2" fmla="*/ 1548042 w 4175999"/>
              <a:gd name="connsiteY2" fmla="*/ 3111493 h 4855746"/>
              <a:gd name="connsiteX3" fmla="*/ 1548557 w 4175999"/>
              <a:gd name="connsiteY3" fmla="*/ 3111493 h 4855746"/>
              <a:gd name="connsiteX4" fmla="*/ 1603614 w 4175999"/>
              <a:gd name="connsiteY4" fmla="*/ 3156259 h 4855746"/>
              <a:gd name="connsiteX5" fmla="*/ 1856773 w 4175999"/>
              <a:gd name="connsiteY5" fmla="*/ 4472482 h 4855746"/>
              <a:gd name="connsiteX6" fmla="*/ 1809949 w 4175999"/>
              <a:gd name="connsiteY6" fmla="*/ 4537830 h 4855746"/>
              <a:gd name="connsiteX7" fmla="*/ 1547528 w 4175999"/>
              <a:gd name="connsiteY7" fmla="*/ 4555324 h 4855746"/>
              <a:gd name="connsiteX8" fmla="*/ 11077 w 4175999"/>
              <a:gd name="connsiteY8" fmla="*/ 3789157 h 4855746"/>
              <a:gd name="connsiteX9" fmla="*/ 24456 w 4175999"/>
              <a:gd name="connsiteY9" fmla="*/ 3709916 h 4855746"/>
              <a:gd name="connsiteX10" fmla="*/ 1136401 w 4175999"/>
              <a:gd name="connsiteY10" fmla="*/ 2961758 h 4855746"/>
              <a:gd name="connsiteX11" fmla="*/ 1167789 w 4175999"/>
              <a:gd name="connsiteY11" fmla="*/ 2952496 h 4855746"/>
              <a:gd name="connsiteX12" fmla="*/ 2035837 w 4175999"/>
              <a:gd name="connsiteY12" fmla="*/ 2792471 h 4855746"/>
              <a:gd name="connsiteX13" fmla="*/ 2048186 w 4175999"/>
              <a:gd name="connsiteY13" fmla="*/ 2794015 h 4855746"/>
              <a:gd name="connsiteX14" fmla="*/ 3706071 w 4175999"/>
              <a:gd name="connsiteY14" fmla="*/ 3177870 h 4855746"/>
              <a:gd name="connsiteX15" fmla="*/ 3747235 w 4175999"/>
              <a:gd name="connsiteY15" fmla="*/ 3246820 h 4855746"/>
              <a:gd name="connsiteX16" fmla="*/ 3132346 w 4175999"/>
              <a:gd name="connsiteY16" fmla="*/ 4276438 h 4855746"/>
              <a:gd name="connsiteX17" fmla="*/ 2078030 w 4175999"/>
              <a:gd name="connsiteY17" fmla="*/ 4854279 h 4855746"/>
              <a:gd name="connsiteX18" fmla="*/ 2011139 w 4175999"/>
              <a:gd name="connsiteY18" fmla="*/ 4810542 h 4855746"/>
              <a:gd name="connsiteX19" fmla="*/ 1970489 w 4175999"/>
              <a:gd name="connsiteY19" fmla="*/ 4599576 h 4855746"/>
              <a:gd name="connsiteX20" fmla="*/ 1690059 w 4175999"/>
              <a:gd name="connsiteY20" fmla="*/ 3139279 h 4855746"/>
              <a:gd name="connsiteX21" fmla="*/ 1724534 w 4175999"/>
              <a:gd name="connsiteY21" fmla="*/ 3077018 h 4855746"/>
              <a:gd name="connsiteX22" fmla="*/ 1985926 w 4175999"/>
              <a:gd name="connsiteY22" fmla="*/ 2825402 h 4855746"/>
              <a:gd name="connsiteX23" fmla="*/ 2035837 w 4175999"/>
              <a:gd name="connsiteY23" fmla="*/ 2792471 h 4855746"/>
              <a:gd name="connsiteX24" fmla="*/ 269382 w 4175999"/>
              <a:gd name="connsiteY24" fmla="*/ 1845182 h 4855746"/>
              <a:gd name="connsiteX25" fmla="*/ 300255 w 4175999"/>
              <a:gd name="connsiteY25" fmla="*/ 1854444 h 4855746"/>
              <a:gd name="connsiteX26" fmla="*/ 1085461 w 4175999"/>
              <a:gd name="connsiteY26" fmla="*/ 2377743 h 4855746"/>
              <a:gd name="connsiteX27" fmla="*/ 1105528 w 4175999"/>
              <a:gd name="connsiteY27" fmla="*/ 2445663 h 4855746"/>
              <a:gd name="connsiteX28" fmla="*/ 1067966 w 4175999"/>
              <a:gd name="connsiteY28" fmla="*/ 2631931 h 4855746"/>
              <a:gd name="connsiteX29" fmla="*/ 1106557 w 4175999"/>
              <a:gd name="connsiteY29" fmla="*/ 2820771 h 4855746"/>
              <a:gd name="connsiteX30" fmla="*/ 1087004 w 4175999"/>
              <a:gd name="connsiteY30" fmla="*/ 2888692 h 4855746"/>
              <a:gd name="connsiteX31" fmla="*/ 304372 w 4175999"/>
              <a:gd name="connsiteY31" fmla="*/ 3415078 h 4855746"/>
              <a:gd name="connsiteX32" fmla="*/ 225645 w 4175999"/>
              <a:gd name="connsiteY32" fmla="*/ 3397584 h 4855746"/>
              <a:gd name="connsiteX33" fmla="*/ 20339 w 4175999"/>
              <a:gd name="connsiteY33" fmla="*/ 2631931 h 4855746"/>
              <a:gd name="connsiteX34" fmla="*/ 222043 w 4175999"/>
              <a:gd name="connsiteY34" fmla="*/ 1872453 h 4855746"/>
              <a:gd name="connsiteX35" fmla="*/ 269382 w 4175999"/>
              <a:gd name="connsiteY35" fmla="*/ 1845182 h 4855746"/>
              <a:gd name="connsiteX36" fmla="*/ 1447705 w 4175999"/>
              <a:gd name="connsiteY36" fmla="*/ 1489112 h 4855746"/>
              <a:gd name="connsiteX37" fmla="*/ 1503276 w 4175999"/>
              <a:gd name="connsiteY37" fmla="*/ 1544684 h 4855746"/>
              <a:gd name="connsiteX38" fmla="*/ 1503276 w 4175999"/>
              <a:gd name="connsiteY38" fmla="*/ 2107088 h 4855746"/>
              <a:gd name="connsiteX39" fmla="*/ 1457481 w 4175999"/>
              <a:gd name="connsiteY39" fmla="*/ 2161631 h 4855746"/>
              <a:gd name="connsiteX40" fmla="*/ 1205351 w 4175999"/>
              <a:gd name="connsiteY40" fmla="*/ 2296443 h 4855746"/>
              <a:gd name="connsiteX41" fmla="*/ 1134858 w 4175999"/>
              <a:gd name="connsiteY41" fmla="*/ 2304162 h 4855746"/>
              <a:gd name="connsiteX42" fmla="*/ 667130 w 4175999"/>
              <a:gd name="connsiteY42" fmla="*/ 1992858 h 4855746"/>
              <a:gd name="connsiteX43" fmla="*/ 654781 w 4175999"/>
              <a:gd name="connsiteY43" fmla="*/ 1911559 h 4855746"/>
              <a:gd name="connsiteX44" fmla="*/ 1442559 w 4175999"/>
              <a:gd name="connsiteY44" fmla="*/ 1489627 h 4855746"/>
              <a:gd name="connsiteX45" fmla="*/ 1447705 w 4175999"/>
              <a:gd name="connsiteY45" fmla="*/ 1489112 h 4855746"/>
              <a:gd name="connsiteX46" fmla="*/ 1646836 w 4175999"/>
              <a:gd name="connsiteY46" fmla="*/ 0 h 4855746"/>
              <a:gd name="connsiteX47" fmla="*/ 1648894 w 4175999"/>
              <a:gd name="connsiteY47" fmla="*/ 0 h 4855746"/>
              <a:gd name="connsiteX48" fmla="*/ 3409175 w 4175999"/>
              <a:gd name="connsiteY48" fmla="*/ 769254 h 4855746"/>
              <a:gd name="connsiteX49" fmla="*/ 4167753 w 4175999"/>
              <a:gd name="connsiteY49" fmla="*/ 2369859 h 4855746"/>
              <a:gd name="connsiteX50" fmla="*/ 4175999 w 4175999"/>
              <a:gd name="connsiteY50" fmla="*/ 2539233 h 4855746"/>
              <a:gd name="connsiteX51" fmla="*/ 4175999 w 4175999"/>
              <a:gd name="connsiteY51" fmla="*/ 2727862 h 4855746"/>
              <a:gd name="connsiteX52" fmla="*/ 4168910 w 4175999"/>
              <a:gd name="connsiteY52" fmla="*/ 2880202 h 4855746"/>
              <a:gd name="connsiteX53" fmla="*/ 4134178 w 4175999"/>
              <a:gd name="connsiteY53" fmla="*/ 3125900 h 4855746"/>
              <a:gd name="connsiteX54" fmla="*/ 4067286 w 4175999"/>
              <a:gd name="connsiteY54" fmla="*/ 3169637 h 4855746"/>
              <a:gd name="connsiteX55" fmla="*/ 3868669 w 4175999"/>
              <a:gd name="connsiteY55" fmla="*/ 3123842 h 4855746"/>
              <a:gd name="connsiteX56" fmla="*/ 2068768 w 4175999"/>
              <a:gd name="connsiteY56" fmla="*/ 2707055 h 4855746"/>
              <a:gd name="connsiteX57" fmla="*/ 2026061 w 4175999"/>
              <a:gd name="connsiteY57" fmla="*/ 2650455 h 4855746"/>
              <a:gd name="connsiteX58" fmla="*/ 2026575 w 4175999"/>
              <a:gd name="connsiteY58" fmla="*/ 2631931 h 4855746"/>
              <a:gd name="connsiteX59" fmla="*/ 1636545 w 4175999"/>
              <a:gd name="connsiteY59" fmla="*/ 2161116 h 4855746"/>
              <a:gd name="connsiteX60" fmla="*/ 1591265 w 4175999"/>
              <a:gd name="connsiteY60" fmla="*/ 2106059 h 4855746"/>
              <a:gd name="connsiteX61" fmla="*/ 1591265 w 4175999"/>
              <a:gd name="connsiteY61" fmla="*/ 1396493 h 4855746"/>
              <a:gd name="connsiteX62" fmla="*/ 1591265 w 4175999"/>
              <a:gd name="connsiteY62" fmla="*/ 55572 h 4855746"/>
              <a:gd name="connsiteX63" fmla="*/ 1646836 w 4175999"/>
              <a:gd name="connsiteY63" fmla="*/ 0 h 485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175999" h="4855746">
                <a:moveTo>
                  <a:pt x="1167789" y="2952496"/>
                </a:moveTo>
                <a:cubicBezTo>
                  <a:pt x="1182196" y="2952496"/>
                  <a:pt x="1196604" y="2958671"/>
                  <a:pt x="1207409" y="2969477"/>
                </a:cubicBezTo>
                <a:cubicBezTo>
                  <a:pt x="1296427" y="3059523"/>
                  <a:pt x="1418890" y="3111493"/>
                  <a:pt x="1548042" y="3111493"/>
                </a:cubicBezTo>
                <a:lnTo>
                  <a:pt x="1548557" y="3111493"/>
                </a:lnTo>
                <a:cubicBezTo>
                  <a:pt x="1575314" y="3111493"/>
                  <a:pt x="1598468" y="3130017"/>
                  <a:pt x="1603614" y="3156259"/>
                </a:cubicBezTo>
                <a:lnTo>
                  <a:pt x="1856773" y="4472482"/>
                </a:lnTo>
                <a:cubicBezTo>
                  <a:pt x="1862433" y="4503355"/>
                  <a:pt x="1841337" y="4533713"/>
                  <a:pt x="1809949" y="4537830"/>
                </a:cubicBezTo>
                <a:cubicBezTo>
                  <a:pt x="1722990" y="4549150"/>
                  <a:pt x="1635516" y="4555324"/>
                  <a:pt x="1547528" y="4555324"/>
                </a:cubicBezTo>
                <a:cubicBezTo>
                  <a:pt x="940872" y="4555324"/>
                  <a:pt x="373836" y="4270778"/>
                  <a:pt x="11077" y="3789157"/>
                </a:cubicBezTo>
                <a:cubicBezTo>
                  <a:pt x="-7961" y="3763944"/>
                  <a:pt x="-1787" y="3727411"/>
                  <a:pt x="24456" y="3709916"/>
                </a:cubicBezTo>
                <a:lnTo>
                  <a:pt x="1136401" y="2961758"/>
                </a:lnTo>
                <a:cubicBezTo>
                  <a:pt x="1145663" y="2955069"/>
                  <a:pt x="1156469" y="2952496"/>
                  <a:pt x="1167789" y="2952496"/>
                </a:cubicBezTo>
                <a:close/>
                <a:moveTo>
                  <a:pt x="2035837" y="2792471"/>
                </a:moveTo>
                <a:cubicBezTo>
                  <a:pt x="2039954" y="2792471"/>
                  <a:pt x="2044070" y="2792986"/>
                  <a:pt x="2048186" y="2794015"/>
                </a:cubicBezTo>
                <a:lnTo>
                  <a:pt x="3706071" y="3177870"/>
                </a:lnTo>
                <a:cubicBezTo>
                  <a:pt x="3736944" y="3185074"/>
                  <a:pt x="3755468" y="3216461"/>
                  <a:pt x="3747235" y="3246820"/>
                </a:cubicBezTo>
                <a:cubicBezTo>
                  <a:pt x="3638665" y="3637879"/>
                  <a:pt x="3427184" y="3991890"/>
                  <a:pt x="3132346" y="4276438"/>
                </a:cubicBezTo>
                <a:cubicBezTo>
                  <a:pt x="2836994" y="4561499"/>
                  <a:pt x="2474235" y="4760116"/>
                  <a:pt x="2078030" y="4854279"/>
                </a:cubicBezTo>
                <a:cubicBezTo>
                  <a:pt x="2047672" y="4861483"/>
                  <a:pt x="2017313" y="4841415"/>
                  <a:pt x="2011139" y="4810542"/>
                </a:cubicBezTo>
                <a:lnTo>
                  <a:pt x="1970489" y="4599576"/>
                </a:lnTo>
                <a:lnTo>
                  <a:pt x="1690059" y="3139279"/>
                </a:lnTo>
                <a:cubicBezTo>
                  <a:pt x="1684913" y="3113037"/>
                  <a:pt x="1699835" y="3086795"/>
                  <a:pt x="1724534" y="3077018"/>
                </a:cubicBezTo>
                <a:cubicBezTo>
                  <a:pt x="1841337" y="3030708"/>
                  <a:pt x="1934985" y="2940147"/>
                  <a:pt x="1985926" y="2825402"/>
                </a:cubicBezTo>
                <a:cubicBezTo>
                  <a:pt x="1995187" y="2804820"/>
                  <a:pt x="2015255" y="2791956"/>
                  <a:pt x="2035837" y="2792471"/>
                </a:cubicBezTo>
                <a:close/>
                <a:moveTo>
                  <a:pt x="269382" y="1845182"/>
                </a:moveTo>
                <a:cubicBezTo>
                  <a:pt x="280188" y="1845182"/>
                  <a:pt x="290993" y="1848269"/>
                  <a:pt x="300255" y="1854444"/>
                </a:cubicBezTo>
                <a:lnTo>
                  <a:pt x="1085461" y="2377743"/>
                </a:lnTo>
                <a:cubicBezTo>
                  <a:pt x="1107586" y="2392665"/>
                  <a:pt x="1115819" y="2420965"/>
                  <a:pt x="1105528" y="2445663"/>
                </a:cubicBezTo>
                <a:cubicBezTo>
                  <a:pt x="1080830" y="2504322"/>
                  <a:pt x="1067966" y="2567097"/>
                  <a:pt x="1067966" y="2631931"/>
                </a:cubicBezTo>
                <a:cubicBezTo>
                  <a:pt x="1067966" y="2697793"/>
                  <a:pt x="1081344" y="2761598"/>
                  <a:pt x="1106557" y="2820771"/>
                </a:cubicBezTo>
                <a:cubicBezTo>
                  <a:pt x="1117363" y="2844955"/>
                  <a:pt x="1109130" y="2873770"/>
                  <a:pt x="1087004" y="2888692"/>
                </a:cubicBezTo>
                <a:lnTo>
                  <a:pt x="304372" y="3415078"/>
                </a:lnTo>
                <a:cubicBezTo>
                  <a:pt x="277615" y="3433088"/>
                  <a:pt x="241596" y="3425369"/>
                  <a:pt x="225645" y="3397584"/>
                </a:cubicBezTo>
                <a:cubicBezTo>
                  <a:pt x="90833" y="3165521"/>
                  <a:pt x="20339" y="2903100"/>
                  <a:pt x="20339" y="2631931"/>
                </a:cubicBezTo>
                <a:cubicBezTo>
                  <a:pt x="20339" y="2363335"/>
                  <a:pt x="89804" y="2102972"/>
                  <a:pt x="222043" y="1872453"/>
                </a:cubicBezTo>
                <a:cubicBezTo>
                  <a:pt x="232334" y="1854958"/>
                  <a:pt x="250858" y="1845182"/>
                  <a:pt x="269382" y="1845182"/>
                </a:cubicBezTo>
                <a:close/>
                <a:moveTo>
                  <a:pt x="1447705" y="1489112"/>
                </a:moveTo>
                <a:cubicBezTo>
                  <a:pt x="1478063" y="1489112"/>
                  <a:pt x="1503276" y="1513811"/>
                  <a:pt x="1503276" y="1544684"/>
                </a:cubicBezTo>
                <a:lnTo>
                  <a:pt x="1503276" y="2107088"/>
                </a:lnTo>
                <a:cubicBezTo>
                  <a:pt x="1503276" y="2133845"/>
                  <a:pt x="1483723" y="2156485"/>
                  <a:pt x="1457481" y="2161631"/>
                </a:cubicBezTo>
                <a:cubicBezTo>
                  <a:pt x="1361775" y="2179640"/>
                  <a:pt x="1273786" y="2226979"/>
                  <a:pt x="1205351" y="2296443"/>
                </a:cubicBezTo>
                <a:cubicBezTo>
                  <a:pt x="1186827" y="2315482"/>
                  <a:pt x="1156983" y="2319084"/>
                  <a:pt x="1134858" y="2304162"/>
                </a:cubicBezTo>
                <a:lnTo>
                  <a:pt x="667130" y="1992858"/>
                </a:lnTo>
                <a:cubicBezTo>
                  <a:pt x="639859" y="1974334"/>
                  <a:pt x="634199" y="1936772"/>
                  <a:pt x="654781" y="1911559"/>
                </a:cubicBezTo>
                <a:cubicBezTo>
                  <a:pt x="849796" y="1669720"/>
                  <a:pt x="1133828" y="1517927"/>
                  <a:pt x="1442559" y="1489627"/>
                </a:cubicBezTo>
                <a:cubicBezTo>
                  <a:pt x="1444103" y="1489112"/>
                  <a:pt x="1445647" y="1489112"/>
                  <a:pt x="1447705" y="1489112"/>
                </a:cubicBezTo>
                <a:close/>
                <a:moveTo>
                  <a:pt x="1646836" y="0"/>
                </a:moveTo>
                <a:lnTo>
                  <a:pt x="1648894" y="0"/>
                </a:lnTo>
                <a:cubicBezTo>
                  <a:pt x="2314209" y="25213"/>
                  <a:pt x="2936302" y="295867"/>
                  <a:pt x="3409175" y="769254"/>
                </a:cubicBezTo>
                <a:cubicBezTo>
                  <a:pt x="3844550" y="1204630"/>
                  <a:pt x="4108554" y="1765282"/>
                  <a:pt x="4167753" y="2369859"/>
                </a:cubicBezTo>
                <a:lnTo>
                  <a:pt x="4175999" y="2539233"/>
                </a:lnTo>
                <a:lnTo>
                  <a:pt x="4175999" y="2727862"/>
                </a:lnTo>
                <a:lnTo>
                  <a:pt x="4168910" y="2880202"/>
                </a:lnTo>
                <a:cubicBezTo>
                  <a:pt x="4161192" y="2962788"/>
                  <a:pt x="4149614" y="3044859"/>
                  <a:pt x="4134178" y="3125900"/>
                </a:cubicBezTo>
                <a:cubicBezTo>
                  <a:pt x="4128518" y="3156773"/>
                  <a:pt x="4098159" y="3176841"/>
                  <a:pt x="4067286" y="3169637"/>
                </a:cubicBezTo>
                <a:lnTo>
                  <a:pt x="3868669" y="3123842"/>
                </a:lnTo>
                <a:lnTo>
                  <a:pt x="2068768" y="2707055"/>
                </a:lnTo>
                <a:cubicBezTo>
                  <a:pt x="2042526" y="2701395"/>
                  <a:pt x="2025032" y="2677211"/>
                  <a:pt x="2026061" y="2650455"/>
                </a:cubicBezTo>
                <a:cubicBezTo>
                  <a:pt x="2026575" y="2644280"/>
                  <a:pt x="2026575" y="2638106"/>
                  <a:pt x="2026575" y="2631931"/>
                </a:cubicBezTo>
                <a:cubicBezTo>
                  <a:pt x="2026575" y="2398325"/>
                  <a:pt x="1858317" y="2203310"/>
                  <a:pt x="1636545" y="2161116"/>
                </a:cubicBezTo>
                <a:cubicBezTo>
                  <a:pt x="1609789" y="2156485"/>
                  <a:pt x="1591265" y="2132816"/>
                  <a:pt x="1591265" y="2106059"/>
                </a:cubicBezTo>
                <a:lnTo>
                  <a:pt x="1591265" y="1396493"/>
                </a:lnTo>
                <a:lnTo>
                  <a:pt x="1591265" y="55572"/>
                </a:lnTo>
                <a:cubicBezTo>
                  <a:pt x="1591265" y="24698"/>
                  <a:pt x="1616478" y="0"/>
                  <a:pt x="1646836" y="0"/>
                </a:cubicBezTo>
                <a:close/>
              </a:path>
            </a:pathLst>
          </a:custGeom>
          <a:solidFill>
            <a:schemeClr val="bg2"/>
          </a:solidFill>
        </p:spPr>
        <p:txBody>
          <a:bodyPr wrap="square">
            <a:noAutofit/>
          </a:bodyPr>
          <a:lstStyle>
            <a:lvl1pPr marL="0" indent="0">
              <a:lnSpc>
                <a:spcPct val="150000"/>
              </a:lnSpc>
              <a:buNone/>
              <a:defRPr sz="2800"/>
            </a:lvl1pPr>
          </a:lstStyle>
          <a:p>
            <a:endParaRPr lang="et-EE" dirty="0"/>
          </a:p>
          <a:p>
            <a:endParaRPr lang="et-EE" dirty="0"/>
          </a:p>
          <a:p>
            <a:r>
              <a:rPr lang="et-EE" dirty="0"/>
              <a:t>       Sisesta siia pilt</a:t>
            </a:r>
            <a:endParaRPr lang="LID4096" dirty="0"/>
          </a:p>
        </p:txBody>
      </p:sp>
      <p:sp>
        <p:nvSpPr>
          <p:cNvPr id="2" name="Title 1">
            <a:extLst>
              <a:ext uri="{FF2B5EF4-FFF2-40B4-BE49-F238E27FC236}">
                <a16:creationId xmlns:a16="http://schemas.microsoft.com/office/drawing/2014/main" id="{8286A77D-7838-898F-B10F-AF0F136D8F29}"/>
              </a:ext>
            </a:extLst>
          </p:cNvPr>
          <p:cNvSpPr>
            <a:spLocks noGrp="1"/>
          </p:cNvSpPr>
          <p:nvPr>
            <p:ph type="title" hasCustomPrompt="1"/>
          </p:nvPr>
        </p:nvSpPr>
        <p:spPr>
          <a:xfrm>
            <a:off x="5856890" y="520262"/>
            <a:ext cx="5746290" cy="788276"/>
          </a:xfrm>
        </p:spPr>
        <p:txBody>
          <a:bodyPr/>
          <a:lstStyle>
            <a:lvl1pPr>
              <a:defRPr sz="4400"/>
            </a:lvl1pPr>
          </a:lstStyle>
          <a:p>
            <a:r>
              <a:rPr lang="et-EE" dirty="0"/>
              <a:t>Pealkiri</a:t>
            </a:r>
            <a:endParaRPr lang="LID4096" dirty="0"/>
          </a:p>
        </p:txBody>
      </p:sp>
      <p:sp>
        <p:nvSpPr>
          <p:cNvPr id="3" name="Content Placeholder 2">
            <a:extLst>
              <a:ext uri="{FF2B5EF4-FFF2-40B4-BE49-F238E27FC236}">
                <a16:creationId xmlns:a16="http://schemas.microsoft.com/office/drawing/2014/main" id="{D7808261-44F3-AA98-E640-259CD3BC87BE}"/>
              </a:ext>
            </a:extLst>
          </p:cNvPr>
          <p:cNvSpPr>
            <a:spLocks noGrp="1"/>
          </p:cNvSpPr>
          <p:nvPr>
            <p:ph idx="1" hasCustomPrompt="1"/>
          </p:nvPr>
        </p:nvSpPr>
        <p:spPr>
          <a:xfrm>
            <a:off x="5856890" y="1426779"/>
            <a:ext cx="5746290" cy="4738726"/>
          </a:xfrm>
        </p:spPr>
        <p:txBody>
          <a:bodyPr/>
          <a:lstStyle>
            <a:lvl1pPr marL="0" indent="0">
              <a:lnSpc>
                <a:spcPct val="150000"/>
              </a:lnSpc>
              <a:buNone/>
              <a:defRPr sz="3600"/>
            </a:lvl1pPr>
          </a:lstStyle>
          <a:p>
            <a:pPr lvl="0"/>
            <a:r>
              <a:rPr lang="et-EE" dirty="0"/>
              <a:t>Sisesta siia tekst</a:t>
            </a:r>
            <a:endParaRPr lang="LID4096" dirty="0"/>
          </a:p>
        </p:txBody>
      </p:sp>
    </p:spTree>
    <p:extLst>
      <p:ext uri="{BB962C8B-B14F-4D97-AF65-F5344CB8AC3E}">
        <p14:creationId xmlns:p14="http://schemas.microsoft.com/office/powerpoint/2010/main" val="69504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ldislai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5AEF33D-E7E5-E34B-F651-9AEF545F7D7C}"/>
              </a:ext>
            </a:extLst>
          </p:cNvPr>
          <p:cNvSpPr>
            <a:spLocks noGrp="1"/>
          </p:cNvSpPr>
          <p:nvPr>
            <p:ph type="pic" sz="quarter" idx="11"/>
          </p:nvPr>
        </p:nvSpPr>
        <p:spPr>
          <a:xfrm>
            <a:off x="0" y="0"/>
            <a:ext cx="12192000" cy="6858000"/>
          </a:xfrm>
          <a:solidFill>
            <a:schemeClr val="bg2"/>
          </a:solidFill>
        </p:spPr>
        <p:txBody>
          <a:bodyPr/>
          <a:lstStyle>
            <a:lvl1pPr marL="0" indent="0" algn="ctr">
              <a:buNone/>
              <a:defRPr sz="2800"/>
            </a:lvl1pPr>
          </a:lstStyle>
          <a:p>
            <a:endParaRPr lang="et-EE" dirty="0"/>
          </a:p>
          <a:p>
            <a:endParaRPr lang="et-EE" dirty="0"/>
          </a:p>
          <a:p>
            <a:endParaRPr lang="et-EE" dirty="0"/>
          </a:p>
          <a:p>
            <a:endParaRPr lang="et-EE" dirty="0"/>
          </a:p>
          <a:p>
            <a:r>
              <a:rPr lang="et-EE" dirty="0"/>
              <a:t>Siia saad sisestada slaidi täismõõdus pildi</a:t>
            </a:r>
            <a:endParaRPr lang="LID4096" dirty="0"/>
          </a:p>
        </p:txBody>
      </p:sp>
    </p:spTree>
    <p:extLst>
      <p:ext uri="{BB962C8B-B14F-4D97-AF65-F5344CB8AC3E}">
        <p14:creationId xmlns:p14="http://schemas.microsoft.com/office/powerpoint/2010/main" val="3436972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õpuslaid pildi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A77D-7838-898F-B10F-AF0F136D8F29}"/>
              </a:ext>
            </a:extLst>
          </p:cNvPr>
          <p:cNvSpPr>
            <a:spLocks noGrp="1"/>
          </p:cNvSpPr>
          <p:nvPr>
            <p:ph type="title" hasCustomPrompt="1"/>
          </p:nvPr>
        </p:nvSpPr>
        <p:spPr>
          <a:xfrm>
            <a:off x="2386403" y="1990679"/>
            <a:ext cx="7419194" cy="824556"/>
          </a:xfrm>
        </p:spPr>
        <p:txBody>
          <a:bodyPr/>
          <a:lstStyle>
            <a:lvl1pPr algn="ctr">
              <a:defRPr sz="4400"/>
            </a:lvl1pPr>
          </a:lstStyle>
          <a:p>
            <a:r>
              <a:rPr lang="et-EE" dirty="0"/>
              <a:t>Lõpusoov</a:t>
            </a:r>
            <a:endParaRPr lang="LID4096" dirty="0"/>
          </a:p>
        </p:txBody>
      </p:sp>
      <p:sp>
        <p:nvSpPr>
          <p:cNvPr id="5" name="Text Placeholder 4">
            <a:extLst>
              <a:ext uri="{FF2B5EF4-FFF2-40B4-BE49-F238E27FC236}">
                <a16:creationId xmlns:a16="http://schemas.microsoft.com/office/drawing/2014/main" id="{D7F41FE4-1C46-6463-1322-4148BC8DC7D1}"/>
              </a:ext>
            </a:extLst>
          </p:cNvPr>
          <p:cNvSpPr>
            <a:spLocks noGrp="1"/>
          </p:cNvSpPr>
          <p:nvPr>
            <p:ph type="body" sz="quarter" idx="11" hasCustomPrompt="1"/>
          </p:nvPr>
        </p:nvSpPr>
        <p:spPr>
          <a:xfrm>
            <a:off x="2009264" y="3139567"/>
            <a:ext cx="8172136" cy="1332597"/>
          </a:xfrm>
        </p:spPr>
        <p:txBody>
          <a:bodyPr/>
          <a:lstStyle>
            <a:lvl1pPr marL="0" indent="0" algn="ctr">
              <a:buNone/>
              <a:defRPr sz="3600"/>
            </a:lvl1pPr>
          </a:lstStyle>
          <a:p>
            <a:pPr lvl="0"/>
            <a:r>
              <a:rPr lang="et-EE" dirty="0"/>
              <a:t>Esineja nimi ja amet</a:t>
            </a:r>
          </a:p>
        </p:txBody>
      </p:sp>
      <p:grpSp>
        <p:nvGrpSpPr>
          <p:cNvPr id="10" name="Group 4">
            <a:extLst>
              <a:ext uri="{FF2B5EF4-FFF2-40B4-BE49-F238E27FC236}">
                <a16:creationId xmlns:a16="http://schemas.microsoft.com/office/drawing/2014/main" id="{499C813B-667D-4231-B85C-615A77405EBB}"/>
              </a:ext>
            </a:extLst>
          </p:cNvPr>
          <p:cNvGrpSpPr>
            <a:grpSpLocks noChangeAspect="1"/>
          </p:cNvGrpSpPr>
          <p:nvPr userDrawn="1"/>
        </p:nvGrpSpPr>
        <p:grpSpPr bwMode="auto">
          <a:xfrm>
            <a:off x="611855" y="518696"/>
            <a:ext cx="2197184" cy="720000"/>
            <a:chOff x="2260" y="243"/>
            <a:chExt cx="3250" cy="1065"/>
          </a:xfrm>
        </p:grpSpPr>
        <p:sp>
          <p:nvSpPr>
            <p:cNvPr id="11" name="Freeform 5">
              <a:extLst>
                <a:ext uri="{FF2B5EF4-FFF2-40B4-BE49-F238E27FC236}">
                  <a16:creationId xmlns:a16="http://schemas.microsoft.com/office/drawing/2014/main" id="{E10E2E61-EE75-4938-A77E-BDFCD751D2BE}"/>
                </a:ext>
              </a:extLst>
            </p:cNvPr>
            <p:cNvSpPr>
              <a:spLocks noEditPoints="1"/>
            </p:cNvSpPr>
            <p:nvPr userDrawn="1"/>
          </p:nvSpPr>
          <p:spPr bwMode="auto">
            <a:xfrm>
              <a:off x="2260" y="243"/>
              <a:ext cx="718" cy="1065"/>
            </a:xfrm>
            <a:custGeom>
              <a:avLst/>
              <a:gdLst>
                <a:gd name="T0" fmla="*/ 203 w 302"/>
                <a:gd name="T1" fmla="*/ 327 h 446"/>
                <a:gd name="T2" fmla="*/ 186 w 302"/>
                <a:gd name="T3" fmla="*/ 298 h 446"/>
                <a:gd name="T4" fmla="*/ 96 w 302"/>
                <a:gd name="T5" fmla="*/ 279 h 446"/>
                <a:gd name="T6" fmla="*/ 25 w 302"/>
                <a:gd name="T7" fmla="*/ 282 h 446"/>
                <a:gd name="T8" fmla="*/ 7 w 302"/>
                <a:gd name="T9" fmla="*/ 304 h 446"/>
                <a:gd name="T10" fmla="*/ 33 w 302"/>
                <a:gd name="T11" fmla="*/ 331 h 446"/>
                <a:gd name="T12" fmla="*/ 9 w 302"/>
                <a:gd name="T13" fmla="*/ 365 h 446"/>
                <a:gd name="T14" fmla="*/ 48 w 302"/>
                <a:gd name="T15" fmla="*/ 360 h 446"/>
                <a:gd name="T16" fmla="*/ 70 w 302"/>
                <a:gd name="T17" fmla="*/ 343 h 446"/>
                <a:gd name="T18" fmla="*/ 97 w 302"/>
                <a:gd name="T19" fmla="*/ 350 h 446"/>
                <a:gd name="T20" fmla="*/ 107 w 302"/>
                <a:gd name="T21" fmla="*/ 342 h 446"/>
                <a:gd name="T22" fmla="*/ 201 w 302"/>
                <a:gd name="T23" fmla="*/ 367 h 446"/>
                <a:gd name="T24" fmla="*/ 49 w 302"/>
                <a:gd name="T25" fmla="*/ 316 h 446"/>
                <a:gd name="T26" fmla="*/ 63 w 302"/>
                <a:gd name="T27" fmla="*/ 285 h 446"/>
                <a:gd name="T28" fmla="*/ 83 w 302"/>
                <a:gd name="T29" fmla="*/ 297 h 446"/>
                <a:gd name="T30" fmla="*/ 69 w 302"/>
                <a:gd name="T31" fmla="*/ 302 h 446"/>
                <a:gd name="T32" fmla="*/ 69 w 302"/>
                <a:gd name="T33" fmla="*/ 314 h 446"/>
                <a:gd name="T34" fmla="*/ 145 w 302"/>
                <a:gd name="T35" fmla="*/ 263 h 446"/>
                <a:gd name="T36" fmla="*/ 166 w 302"/>
                <a:gd name="T37" fmla="*/ 241 h 446"/>
                <a:gd name="T38" fmla="*/ 117 w 302"/>
                <a:gd name="T39" fmla="*/ 296 h 446"/>
                <a:gd name="T40" fmla="*/ 210 w 302"/>
                <a:gd name="T41" fmla="*/ 241 h 446"/>
                <a:gd name="T42" fmla="*/ 211 w 302"/>
                <a:gd name="T43" fmla="*/ 204 h 446"/>
                <a:gd name="T44" fmla="*/ 116 w 302"/>
                <a:gd name="T45" fmla="*/ 212 h 446"/>
                <a:gd name="T46" fmla="*/ 48 w 302"/>
                <a:gd name="T47" fmla="*/ 192 h 446"/>
                <a:gd name="T48" fmla="*/ 19 w 302"/>
                <a:gd name="T49" fmla="*/ 190 h 446"/>
                <a:gd name="T50" fmla="*/ 17 w 302"/>
                <a:gd name="T51" fmla="*/ 218 h 446"/>
                <a:gd name="T52" fmla="*/ 40 w 302"/>
                <a:gd name="T53" fmla="*/ 239 h 446"/>
                <a:gd name="T54" fmla="*/ 21 w 302"/>
                <a:gd name="T55" fmla="*/ 265 h 446"/>
                <a:gd name="T56" fmla="*/ 59 w 302"/>
                <a:gd name="T57" fmla="*/ 262 h 446"/>
                <a:gd name="T58" fmla="*/ 77 w 302"/>
                <a:gd name="T59" fmla="*/ 250 h 446"/>
                <a:gd name="T60" fmla="*/ 95 w 302"/>
                <a:gd name="T61" fmla="*/ 223 h 446"/>
                <a:gd name="T62" fmla="*/ 203 w 302"/>
                <a:gd name="T63" fmla="*/ 248 h 446"/>
                <a:gd name="T64" fmla="*/ 219 w 302"/>
                <a:gd name="T65" fmla="*/ 258 h 446"/>
                <a:gd name="T66" fmla="*/ 57 w 302"/>
                <a:gd name="T67" fmla="*/ 191 h 446"/>
                <a:gd name="T68" fmla="*/ 66 w 302"/>
                <a:gd name="T69" fmla="*/ 179 h 446"/>
                <a:gd name="T70" fmla="*/ 84 w 302"/>
                <a:gd name="T71" fmla="*/ 208 h 446"/>
                <a:gd name="T72" fmla="*/ 77 w 302"/>
                <a:gd name="T73" fmla="*/ 225 h 446"/>
                <a:gd name="T74" fmla="*/ 118 w 302"/>
                <a:gd name="T75" fmla="*/ 160 h 446"/>
                <a:gd name="T76" fmla="*/ 154 w 302"/>
                <a:gd name="T77" fmla="*/ 154 h 446"/>
                <a:gd name="T78" fmla="*/ 135 w 302"/>
                <a:gd name="T79" fmla="*/ 144 h 446"/>
                <a:gd name="T80" fmla="*/ 129 w 302"/>
                <a:gd name="T81" fmla="*/ 183 h 446"/>
                <a:gd name="T82" fmla="*/ 205 w 302"/>
                <a:gd name="T83" fmla="*/ 133 h 446"/>
                <a:gd name="T84" fmla="*/ 185 w 302"/>
                <a:gd name="T85" fmla="*/ 93 h 446"/>
                <a:gd name="T86" fmla="*/ 96 w 302"/>
                <a:gd name="T87" fmla="*/ 82 h 446"/>
                <a:gd name="T88" fmla="*/ 30 w 302"/>
                <a:gd name="T89" fmla="*/ 83 h 446"/>
                <a:gd name="T90" fmla="*/ 14 w 302"/>
                <a:gd name="T91" fmla="*/ 102 h 446"/>
                <a:gd name="T92" fmla="*/ 27 w 302"/>
                <a:gd name="T93" fmla="*/ 127 h 446"/>
                <a:gd name="T94" fmla="*/ 0 w 302"/>
                <a:gd name="T95" fmla="*/ 166 h 446"/>
                <a:gd name="T96" fmla="*/ 41 w 302"/>
                <a:gd name="T97" fmla="*/ 160 h 446"/>
                <a:gd name="T98" fmla="*/ 65 w 302"/>
                <a:gd name="T99" fmla="*/ 143 h 446"/>
                <a:gd name="T100" fmla="*/ 91 w 302"/>
                <a:gd name="T101" fmla="*/ 154 h 446"/>
                <a:gd name="T102" fmla="*/ 103 w 302"/>
                <a:gd name="T103" fmla="*/ 148 h 446"/>
                <a:gd name="T104" fmla="*/ 191 w 302"/>
                <a:gd name="T105" fmla="*/ 168 h 446"/>
                <a:gd name="T106" fmla="*/ 56 w 302"/>
                <a:gd name="T107" fmla="*/ 134 h 446"/>
                <a:gd name="T108" fmla="*/ 64 w 302"/>
                <a:gd name="T109" fmla="*/ 82 h 446"/>
                <a:gd name="T110" fmla="*/ 86 w 302"/>
                <a:gd name="T111" fmla="*/ 88 h 446"/>
                <a:gd name="T112" fmla="*/ 63 w 302"/>
                <a:gd name="T113" fmla="*/ 104 h 446"/>
                <a:gd name="T114" fmla="*/ 72 w 302"/>
                <a:gd name="T115" fmla="*/ 113 h 446"/>
                <a:gd name="T116" fmla="*/ 128 w 302"/>
                <a:gd name="T117" fmla="*/ 93 h 446"/>
                <a:gd name="T118" fmla="*/ 130 w 302"/>
                <a:gd name="T119" fmla="*/ 366 h 446"/>
                <a:gd name="T120" fmla="*/ 161 w 302"/>
                <a:gd name="T121" fmla="*/ 3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46">
                  <a:moveTo>
                    <a:pt x="302" y="0"/>
                  </a:moveTo>
                  <a:cubicBezTo>
                    <a:pt x="294" y="0"/>
                    <a:pt x="294" y="0"/>
                    <a:pt x="294" y="0"/>
                  </a:cubicBezTo>
                  <a:cubicBezTo>
                    <a:pt x="294" y="446"/>
                    <a:pt x="294" y="446"/>
                    <a:pt x="294" y="446"/>
                  </a:cubicBezTo>
                  <a:cubicBezTo>
                    <a:pt x="302" y="446"/>
                    <a:pt x="302" y="446"/>
                    <a:pt x="302" y="446"/>
                  </a:cubicBezTo>
                  <a:lnTo>
                    <a:pt x="302" y="0"/>
                  </a:lnTo>
                  <a:close/>
                  <a:moveTo>
                    <a:pt x="223" y="349"/>
                  </a:moveTo>
                  <a:cubicBezTo>
                    <a:pt x="223" y="348"/>
                    <a:pt x="223" y="348"/>
                    <a:pt x="223" y="347"/>
                  </a:cubicBezTo>
                  <a:cubicBezTo>
                    <a:pt x="223" y="344"/>
                    <a:pt x="221" y="341"/>
                    <a:pt x="218" y="341"/>
                  </a:cubicBezTo>
                  <a:cubicBezTo>
                    <a:pt x="212" y="341"/>
                    <a:pt x="212" y="341"/>
                    <a:pt x="212" y="341"/>
                  </a:cubicBezTo>
                  <a:cubicBezTo>
                    <a:pt x="212" y="341"/>
                    <a:pt x="211" y="341"/>
                    <a:pt x="211" y="341"/>
                  </a:cubicBezTo>
                  <a:cubicBezTo>
                    <a:pt x="211" y="341"/>
                    <a:pt x="211" y="341"/>
                    <a:pt x="210" y="340"/>
                  </a:cubicBezTo>
                  <a:cubicBezTo>
                    <a:pt x="207" y="336"/>
                    <a:pt x="207" y="336"/>
                    <a:pt x="207" y="336"/>
                  </a:cubicBezTo>
                  <a:cubicBezTo>
                    <a:pt x="208" y="336"/>
                    <a:pt x="208" y="337"/>
                    <a:pt x="208" y="337"/>
                  </a:cubicBezTo>
                  <a:cubicBezTo>
                    <a:pt x="209" y="337"/>
                    <a:pt x="209" y="337"/>
                    <a:pt x="209" y="337"/>
                  </a:cubicBezTo>
                  <a:cubicBezTo>
                    <a:pt x="217" y="337"/>
                    <a:pt x="217" y="337"/>
                    <a:pt x="217" y="337"/>
                  </a:cubicBezTo>
                  <a:cubicBezTo>
                    <a:pt x="217" y="337"/>
                    <a:pt x="218" y="337"/>
                    <a:pt x="218" y="337"/>
                  </a:cubicBezTo>
                  <a:cubicBezTo>
                    <a:pt x="218" y="337"/>
                    <a:pt x="218" y="338"/>
                    <a:pt x="219" y="338"/>
                  </a:cubicBezTo>
                  <a:cubicBezTo>
                    <a:pt x="215" y="333"/>
                    <a:pt x="215" y="333"/>
                    <a:pt x="215" y="333"/>
                  </a:cubicBezTo>
                  <a:cubicBezTo>
                    <a:pt x="215" y="333"/>
                    <a:pt x="215" y="332"/>
                    <a:pt x="214" y="332"/>
                  </a:cubicBezTo>
                  <a:cubicBezTo>
                    <a:pt x="214" y="332"/>
                    <a:pt x="214" y="332"/>
                    <a:pt x="213" y="332"/>
                  </a:cubicBezTo>
                  <a:cubicBezTo>
                    <a:pt x="206" y="332"/>
                    <a:pt x="206" y="332"/>
                    <a:pt x="206" y="332"/>
                  </a:cubicBezTo>
                  <a:cubicBezTo>
                    <a:pt x="206" y="332"/>
                    <a:pt x="205" y="332"/>
                    <a:pt x="205" y="332"/>
                  </a:cubicBezTo>
                  <a:cubicBezTo>
                    <a:pt x="205" y="332"/>
                    <a:pt x="204" y="331"/>
                    <a:pt x="204" y="331"/>
                  </a:cubicBezTo>
                  <a:cubicBezTo>
                    <a:pt x="201" y="326"/>
                    <a:pt x="201" y="326"/>
                    <a:pt x="201" y="326"/>
                  </a:cubicBezTo>
                  <a:cubicBezTo>
                    <a:pt x="201" y="327"/>
                    <a:pt x="201" y="327"/>
                    <a:pt x="202" y="327"/>
                  </a:cubicBezTo>
                  <a:cubicBezTo>
                    <a:pt x="202" y="327"/>
                    <a:pt x="202" y="327"/>
                    <a:pt x="203" y="327"/>
                  </a:cubicBezTo>
                  <a:cubicBezTo>
                    <a:pt x="210" y="327"/>
                    <a:pt x="210" y="327"/>
                    <a:pt x="210" y="327"/>
                  </a:cubicBezTo>
                  <a:cubicBezTo>
                    <a:pt x="211" y="327"/>
                    <a:pt x="211" y="327"/>
                    <a:pt x="211" y="328"/>
                  </a:cubicBezTo>
                  <a:cubicBezTo>
                    <a:pt x="212" y="328"/>
                    <a:pt x="212" y="328"/>
                    <a:pt x="212" y="328"/>
                  </a:cubicBezTo>
                  <a:cubicBezTo>
                    <a:pt x="209" y="323"/>
                    <a:pt x="209" y="323"/>
                    <a:pt x="209" y="323"/>
                  </a:cubicBezTo>
                  <a:cubicBezTo>
                    <a:pt x="208" y="323"/>
                    <a:pt x="208" y="323"/>
                    <a:pt x="208" y="322"/>
                  </a:cubicBezTo>
                  <a:cubicBezTo>
                    <a:pt x="207" y="322"/>
                    <a:pt x="207" y="322"/>
                    <a:pt x="207" y="322"/>
                  </a:cubicBezTo>
                  <a:cubicBezTo>
                    <a:pt x="201" y="322"/>
                    <a:pt x="201" y="322"/>
                    <a:pt x="201" y="322"/>
                  </a:cubicBezTo>
                  <a:cubicBezTo>
                    <a:pt x="200" y="322"/>
                    <a:pt x="200" y="322"/>
                    <a:pt x="200" y="322"/>
                  </a:cubicBezTo>
                  <a:cubicBezTo>
                    <a:pt x="199" y="322"/>
                    <a:pt x="199" y="322"/>
                    <a:pt x="199" y="321"/>
                  </a:cubicBezTo>
                  <a:cubicBezTo>
                    <a:pt x="195" y="315"/>
                    <a:pt x="195" y="315"/>
                    <a:pt x="195" y="315"/>
                  </a:cubicBezTo>
                  <a:cubicBezTo>
                    <a:pt x="203" y="314"/>
                    <a:pt x="209" y="310"/>
                    <a:pt x="211" y="304"/>
                  </a:cubicBezTo>
                  <a:cubicBezTo>
                    <a:pt x="212" y="296"/>
                    <a:pt x="205" y="289"/>
                    <a:pt x="193" y="287"/>
                  </a:cubicBezTo>
                  <a:cubicBezTo>
                    <a:pt x="192" y="287"/>
                    <a:pt x="190" y="285"/>
                    <a:pt x="190" y="283"/>
                  </a:cubicBezTo>
                  <a:cubicBezTo>
                    <a:pt x="190" y="281"/>
                    <a:pt x="191" y="280"/>
                    <a:pt x="193" y="279"/>
                  </a:cubicBezTo>
                  <a:cubicBezTo>
                    <a:pt x="191" y="279"/>
                    <a:pt x="190" y="279"/>
                    <a:pt x="189" y="279"/>
                  </a:cubicBezTo>
                  <a:cubicBezTo>
                    <a:pt x="184" y="279"/>
                    <a:pt x="180" y="282"/>
                    <a:pt x="180" y="287"/>
                  </a:cubicBezTo>
                  <a:cubicBezTo>
                    <a:pt x="180" y="287"/>
                    <a:pt x="180" y="288"/>
                    <a:pt x="180" y="289"/>
                  </a:cubicBezTo>
                  <a:cubicBezTo>
                    <a:pt x="175" y="291"/>
                    <a:pt x="169" y="296"/>
                    <a:pt x="166" y="300"/>
                  </a:cubicBezTo>
                  <a:cubicBezTo>
                    <a:pt x="170" y="299"/>
                    <a:pt x="174" y="299"/>
                    <a:pt x="179" y="299"/>
                  </a:cubicBezTo>
                  <a:cubicBezTo>
                    <a:pt x="179" y="298"/>
                    <a:pt x="179" y="298"/>
                    <a:pt x="179" y="298"/>
                  </a:cubicBezTo>
                  <a:cubicBezTo>
                    <a:pt x="179" y="294"/>
                    <a:pt x="181" y="292"/>
                    <a:pt x="185" y="292"/>
                  </a:cubicBezTo>
                  <a:cubicBezTo>
                    <a:pt x="185" y="292"/>
                    <a:pt x="185" y="292"/>
                    <a:pt x="185" y="292"/>
                  </a:cubicBezTo>
                  <a:cubicBezTo>
                    <a:pt x="182" y="293"/>
                    <a:pt x="181" y="295"/>
                    <a:pt x="181" y="296"/>
                  </a:cubicBezTo>
                  <a:cubicBezTo>
                    <a:pt x="181" y="298"/>
                    <a:pt x="183" y="300"/>
                    <a:pt x="184" y="300"/>
                  </a:cubicBezTo>
                  <a:cubicBezTo>
                    <a:pt x="185" y="300"/>
                    <a:pt x="186" y="299"/>
                    <a:pt x="186" y="299"/>
                  </a:cubicBezTo>
                  <a:cubicBezTo>
                    <a:pt x="186" y="299"/>
                    <a:pt x="186" y="298"/>
                    <a:pt x="186" y="298"/>
                  </a:cubicBezTo>
                  <a:cubicBezTo>
                    <a:pt x="186" y="295"/>
                    <a:pt x="188" y="293"/>
                    <a:pt x="190" y="293"/>
                  </a:cubicBezTo>
                  <a:cubicBezTo>
                    <a:pt x="191" y="293"/>
                    <a:pt x="191" y="293"/>
                    <a:pt x="191" y="293"/>
                  </a:cubicBezTo>
                  <a:cubicBezTo>
                    <a:pt x="189" y="294"/>
                    <a:pt x="188" y="296"/>
                    <a:pt x="188" y="298"/>
                  </a:cubicBezTo>
                  <a:cubicBezTo>
                    <a:pt x="188" y="301"/>
                    <a:pt x="190" y="303"/>
                    <a:pt x="193" y="303"/>
                  </a:cubicBezTo>
                  <a:cubicBezTo>
                    <a:pt x="193" y="303"/>
                    <a:pt x="194" y="303"/>
                    <a:pt x="194" y="303"/>
                  </a:cubicBezTo>
                  <a:cubicBezTo>
                    <a:pt x="194" y="302"/>
                    <a:pt x="194" y="302"/>
                    <a:pt x="194" y="302"/>
                  </a:cubicBezTo>
                  <a:cubicBezTo>
                    <a:pt x="194" y="300"/>
                    <a:pt x="195" y="298"/>
                    <a:pt x="197" y="298"/>
                  </a:cubicBezTo>
                  <a:cubicBezTo>
                    <a:pt x="199" y="298"/>
                    <a:pt x="201" y="300"/>
                    <a:pt x="201" y="302"/>
                  </a:cubicBezTo>
                  <a:cubicBezTo>
                    <a:pt x="201" y="306"/>
                    <a:pt x="196" y="306"/>
                    <a:pt x="193" y="305"/>
                  </a:cubicBezTo>
                  <a:cubicBezTo>
                    <a:pt x="183" y="303"/>
                    <a:pt x="174" y="301"/>
                    <a:pt x="165" y="303"/>
                  </a:cubicBezTo>
                  <a:cubicBezTo>
                    <a:pt x="154" y="304"/>
                    <a:pt x="135" y="312"/>
                    <a:pt x="116" y="311"/>
                  </a:cubicBezTo>
                  <a:cubicBezTo>
                    <a:pt x="111" y="311"/>
                    <a:pt x="107" y="310"/>
                    <a:pt x="102" y="309"/>
                  </a:cubicBezTo>
                  <a:cubicBezTo>
                    <a:pt x="102" y="310"/>
                    <a:pt x="103" y="310"/>
                    <a:pt x="103" y="310"/>
                  </a:cubicBezTo>
                  <a:cubicBezTo>
                    <a:pt x="105" y="313"/>
                    <a:pt x="106" y="317"/>
                    <a:pt x="104" y="320"/>
                  </a:cubicBezTo>
                  <a:cubicBezTo>
                    <a:pt x="104" y="316"/>
                    <a:pt x="100" y="312"/>
                    <a:pt x="97" y="310"/>
                  </a:cubicBezTo>
                  <a:cubicBezTo>
                    <a:pt x="96" y="309"/>
                    <a:pt x="96" y="309"/>
                    <a:pt x="96" y="307"/>
                  </a:cubicBezTo>
                  <a:cubicBezTo>
                    <a:pt x="97" y="302"/>
                    <a:pt x="97" y="302"/>
                    <a:pt x="97" y="302"/>
                  </a:cubicBezTo>
                  <a:cubicBezTo>
                    <a:pt x="97" y="303"/>
                    <a:pt x="97" y="303"/>
                    <a:pt x="97" y="303"/>
                  </a:cubicBezTo>
                  <a:cubicBezTo>
                    <a:pt x="97" y="304"/>
                    <a:pt x="97" y="304"/>
                    <a:pt x="97" y="304"/>
                  </a:cubicBezTo>
                  <a:cubicBezTo>
                    <a:pt x="99" y="306"/>
                    <a:pt x="99" y="306"/>
                    <a:pt x="99" y="306"/>
                  </a:cubicBezTo>
                  <a:cubicBezTo>
                    <a:pt x="100" y="301"/>
                    <a:pt x="99" y="296"/>
                    <a:pt x="96" y="292"/>
                  </a:cubicBezTo>
                  <a:cubicBezTo>
                    <a:pt x="97" y="288"/>
                    <a:pt x="97" y="285"/>
                    <a:pt x="96" y="281"/>
                  </a:cubicBezTo>
                  <a:cubicBezTo>
                    <a:pt x="96" y="284"/>
                    <a:pt x="95" y="285"/>
                    <a:pt x="93" y="286"/>
                  </a:cubicBezTo>
                  <a:cubicBezTo>
                    <a:pt x="91" y="287"/>
                    <a:pt x="91" y="290"/>
                    <a:pt x="92" y="291"/>
                  </a:cubicBezTo>
                  <a:cubicBezTo>
                    <a:pt x="90" y="290"/>
                    <a:pt x="87" y="287"/>
                    <a:pt x="89" y="284"/>
                  </a:cubicBezTo>
                  <a:cubicBezTo>
                    <a:pt x="90" y="282"/>
                    <a:pt x="95" y="283"/>
                    <a:pt x="96" y="279"/>
                  </a:cubicBezTo>
                  <a:cubicBezTo>
                    <a:pt x="93" y="278"/>
                    <a:pt x="90" y="279"/>
                    <a:pt x="89" y="279"/>
                  </a:cubicBezTo>
                  <a:cubicBezTo>
                    <a:pt x="87" y="277"/>
                    <a:pt x="84" y="276"/>
                    <a:pt x="81" y="276"/>
                  </a:cubicBezTo>
                  <a:cubicBezTo>
                    <a:pt x="79" y="274"/>
                    <a:pt x="76" y="273"/>
                    <a:pt x="72" y="273"/>
                  </a:cubicBezTo>
                  <a:cubicBezTo>
                    <a:pt x="68" y="273"/>
                    <a:pt x="65" y="274"/>
                    <a:pt x="63" y="276"/>
                  </a:cubicBezTo>
                  <a:cubicBezTo>
                    <a:pt x="60" y="276"/>
                    <a:pt x="57" y="277"/>
                    <a:pt x="56" y="279"/>
                  </a:cubicBezTo>
                  <a:cubicBezTo>
                    <a:pt x="55" y="279"/>
                    <a:pt x="52" y="278"/>
                    <a:pt x="48" y="279"/>
                  </a:cubicBezTo>
                  <a:cubicBezTo>
                    <a:pt x="49" y="283"/>
                    <a:pt x="54" y="282"/>
                    <a:pt x="56" y="284"/>
                  </a:cubicBezTo>
                  <a:cubicBezTo>
                    <a:pt x="57" y="287"/>
                    <a:pt x="54" y="290"/>
                    <a:pt x="52" y="291"/>
                  </a:cubicBezTo>
                  <a:cubicBezTo>
                    <a:pt x="54" y="290"/>
                    <a:pt x="53" y="287"/>
                    <a:pt x="51" y="286"/>
                  </a:cubicBezTo>
                  <a:cubicBezTo>
                    <a:pt x="50" y="285"/>
                    <a:pt x="48" y="284"/>
                    <a:pt x="48" y="281"/>
                  </a:cubicBezTo>
                  <a:cubicBezTo>
                    <a:pt x="47" y="285"/>
                    <a:pt x="47" y="288"/>
                    <a:pt x="48" y="292"/>
                  </a:cubicBezTo>
                  <a:cubicBezTo>
                    <a:pt x="45" y="296"/>
                    <a:pt x="44" y="301"/>
                    <a:pt x="45" y="306"/>
                  </a:cubicBezTo>
                  <a:cubicBezTo>
                    <a:pt x="47" y="304"/>
                    <a:pt x="47" y="304"/>
                    <a:pt x="47" y="304"/>
                  </a:cubicBezTo>
                  <a:cubicBezTo>
                    <a:pt x="47" y="304"/>
                    <a:pt x="47" y="304"/>
                    <a:pt x="47" y="303"/>
                  </a:cubicBezTo>
                  <a:cubicBezTo>
                    <a:pt x="48" y="303"/>
                    <a:pt x="48" y="303"/>
                    <a:pt x="47" y="302"/>
                  </a:cubicBezTo>
                  <a:cubicBezTo>
                    <a:pt x="48" y="307"/>
                    <a:pt x="48" y="307"/>
                    <a:pt x="48" y="307"/>
                  </a:cubicBezTo>
                  <a:cubicBezTo>
                    <a:pt x="49" y="309"/>
                    <a:pt x="48" y="309"/>
                    <a:pt x="47" y="310"/>
                  </a:cubicBezTo>
                  <a:cubicBezTo>
                    <a:pt x="44" y="312"/>
                    <a:pt x="40" y="316"/>
                    <a:pt x="40" y="320"/>
                  </a:cubicBezTo>
                  <a:cubicBezTo>
                    <a:pt x="39" y="317"/>
                    <a:pt x="39" y="313"/>
                    <a:pt x="41" y="310"/>
                  </a:cubicBezTo>
                  <a:cubicBezTo>
                    <a:pt x="35" y="307"/>
                    <a:pt x="31" y="302"/>
                    <a:pt x="30" y="301"/>
                  </a:cubicBezTo>
                  <a:cubicBezTo>
                    <a:pt x="28" y="299"/>
                    <a:pt x="29" y="297"/>
                    <a:pt x="30" y="294"/>
                  </a:cubicBezTo>
                  <a:cubicBezTo>
                    <a:pt x="33" y="290"/>
                    <a:pt x="34" y="285"/>
                    <a:pt x="30" y="282"/>
                  </a:cubicBezTo>
                  <a:cubicBezTo>
                    <a:pt x="30" y="282"/>
                    <a:pt x="30" y="282"/>
                    <a:pt x="30" y="282"/>
                  </a:cubicBezTo>
                  <a:cubicBezTo>
                    <a:pt x="30" y="279"/>
                    <a:pt x="28" y="276"/>
                    <a:pt x="25" y="276"/>
                  </a:cubicBezTo>
                  <a:cubicBezTo>
                    <a:pt x="26" y="277"/>
                    <a:pt x="26" y="278"/>
                    <a:pt x="26" y="279"/>
                  </a:cubicBezTo>
                  <a:cubicBezTo>
                    <a:pt x="26" y="280"/>
                    <a:pt x="26" y="281"/>
                    <a:pt x="25" y="282"/>
                  </a:cubicBezTo>
                  <a:cubicBezTo>
                    <a:pt x="26" y="282"/>
                    <a:pt x="26" y="283"/>
                    <a:pt x="26" y="284"/>
                  </a:cubicBezTo>
                  <a:cubicBezTo>
                    <a:pt x="26" y="285"/>
                    <a:pt x="26" y="287"/>
                    <a:pt x="25" y="287"/>
                  </a:cubicBezTo>
                  <a:cubicBezTo>
                    <a:pt x="25" y="287"/>
                    <a:pt x="25" y="286"/>
                    <a:pt x="25" y="286"/>
                  </a:cubicBezTo>
                  <a:cubicBezTo>
                    <a:pt x="25" y="283"/>
                    <a:pt x="23" y="280"/>
                    <a:pt x="20" y="280"/>
                  </a:cubicBezTo>
                  <a:cubicBezTo>
                    <a:pt x="20" y="278"/>
                    <a:pt x="18" y="276"/>
                    <a:pt x="16" y="276"/>
                  </a:cubicBezTo>
                  <a:cubicBezTo>
                    <a:pt x="15" y="276"/>
                    <a:pt x="13" y="277"/>
                    <a:pt x="13" y="277"/>
                  </a:cubicBezTo>
                  <a:cubicBezTo>
                    <a:pt x="14" y="278"/>
                    <a:pt x="16" y="279"/>
                    <a:pt x="16" y="281"/>
                  </a:cubicBezTo>
                  <a:cubicBezTo>
                    <a:pt x="15" y="281"/>
                    <a:pt x="14" y="282"/>
                    <a:pt x="14" y="283"/>
                  </a:cubicBezTo>
                  <a:cubicBezTo>
                    <a:pt x="14" y="283"/>
                    <a:pt x="14" y="283"/>
                    <a:pt x="14" y="283"/>
                  </a:cubicBezTo>
                  <a:cubicBezTo>
                    <a:pt x="17" y="283"/>
                    <a:pt x="20" y="286"/>
                    <a:pt x="20" y="289"/>
                  </a:cubicBezTo>
                  <a:cubicBezTo>
                    <a:pt x="20" y="289"/>
                    <a:pt x="20" y="289"/>
                    <a:pt x="19" y="290"/>
                  </a:cubicBezTo>
                  <a:cubicBezTo>
                    <a:pt x="19" y="288"/>
                    <a:pt x="19" y="287"/>
                    <a:pt x="18" y="286"/>
                  </a:cubicBezTo>
                  <a:cubicBezTo>
                    <a:pt x="16" y="285"/>
                    <a:pt x="14" y="284"/>
                    <a:pt x="11" y="285"/>
                  </a:cubicBezTo>
                  <a:cubicBezTo>
                    <a:pt x="10" y="284"/>
                    <a:pt x="9" y="284"/>
                    <a:pt x="8" y="284"/>
                  </a:cubicBezTo>
                  <a:cubicBezTo>
                    <a:pt x="6" y="284"/>
                    <a:pt x="5" y="284"/>
                    <a:pt x="4" y="286"/>
                  </a:cubicBezTo>
                  <a:cubicBezTo>
                    <a:pt x="5" y="286"/>
                    <a:pt x="7" y="287"/>
                    <a:pt x="8" y="288"/>
                  </a:cubicBezTo>
                  <a:cubicBezTo>
                    <a:pt x="5" y="291"/>
                    <a:pt x="5" y="295"/>
                    <a:pt x="8" y="298"/>
                  </a:cubicBezTo>
                  <a:cubicBezTo>
                    <a:pt x="9" y="299"/>
                    <a:pt x="12" y="300"/>
                    <a:pt x="14" y="299"/>
                  </a:cubicBezTo>
                  <a:cubicBezTo>
                    <a:pt x="14" y="299"/>
                    <a:pt x="14" y="299"/>
                    <a:pt x="15" y="299"/>
                  </a:cubicBezTo>
                  <a:cubicBezTo>
                    <a:pt x="15" y="299"/>
                    <a:pt x="16" y="299"/>
                    <a:pt x="16" y="300"/>
                  </a:cubicBezTo>
                  <a:cubicBezTo>
                    <a:pt x="16" y="301"/>
                    <a:pt x="15" y="302"/>
                    <a:pt x="15" y="302"/>
                  </a:cubicBezTo>
                  <a:cubicBezTo>
                    <a:pt x="14" y="302"/>
                    <a:pt x="14" y="302"/>
                    <a:pt x="14" y="301"/>
                  </a:cubicBezTo>
                  <a:cubicBezTo>
                    <a:pt x="13" y="301"/>
                    <a:pt x="12" y="301"/>
                    <a:pt x="12" y="301"/>
                  </a:cubicBezTo>
                  <a:cubicBezTo>
                    <a:pt x="10" y="301"/>
                    <a:pt x="8" y="302"/>
                    <a:pt x="8" y="304"/>
                  </a:cubicBezTo>
                  <a:cubicBezTo>
                    <a:pt x="8" y="304"/>
                    <a:pt x="8" y="304"/>
                    <a:pt x="8" y="304"/>
                  </a:cubicBezTo>
                  <a:cubicBezTo>
                    <a:pt x="8" y="304"/>
                    <a:pt x="8" y="304"/>
                    <a:pt x="7" y="304"/>
                  </a:cubicBezTo>
                  <a:cubicBezTo>
                    <a:pt x="7" y="304"/>
                    <a:pt x="6" y="304"/>
                    <a:pt x="5" y="303"/>
                  </a:cubicBezTo>
                  <a:cubicBezTo>
                    <a:pt x="5" y="304"/>
                    <a:pt x="5" y="304"/>
                    <a:pt x="5" y="305"/>
                  </a:cubicBezTo>
                  <a:cubicBezTo>
                    <a:pt x="5" y="307"/>
                    <a:pt x="7" y="309"/>
                    <a:pt x="9" y="309"/>
                  </a:cubicBezTo>
                  <a:cubicBezTo>
                    <a:pt x="10" y="311"/>
                    <a:pt x="12" y="313"/>
                    <a:pt x="15" y="313"/>
                  </a:cubicBezTo>
                  <a:cubicBezTo>
                    <a:pt x="17" y="313"/>
                    <a:pt x="18" y="313"/>
                    <a:pt x="19" y="312"/>
                  </a:cubicBezTo>
                  <a:cubicBezTo>
                    <a:pt x="20" y="312"/>
                    <a:pt x="20" y="311"/>
                    <a:pt x="21" y="311"/>
                  </a:cubicBezTo>
                  <a:cubicBezTo>
                    <a:pt x="22" y="311"/>
                    <a:pt x="24" y="313"/>
                    <a:pt x="24" y="314"/>
                  </a:cubicBezTo>
                  <a:cubicBezTo>
                    <a:pt x="24" y="316"/>
                    <a:pt x="23" y="317"/>
                    <a:pt x="22" y="317"/>
                  </a:cubicBezTo>
                  <a:cubicBezTo>
                    <a:pt x="19" y="318"/>
                    <a:pt x="19" y="318"/>
                    <a:pt x="19" y="318"/>
                  </a:cubicBezTo>
                  <a:cubicBezTo>
                    <a:pt x="19" y="318"/>
                    <a:pt x="18" y="318"/>
                    <a:pt x="18" y="318"/>
                  </a:cubicBezTo>
                  <a:cubicBezTo>
                    <a:pt x="18" y="318"/>
                    <a:pt x="17" y="317"/>
                    <a:pt x="17" y="317"/>
                  </a:cubicBezTo>
                  <a:cubicBezTo>
                    <a:pt x="22" y="322"/>
                    <a:pt x="22" y="322"/>
                    <a:pt x="22" y="322"/>
                  </a:cubicBezTo>
                  <a:cubicBezTo>
                    <a:pt x="23" y="322"/>
                    <a:pt x="23" y="323"/>
                    <a:pt x="23" y="323"/>
                  </a:cubicBezTo>
                  <a:cubicBezTo>
                    <a:pt x="24" y="323"/>
                    <a:pt x="24" y="323"/>
                    <a:pt x="24" y="323"/>
                  </a:cubicBezTo>
                  <a:cubicBezTo>
                    <a:pt x="29" y="322"/>
                    <a:pt x="29" y="322"/>
                    <a:pt x="29" y="322"/>
                  </a:cubicBezTo>
                  <a:cubicBezTo>
                    <a:pt x="29" y="322"/>
                    <a:pt x="30" y="322"/>
                    <a:pt x="30" y="322"/>
                  </a:cubicBezTo>
                  <a:cubicBezTo>
                    <a:pt x="30" y="322"/>
                    <a:pt x="31" y="322"/>
                    <a:pt x="31" y="322"/>
                  </a:cubicBezTo>
                  <a:cubicBezTo>
                    <a:pt x="34" y="326"/>
                    <a:pt x="34" y="326"/>
                    <a:pt x="34" y="326"/>
                  </a:cubicBezTo>
                  <a:cubicBezTo>
                    <a:pt x="34" y="325"/>
                    <a:pt x="34" y="325"/>
                    <a:pt x="34" y="325"/>
                  </a:cubicBezTo>
                  <a:cubicBezTo>
                    <a:pt x="33" y="325"/>
                    <a:pt x="33" y="325"/>
                    <a:pt x="32" y="325"/>
                  </a:cubicBezTo>
                  <a:cubicBezTo>
                    <a:pt x="28" y="326"/>
                    <a:pt x="28" y="326"/>
                    <a:pt x="28" y="326"/>
                  </a:cubicBezTo>
                  <a:cubicBezTo>
                    <a:pt x="28" y="326"/>
                    <a:pt x="27" y="326"/>
                    <a:pt x="27" y="326"/>
                  </a:cubicBezTo>
                  <a:cubicBezTo>
                    <a:pt x="27" y="326"/>
                    <a:pt x="26" y="326"/>
                    <a:pt x="26" y="326"/>
                  </a:cubicBezTo>
                  <a:cubicBezTo>
                    <a:pt x="31" y="330"/>
                    <a:pt x="31" y="330"/>
                    <a:pt x="31" y="330"/>
                  </a:cubicBezTo>
                  <a:cubicBezTo>
                    <a:pt x="31" y="330"/>
                    <a:pt x="31" y="331"/>
                    <a:pt x="32" y="331"/>
                  </a:cubicBezTo>
                  <a:cubicBezTo>
                    <a:pt x="32" y="331"/>
                    <a:pt x="33" y="331"/>
                    <a:pt x="33" y="331"/>
                  </a:cubicBezTo>
                  <a:cubicBezTo>
                    <a:pt x="37" y="330"/>
                    <a:pt x="37" y="330"/>
                    <a:pt x="37" y="330"/>
                  </a:cubicBezTo>
                  <a:cubicBezTo>
                    <a:pt x="38" y="330"/>
                    <a:pt x="38" y="330"/>
                    <a:pt x="38" y="330"/>
                  </a:cubicBezTo>
                  <a:cubicBezTo>
                    <a:pt x="39" y="330"/>
                    <a:pt x="39" y="330"/>
                    <a:pt x="39" y="330"/>
                  </a:cubicBezTo>
                  <a:cubicBezTo>
                    <a:pt x="43" y="334"/>
                    <a:pt x="43" y="334"/>
                    <a:pt x="43" y="334"/>
                  </a:cubicBezTo>
                  <a:cubicBezTo>
                    <a:pt x="43" y="333"/>
                    <a:pt x="42" y="333"/>
                    <a:pt x="42" y="333"/>
                  </a:cubicBezTo>
                  <a:cubicBezTo>
                    <a:pt x="42" y="333"/>
                    <a:pt x="41" y="333"/>
                    <a:pt x="41" y="333"/>
                  </a:cubicBezTo>
                  <a:cubicBezTo>
                    <a:pt x="37" y="334"/>
                    <a:pt x="37" y="334"/>
                    <a:pt x="37" y="334"/>
                  </a:cubicBezTo>
                  <a:cubicBezTo>
                    <a:pt x="36" y="334"/>
                    <a:pt x="36" y="334"/>
                    <a:pt x="35" y="334"/>
                  </a:cubicBezTo>
                  <a:cubicBezTo>
                    <a:pt x="35" y="334"/>
                    <a:pt x="35" y="334"/>
                    <a:pt x="35" y="334"/>
                  </a:cubicBezTo>
                  <a:cubicBezTo>
                    <a:pt x="39" y="338"/>
                    <a:pt x="39" y="338"/>
                    <a:pt x="39" y="338"/>
                  </a:cubicBezTo>
                  <a:cubicBezTo>
                    <a:pt x="40" y="338"/>
                    <a:pt x="40" y="339"/>
                    <a:pt x="40" y="339"/>
                  </a:cubicBezTo>
                  <a:cubicBezTo>
                    <a:pt x="41" y="339"/>
                    <a:pt x="41" y="339"/>
                    <a:pt x="41" y="339"/>
                  </a:cubicBezTo>
                  <a:cubicBezTo>
                    <a:pt x="47" y="338"/>
                    <a:pt x="47" y="338"/>
                    <a:pt x="47" y="338"/>
                  </a:cubicBezTo>
                  <a:cubicBezTo>
                    <a:pt x="42" y="340"/>
                    <a:pt x="36" y="344"/>
                    <a:pt x="30" y="347"/>
                  </a:cubicBezTo>
                  <a:cubicBezTo>
                    <a:pt x="27" y="349"/>
                    <a:pt x="23" y="350"/>
                    <a:pt x="19" y="348"/>
                  </a:cubicBezTo>
                  <a:cubicBezTo>
                    <a:pt x="17" y="347"/>
                    <a:pt x="14" y="347"/>
                    <a:pt x="13" y="347"/>
                  </a:cubicBezTo>
                  <a:cubicBezTo>
                    <a:pt x="11" y="348"/>
                    <a:pt x="9" y="349"/>
                    <a:pt x="8" y="351"/>
                  </a:cubicBezTo>
                  <a:cubicBezTo>
                    <a:pt x="9" y="350"/>
                    <a:pt x="10" y="350"/>
                    <a:pt x="11" y="350"/>
                  </a:cubicBezTo>
                  <a:cubicBezTo>
                    <a:pt x="12" y="350"/>
                    <a:pt x="14" y="351"/>
                    <a:pt x="15" y="352"/>
                  </a:cubicBezTo>
                  <a:cubicBezTo>
                    <a:pt x="13" y="351"/>
                    <a:pt x="11" y="351"/>
                    <a:pt x="9" y="352"/>
                  </a:cubicBezTo>
                  <a:cubicBezTo>
                    <a:pt x="4" y="354"/>
                    <a:pt x="2" y="358"/>
                    <a:pt x="3" y="361"/>
                  </a:cubicBezTo>
                  <a:cubicBezTo>
                    <a:pt x="1" y="362"/>
                    <a:pt x="0" y="364"/>
                    <a:pt x="0" y="365"/>
                  </a:cubicBezTo>
                  <a:cubicBezTo>
                    <a:pt x="0" y="367"/>
                    <a:pt x="1" y="368"/>
                    <a:pt x="1" y="368"/>
                  </a:cubicBezTo>
                  <a:cubicBezTo>
                    <a:pt x="2" y="367"/>
                    <a:pt x="3" y="365"/>
                    <a:pt x="5" y="365"/>
                  </a:cubicBezTo>
                  <a:cubicBezTo>
                    <a:pt x="6" y="366"/>
                    <a:pt x="7" y="366"/>
                    <a:pt x="8" y="366"/>
                  </a:cubicBezTo>
                  <a:cubicBezTo>
                    <a:pt x="9" y="366"/>
                    <a:pt x="9" y="365"/>
                    <a:pt x="9" y="365"/>
                  </a:cubicBezTo>
                  <a:cubicBezTo>
                    <a:pt x="9" y="364"/>
                    <a:pt x="9" y="364"/>
                    <a:pt x="9" y="364"/>
                  </a:cubicBezTo>
                  <a:cubicBezTo>
                    <a:pt x="9" y="360"/>
                    <a:pt x="13" y="357"/>
                    <a:pt x="16" y="357"/>
                  </a:cubicBezTo>
                  <a:cubicBezTo>
                    <a:pt x="17" y="357"/>
                    <a:pt x="17" y="357"/>
                    <a:pt x="17" y="357"/>
                  </a:cubicBezTo>
                  <a:cubicBezTo>
                    <a:pt x="14" y="357"/>
                    <a:pt x="12" y="360"/>
                    <a:pt x="12" y="364"/>
                  </a:cubicBezTo>
                  <a:cubicBezTo>
                    <a:pt x="12" y="364"/>
                    <a:pt x="12" y="364"/>
                    <a:pt x="12" y="365"/>
                  </a:cubicBezTo>
                  <a:cubicBezTo>
                    <a:pt x="10" y="365"/>
                    <a:pt x="9" y="367"/>
                    <a:pt x="9" y="369"/>
                  </a:cubicBezTo>
                  <a:cubicBezTo>
                    <a:pt x="9" y="370"/>
                    <a:pt x="10" y="371"/>
                    <a:pt x="10" y="372"/>
                  </a:cubicBezTo>
                  <a:cubicBezTo>
                    <a:pt x="12" y="369"/>
                    <a:pt x="14" y="368"/>
                    <a:pt x="17" y="368"/>
                  </a:cubicBezTo>
                  <a:cubicBezTo>
                    <a:pt x="18" y="368"/>
                    <a:pt x="19" y="368"/>
                    <a:pt x="20" y="368"/>
                  </a:cubicBezTo>
                  <a:cubicBezTo>
                    <a:pt x="21" y="368"/>
                    <a:pt x="21" y="368"/>
                    <a:pt x="22" y="368"/>
                  </a:cubicBezTo>
                  <a:cubicBezTo>
                    <a:pt x="21" y="367"/>
                    <a:pt x="21" y="366"/>
                    <a:pt x="21" y="365"/>
                  </a:cubicBezTo>
                  <a:cubicBezTo>
                    <a:pt x="21" y="362"/>
                    <a:pt x="23" y="359"/>
                    <a:pt x="26" y="359"/>
                  </a:cubicBezTo>
                  <a:cubicBezTo>
                    <a:pt x="27" y="359"/>
                    <a:pt x="27" y="359"/>
                    <a:pt x="27" y="359"/>
                  </a:cubicBezTo>
                  <a:cubicBezTo>
                    <a:pt x="24" y="360"/>
                    <a:pt x="23" y="363"/>
                    <a:pt x="23" y="365"/>
                  </a:cubicBezTo>
                  <a:cubicBezTo>
                    <a:pt x="24" y="367"/>
                    <a:pt x="25" y="368"/>
                    <a:pt x="27" y="368"/>
                  </a:cubicBezTo>
                  <a:cubicBezTo>
                    <a:pt x="27" y="370"/>
                    <a:pt x="27" y="371"/>
                    <a:pt x="26" y="372"/>
                  </a:cubicBezTo>
                  <a:cubicBezTo>
                    <a:pt x="29" y="372"/>
                    <a:pt x="31" y="370"/>
                    <a:pt x="32" y="368"/>
                  </a:cubicBezTo>
                  <a:cubicBezTo>
                    <a:pt x="35" y="367"/>
                    <a:pt x="37" y="364"/>
                    <a:pt x="36" y="362"/>
                  </a:cubicBezTo>
                  <a:cubicBezTo>
                    <a:pt x="36" y="361"/>
                    <a:pt x="35" y="360"/>
                    <a:pt x="35" y="360"/>
                  </a:cubicBezTo>
                  <a:cubicBezTo>
                    <a:pt x="35" y="360"/>
                    <a:pt x="35" y="360"/>
                    <a:pt x="35" y="359"/>
                  </a:cubicBezTo>
                  <a:cubicBezTo>
                    <a:pt x="35" y="358"/>
                    <a:pt x="36" y="357"/>
                    <a:pt x="38" y="357"/>
                  </a:cubicBezTo>
                  <a:cubicBezTo>
                    <a:pt x="39" y="357"/>
                    <a:pt x="41" y="358"/>
                    <a:pt x="41" y="359"/>
                  </a:cubicBezTo>
                  <a:cubicBezTo>
                    <a:pt x="41" y="360"/>
                    <a:pt x="40" y="361"/>
                    <a:pt x="40" y="361"/>
                  </a:cubicBezTo>
                  <a:cubicBezTo>
                    <a:pt x="46" y="361"/>
                    <a:pt x="46" y="361"/>
                    <a:pt x="46" y="361"/>
                  </a:cubicBezTo>
                  <a:cubicBezTo>
                    <a:pt x="46" y="361"/>
                    <a:pt x="47" y="361"/>
                    <a:pt x="47" y="361"/>
                  </a:cubicBezTo>
                  <a:cubicBezTo>
                    <a:pt x="47" y="361"/>
                    <a:pt x="48" y="361"/>
                    <a:pt x="48" y="360"/>
                  </a:cubicBezTo>
                  <a:cubicBezTo>
                    <a:pt x="52" y="355"/>
                    <a:pt x="52" y="355"/>
                    <a:pt x="52" y="355"/>
                  </a:cubicBezTo>
                  <a:cubicBezTo>
                    <a:pt x="52" y="354"/>
                    <a:pt x="52" y="354"/>
                    <a:pt x="52" y="354"/>
                  </a:cubicBezTo>
                  <a:cubicBezTo>
                    <a:pt x="52" y="354"/>
                    <a:pt x="53" y="354"/>
                    <a:pt x="53" y="354"/>
                  </a:cubicBezTo>
                  <a:cubicBezTo>
                    <a:pt x="58" y="354"/>
                    <a:pt x="58" y="354"/>
                    <a:pt x="58" y="354"/>
                  </a:cubicBezTo>
                  <a:cubicBezTo>
                    <a:pt x="57" y="354"/>
                    <a:pt x="57" y="354"/>
                    <a:pt x="57" y="354"/>
                  </a:cubicBezTo>
                  <a:cubicBezTo>
                    <a:pt x="57" y="354"/>
                    <a:pt x="57" y="354"/>
                    <a:pt x="56" y="355"/>
                  </a:cubicBezTo>
                  <a:cubicBezTo>
                    <a:pt x="53" y="360"/>
                    <a:pt x="53" y="360"/>
                    <a:pt x="53" y="360"/>
                  </a:cubicBezTo>
                  <a:cubicBezTo>
                    <a:pt x="52" y="361"/>
                    <a:pt x="52" y="361"/>
                    <a:pt x="52" y="361"/>
                  </a:cubicBezTo>
                  <a:cubicBezTo>
                    <a:pt x="51" y="361"/>
                    <a:pt x="51" y="361"/>
                    <a:pt x="51" y="361"/>
                  </a:cubicBezTo>
                  <a:cubicBezTo>
                    <a:pt x="58" y="361"/>
                    <a:pt x="58" y="361"/>
                    <a:pt x="58" y="361"/>
                  </a:cubicBezTo>
                  <a:cubicBezTo>
                    <a:pt x="58" y="361"/>
                    <a:pt x="59" y="361"/>
                    <a:pt x="59" y="361"/>
                  </a:cubicBezTo>
                  <a:cubicBezTo>
                    <a:pt x="59" y="361"/>
                    <a:pt x="60" y="361"/>
                    <a:pt x="60" y="360"/>
                  </a:cubicBezTo>
                  <a:cubicBezTo>
                    <a:pt x="64" y="354"/>
                    <a:pt x="64" y="354"/>
                    <a:pt x="64" y="354"/>
                  </a:cubicBezTo>
                  <a:cubicBezTo>
                    <a:pt x="61" y="352"/>
                    <a:pt x="60" y="349"/>
                    <a:pt x="60" y="345"/>
                  </a:cubicBezTo>
                  <a:cubicBezTo>
                    <a:pt x="60" y="343"/>
                    <a:pt x="61" y="340"/>
                    <a:pt x="62" y="338"/>
                  </a:cubicBezTo>
                  <a:cubicBezTo>
                    <a:pt x="62" y="338"/>
                    <a:pt x="62" y="338"/>
                    <a:pt x="62" y="338"/>
                  </a:cubicBezTo>
                  <a:cubicBezTo>
                    <a:pt x="62" y="337"/>
                    <a:pt x="62" y="337"/>
                    <a:pt x="61" y="336"/>
                  </a:cubicBezTo>
                  <a:cubicBezTo>
                    <a:pt x="61" y="336"/>
                    <a:pt x="61" y="336"/>
                    <a:pt x="61" y="336"/>
                  </a:cubicBezTo>
                  <a:cubicBezTo>
                    <a:pt x="65" y="339"/>
                    <a:pt x="65" y="339"/>
                    <a:pt x="65" y="339"/>
                  </a:cubicBezTo>
                  <a:cubicBezTo>
                    <a:pt x="65" y="340"/>
                    <a:pt x="65" y="340"/>
                    <a:pt x="65" y="340"/>
                  </a:cubicBezTo>
                  <a:cubicBezTo>
                    <a:pt x="65" y="341"/>
                    <a:pt x="65" y="341"/>
                    <a:pt x="65" y="341"/>
                  </a:cubicBezTo>
                  <a:cubicBezTo>
                    <a:pt x="65" y="342"/>
                    <a:pt x="65" y="342"/>
                    <a:pt x="65" y="342"/>
                  </a:cubicBezTo>
                  <a:cubicBezTo>
                    <a:pt x="65" y="344"/>
                    <a:pt x="63" y="347"/>
                    <a:pt x="67" y="350"/>
                  </a:cubicBezTo>
                  <a:cubicBezTo>
                    <a:pt x="67" y="350"/>
                    <a:pt x="67" y="351"/>
                    <a:pt x="68" y="351"/>
                  </a:cubicBezTo>
                  <a:cubicBezTo>
                    <a:pt x="70" y="352"/>
                    <a:pt x="70" y="352"/>
                    <a:pt x="70" y="352"/>
                  </a:cubicBezTo>
                  <a:cubicBezTo>
                    <a:pt x="70" y="343"/>
                    <a:pt x="70" y="343"/>
                    <a:pt x="70" y="343"/>
                  </a:cubicBezTo>
                  <a:cubicBezTo>
                    <a:pt x="74" y="343"/>
                    <a:pt x="74" y="343"/>
                    <a:pt x="74" y="343"/>
                  </a:cubicBezTo>
                  <a:cubicBezTo>
                    <a:pt x="74" y="353"/>
                    <a:pt x="74" y="353"/>
                    <a:pt x="74" y="353"/>
                  </a:cubicBezTo>
                  <a:cubicBezTo>
                    <a:pt x="74" y="354"/>
                    <a:pt x="74" y="354"/>
                    <a:pt x="74" y="355"/>
                  </a:cubicBezTo>
                  <a:cubicBezTo>
                    <a:pt x="74" y="355"/>
                    <a:pt x="75" y="355"/>
                    <a:pt x="75" y="355"/>
                  </a:cubicBezTo>
                  <a:cubicBezTo>
                    <a:pt x="78" y="358"/>
                    <a:pt x="78" y="358"/>
                    <a:pt x="78" y="358"/>
                  </a:cubicBezTo>
                  <a:cubicBezTo>
                    <a:pt x="79" y="358"/>
                    <a:pt x="79" y="358"/>
                    <a:pt x="79" y="358"/>
                  </a:cubicBezTo>
                  <a:cubicBezTo>
                    <a:pt x="80" y="358"/>
                    <a:pt x="80" y="358"/>
                    <a:pt x="81" y="358"/>
                  </a:cubicBezTo>
                  <a:cubicBezTo>
                    <a:pt x="87" y="355"/>
                    <a:pt x="87" y="355"/>
                    <a:pt x="87" y="355"/>
                  </a:cubicBezTo>
                  <a:cubicBezTo>
                    <a:pt x="87" y="355"/>
                    <a:pt x="86" y="355"/>
                    <a:pt x="86" y="355"/>
                  </a:cubicBezTo>
                  <a:cubicBezTo>
                    <a:pt x="85" y="355"/>
                    <a:pt x="85" y="355"/>
                    <a:pt x="85" y="355"/>
                  </a:cubicBezTo>
                  <a:cubicBezTo>
                    <a:pt x="77" y="350"/>
                    <a:pt x="77" y="350"/>
                    <a:pt x="77" y="350"/>
                  </a:cubicBezTo>
                  <a:cubicBezTo>
                    <a:pt x="81" y="347"/>
                    <a:pt x="79" y="344"/>
                    <a:pt x="79" y="342"/>
                  </a:cubicBezTo>
                  <a:cubicBezTo>
                    <a:pt x="79" y="341"/>
                    <a:pt x="79" y="341"/>
                    <a:pt x="79" y="341"/>
                  </a:cubicBezTo>
                  <a:cubicBezTo>
                    <a:pt x="79" y="341"/>
                    <a:pt x="79" y="341"/>
                    <a:pt x="79" y="340"/>
                  </a:cubicBezTo>
                  <a:cubicBezTo>
                    <a:pt x="79" y="340"/>
                    <a:pt x="79" y="340"/>
                    <a:pt x="80" y="339"/>
                  </a:cubicBezTo>
                  <a:cubicBezTo>
                    <a:pt x="83" y="336"/>
                    <a:pt x="83" y="336"/>
                    <a:pt x="83" y="336"/>
                  </a:cubicBezTo>
                  <a:cubicBezTo>
                    <a:pt x="83" y="336"/>
                    <a:pt x="83" y="336"/>
                    <a:pt x="83" y="336"/>
                  </a:cubicBezTo>
                  <a:cubicBezTo>
                    <a:pt x="83" y="337"/>
                    <a:pt x="83" y="337"/>
                    <a:pt x="83" y="338"/>
                  </a:cubicBezTo>
                  <a:cubicBezTo>
                    <a:pt x="83" y="338"/>
                    <a:pt x="83" y="338"/>
                    <a:pt x="83" y="338"/>
                  </a:cubicBezTo>
                  <a:cubicBezTo>
                    <a:pt x="83" y="341"/>
                    <a:pt x="86" y="346"/>
                    <a:pt x="83" y="348"/>
                  </a:cubicBezTo>
                  <a:cubicBezTo>
                    <a:pt x="90" y="352"/>
                    <a:pt x="90" y="352"/>
                    <a:pt x="90" y="352"/>
                  </a:cubicBezTo>
                  <a:cubicBezTo>
                    <a:pt x="90" y="353"/>
                    <a:pt x="91" y="353"/>
                    <a:pt x="91" y="353"/>
                  </a:cubicBezTo>
                  <a:cubicBezTo>
                    <a:pt x="92" y="353"/>
                    <a:pt x="92" y="353"/>
                    <a:pt x="92" y="353"/>
                  </a:cubicBezTo>
                  <a:cubicBezTo>
                    <a:pt x="99" y="350"/>
                    <a:pt x="99" y="350"/>
                    <a:pt x="99" y="350"/>
                  </a:cubicBezTo>
                  <a:cubicBezTo>
                    <a:pt x="99" y="350"/>
                    <a:pt x="98" y="350"/>
                    <a:pt x="98" y="350"/>
                  </a:cubicBezTo>
                  <a:cubicBezTo>
                    <a:pt x="98" y="350"/>
                    <a:pt x="97" y="350"/>
                    <a:pt x="97" y="350"/>
                  </a:cubicBezTo>
                  <a:cubicBezTo>
                    <a:pt x="90" y="345"/>
                    <a:pt x="90" y="345"/>
                    <a:pt x="90" y="345"/>
                  </a:cubicBezTo>
                  <a:cubicBezTo>
                    <a:pt x="91" y="342"/>
                    <a:pt x="90" y="337"/>
                    <a:pt x="88" y="334"/>
                  </a:cubicBezTo>
                  <a:cubicBezTo>
                    <a:pt x="88" y="333"/>
                    <a:pt x="88" y="333"/>
                    <a:pt x="88" y="333"/>
                  </a:cubicBezTo>
                  <a:cubicBezTo>
                    <a:pt x="88" y="333"/>
                    <a:pt x="88" y="332"/>
                    <a:pt x="88" y="332"/>
                  </a:cubicBezTo>
                  <a:cubicBezTo>
                    <a:pt x="88" y="332"/>
                    <a:pt x="88" y="331"/>
                    <a:pt x="88" y="331"/>
                  </a:cubicBezTo>
                  <a:cubicBezTo>
                    <a:pt x="91" y="327"/>
                    <a:pt x="91" y="327"/>
                    <a:pt x="91" y="327"/>
                  </a:cubicBezTo>
                  <a:cubicBezTo>
                    <a:pt x="90" y="327"/>
                    <a:pt x="90" y="327"/>
                    <a:pt x="90" y="328"/>
                  </a:cubicBezTo>
                  <a:cubicBezTo>
                    <a:pt x="90" y="328"/>
                    <a:pt x="90" y="328"/>
                    <a:pt x="91" y="329"/>
                  </a:cubicBezTo>
                  <a:cubicBezTo>
                    <a:pt x="91" y="330"/>
                    <a:pt x="91" y="330"/>
                    <a:pt x="91" y="330"/>
                  </a:cubicBezTo>
                  <a:cubicBezTo>
                    <a:pt x="92" y="331"/>
                    <a:pt x="92" y="332"/>
                    <a:pt x="93" y="333"/>
                  </a:cubicBezTo>
                  <a:cubicBezTo>
                    <a:pt x="97" y="329"/>
                    <a:pt x="98" y="326"/>
                    <a:pt x="95" y="323"/>
                  </a:cubicBezTo>
                  <a:cubicBezTo>
                    <a:pt x="94" y="322"/>
                    <a:pt x="94" y="322"/>
                    <a:pt x="94" y="322"/>
                  </a:cubicBezTo>
                  <a:cubicBezTo>
                    <a:pt x="94" y="322"/>
                    <a:pt x="94" y="321"/>
                    <a:pt x="94" y="321"/>
                  </a:cubicBezTo>
                  <a:cubicBezTo>
                    <a:pt x="94" y="320"/>
                    <a:pt x="94" y="320"/>
                    <a:pt x="94" y="320"/>
                  </a:cubicBezTo>
                  <a:cubicBezTo>
                    <a:pt x="95" y="315"/>
                    <a:pt x="95" y="315"/>
                    <a:pt x="95" y="315"/>
                  </a:cubicBezTo>
                  <a:cubicBezTo>
                    <a:pt x="95" y="315"/>
                    <a:pt x="95" y="316"/>
                    <a:pt x="95" y="316"/>
                  </a:cubicBezTo>
                  <a:cubicBezTo>
                    <a:pt x="95" y="316"/>
                    <a:pt x="95" y="317"/>
                    <a:pt x="96" y="317"/>
                  </a:cubicBezTo>
                  <a:cubicBezTo>
                    <a:pt x="98" y="320"/>
                    <a:pt x="98" y="320"/>
                    <a:pt x="98" y="320"/>
                  </a:cubicBezTo>
                  <a:cubicBezTo>
                    <a:pt x="103" y="325"/>
                    <a:pt x="100" y="333"/>
                    <a:pt x="94" y="338"/>
                  </a:cubicBezTo>
                  <a:cubicBezTo>
                    <a:pt x="95" y="339"/>
                    <a:pt x="95" y="341"/>
                    <a:pt x="95" y="342"/>
                  </a:cubicBezTo>
                  <a:cubicBezTo>
                    <a:pt x="102" y="347"/>
                    <a:pt x="102" y="347"/>
                    <a:pt x="102" y="347"/>
                  </a:cubicBezTo>
                  <a:cubicBezTo>
                    <a:pt x="103" y="347"/>
                    <a:pt x="103" y="348"/>
                    <a:pt x="103" y="348"/>
                  </a:cubicBezTo>
                  <a:cubicBezTo>
                    <a:pt x="104" y="348"/>
                    <a:pt x="104" y="348"/>
                    <a:pt x="105" y="347"/>
                  </a:cubicBezTo>
                  <a:cubicBezTo>
                    <a:pt x="110" y="345"/>
                    <a:pt x="110" y="345"/>
                    <a:pt x="110" y="345"/>
                  </a:cubicBezTo>
                  <a:cubicBezTo>
                    <a:pt x="110" y="345"/>
                    <a:pt x="110" y="345"/>
                    <a:pt x="109" y="345"/>
                  </a:cubicBezTo>
                  <a:cubicBezTo>
                    <a:pt x="108" y="345"/>
                    <a:pt x="107" y="344"/>
                    <a:pt x="107" y="342"/>
                  </a:cubicBezTo>
                  <a:cubicBezTo>
                    <a:pt x="107" y="341"/>
                    <a:pt x="107" y="340"/>
                    <a:pt x="108" y="340"/>
                  </a:cubicBezTo>
                  <a:cubicBezTo>
                    <a:pt x="130" y="333"/>
                    <a:pt x="150" y="316"/>
                    <a:pt x="163" y="316"/>
                  </a:cubicBezTo>
                  <a:cubicBezTo>
                    <a:pt x="169" y="316"/>
                    <a:pt x="175" y="320"/>
                    <a:pt x="175" y="325"/>
                  </a:cubicBezTo>
                  <a:cubicBezTo>
                    <a:pt x="175" y="326"/>
                    <a:pt x="174" y="327"/>
                    <a:pt x="174" y="327"/>
                  </a:cubicBezTo>
                  <a:cubicBezTo>
                    <a:pt x="171" y="335"/>
                    <a:pt x="175" y="343"/>
                    <a:pt x="186" y="345"/>
                  </a:cubicBezTo>
                  <a:cubicBezTo>
                    <a:pt x="188" y="346"/>
                    <a:pt x="189" y="348"/>
                    <a:pt x="189" y="349"/>
                  </a:cubicBezTo>
                  <a:cubicBezTo>
                    <a:pt x="189" y="350"/>
                    <a:pt x="189" y="350"/>
                    <a:pt x="189" y="350"/>
                  </a:cubicBezTo>
                  <a:cubicBezTo>
                    <a:pt x="189" y="350"/>
                    <a:pt x="190" y="350"/>
                    <a:pt x="190" y="350"/>
                  </a:cubicBezTo>
                  <a:cubicBezTo>
                    <a:pt x="193" y="350"/>
                    <a:pt x="195" y="349"/>
                    <a:pt x="197" y="347"/>
                  </a:cubicBezTo>
                  <a:cubicBezTo>
                    <a:pt x="199" y="347"/>
                    <a:pt x="201" y="347"/>
                    <a:pt x="203" y="346"/>
                  </a:cubicBezTo>
                  <a:cubicBezTo>
                    <a:pt x="203" y="347"/>
                    <a:pt x="203" y="347"/>
                    <a:pt x="203" y="348"/>
                  </a:cubicBezTo>
                  <a:cubicBezTo>
                    <a:pt x="204" y="350"/>
                    <a:pt x="203" y="352"/>
                    <a:pt x="202" y="353"/>
                  </a:cubicBezTo>
                  <a:cubicBezTo>
                    <a:pt x="199" y="354"/>
                    <a:pt x="196" y="353"/>
                    <a:pt x="194" y="353"/>
                  </a:cubicBezTo>
                  <a:cubicBezTo>
                    <a:pt x="189" y="353"/>
                    <a:pt x="186" y="356"/>
                    <a:pt x="186" y="361"/>
                  </a:cubicBezTo>
                  <a:cubicBezTo>
                    <a:pt x="186" y="361"/>
                    <a:pt x="186" y="361"/>
                    <a:pt x="186" y="362"/>
                  </a:cubicBezTo>
                  <a:cubicBezTo>
                    <a:pt x="185" y="363"/>
                    <a:pt x="184" y="364"/>
                    <a:pt x="184" y="366"/>
                  </a:cubicBezTo>
                  <a:cubicBezTo>
                    <a:pt x="184" y="367"/>
                    <a:pt x="184" y="368"/>
                    <a:pt x="184" y="368"/>
                  </a:cubicBezTo>
                  <a:cubicBezTo>
                    <a:pt x="186" y="367"/>
                    <a:pt x="187" y="365"/>
                    <a:pt x="189" y="365"/>
                  </a:cubicBezTo>
                  <a:cubicBezTo>
                    <a:pt x="190" y="361"/>
                    <a:pt x="193" y="358"/>
                    <a:pt x="197" y="358"/>
                  </a:cubicBezTo>
                  <a:cubicBezTo>
                    <a:pt x="197" y="358"/>
                    <a:pt x="198" y="358"/>
                    <a:pt x="198" y="358"/>
                  </a:cubicBezTo>
                  <a:cubicBezTo>
                    <a:pt x="194" y="359"/>
                    <a:pt x="191" y="362"/>
                    <a:pt x="191" y="366"/>
                  </a:cubicBezTo>
                  <a:cubicBezTo>
                    <a:pt x="191" y="366"/>
                    <a:pt x="191" y="367"/>
                    <a:pt x="191" y="367"/>
                  </a:cubicBezTo>
                  <a:cubicBezTo>
                    <a:pt x="191" y="367"/>
                    <a:pt x="191" y="368"/>
                    <a:pt x="191" y="369"/>
                  </a:cubicBezTo>
                  <a:cubicBezTo>
                    <a:pt x="191" y="370"/>
                    <a:pt x="191" y="371"/>
                    <a:pt x="192" y="372"/>
                  </a:cubicBezTo>
                  <a:cubicBezTo>
                    <a:pt x="193" y="370"/>
                    <a:pt x="194" y="369"/>
                    <a:pt x="197" y="368"/>
                  </a:cubicBezTo>
                  <a:cubicBezTo>
                    <a:pt x="198" y="367"/>
                    <a:pt x="200" y="367"/>
                    <a:pt x="201" y="367"/>
                  </a:cubicBezTo>
                  <a:cubicBezTo>
                    <a:pt x="201" y="367"/>
                    <a:pt x="201" y="366"/>
                    <a:pt x="201" y="365"/>
                  </a:cubicBezTo>
                  <a:cubicBezTo>
                    <a:pt x="201" y="362"/>
                    <a:pt x="204" y="359"/>
                    <a:pt x="207" y="359"/>
                  </a:cubicBezTo>
                  <a:cubicBezTo>
                    <a:pt x="208" y="359"/>
                    <a:pt x="208" y="359"/>
                    <a:pt x="208" y="359"/>
                  </a:cubicBezTo>
                  <a:cubicBezTo>
                    <a:pt x="206" y="360"/>
                    <a:pt x="204" y="362"/>
                    <a:pt x="204" y="364"/>
                  </a:cubicBezTo>
                  <a:cubicBezTo>
                    <a:pt x="204" y="366"/>
                    <a:pt x="205" y="367"/>
                    <a:pt x="206" y="368"/>
                  </a:cubicBezTo>
                  <a:cubicBezTo>
                    <a:pt x="206" y="368"/>
                    <a:pt x="206" y="368"/>
                    <a:pt x="206" y="368"/>
                  </a:cubicBezTo>
                  <a:cubicBezTo>
                    <a:pt x="206" y="370"/>
                    <a:pt x="207" y="371"/>
                    <a:pt x="208" y="372"/>
                  </a:cubicBezTo>
                  <a:cubicBezTo>
                    <a:pt x="208" y="370"/>
                    <a:pt x="210" y="368"/>
                    <a:pt x="212" y="368"/>
                  </a:cubicBezTo>
                  <a:cubicBezTo>
                    <a:pt x="215" y="368"/>
                    <a:pt x="216" y="368"/>
                    <a:pt x="218" y="367"/>
                  </a:cubicBezTo>
                  <a:cubicBezTo>
                    <a:pt x="220" y="366"/>
                    <a:pt x="221" y="364"/>
                    <a:pt x="221" y="362"/>
                  </a:cubicBezTo>
                  <a:cubicBezTo>
                    <a:pt x="221" y="360"/>
                    <a:pt x="220" y="359"/>
                    <a:pt x="219" y="358"/>
                  </a:cubicBezTo>
                  <a:cubicBezTo>
                    <a:pt x="220" y="355"/>
                    <a:pt x="220" y="351"/>
                    <a:pt x="219" y="347"/>
                  </a:cubicBezTo>
                  <a:cubicBezTo>
                    <a:pt x="219" y="347"/>
                    <a:pt x="219" y="347"/>
                    <a:pt x="219" y="347"/>
                  </a:cubicBezTo>
                  <a:cubicBezTo>
                    <a:pt x="221" y="347"/>
                    <a:pt x="222" y="348"/>
                    <a:pt x="223" y="349"/>
                  </a:cubicBezTo>
                  <a:moveTo>
                    <a:pt x="53" y="330"/>
                  </a:moveTo>
                  <a:cubicBezTo>
                    <a:pt x="54" y="329"/>
                    <a:pt x="54" y="329"/>
                    <a:pt x="54" y="329"/>
                  </a:cubicBezTo>
                  <a:cubicBezTo>
                    <a:pt x="54" y="328"/>
                    <a:pt x="54" y="328"/>
                    <a:pt x="54" y="328"/>
                  </a:cubicBezTo>
                  <a:cubicBezTo>
                    <a:pt x="54" y="327"/>
                    <a:pt x="54" y="327"/>
                    <a:pt x="54" y="327"/>
                  </a:cubicBezTo>
                  <a:cubicBezTo>
                    <a:pt x="56" y="331"/>
                    <a:pt x="56" y="331"/>
                    <a:pt x="56" y="331"/>
                  </a:cubicBezTo>
                  <a:cubicBezTo>
                    <a:pt x="56" y="331"/>
                    <a:pt x="56" y="332"/>
                    <a:pt x="56" y="332"/>
                  </a:cubicBezTo>
                  <a:cubicBezTo>
                    <a:pt x="56" y="332"/>
                    <a:pt x="56" y="333"/>
                    <a:pt x="56" y="333"/>
                  </a:cubicBezTo>
                  <a:cubicBezTo>
                    <a:pt x="56" y="334"/>
                    <a:pt x="56" y="334"/>
                    <a:pt x="56" y="334"/>
                  </a:cubicBezTo>
                  <a:cubicBezTo>
                    <a:pt x="54" y="337"/>
                    <a:pt x="53" y="342"/>
                    <a:pt x="55" y="345"/>
                  </a:cubicBezTo>
                  <a:cubicBezTo>
                    <a:pt x="51" y="344"/>
                    <a:pt x="50" y="341"/>
                    <a:pt x="50" y="338"/>
                  </a:cubicBezTo>
                  <a:cubicBezTo>
                    <a:pt x="43" y="332"/>
                    <a:pt x="41" y="325"/>
                    <a:pt x="46" y="319"/>
                  </a:cubicBezTo>
                  <a:cubicBezTo>
                    <a:pt x="49" y="316"/>
                    <a:pt x="49" y="316"/>
                    <a:pt x="49" y="316"/>
                  </a:cubicBezTo>
                  <a:cubicBezTo>
                    <a:pt x="49" y="316"/>
                    <a:pt x="49" y="316"/>
                    <a:pt x="49" y="315"/>
                  </a:cubicBezTo>
                  <a:cubicBezTo>
                    <a:pt x="49" y="315"/>
                    <a:pt x="49" y="315"/>
                    <a:pt x="49" y="314"/>
                  </a:cubicBezTo>
                  <a:cubicBezTo>
                    <a:pt x="51" y="319"/>
                    <a:pt x="51" y="319"/>
                    <a:pt x="51" y="319"/>
                  </a:cubicBezTo>
                  <a:cubicBezTo>
                    <a:pt x="51" y="320"/>
                    <a:pt x="51" y="320"/>
                    <a:pt x="51" y="320"/>
                  </a:cubicBezTo>
                  <a:cubicBezTo>
                    <a:pt x="51" y="321"/>
                    <a:pt x="50" y="321"/>
                    <a:pt x="50" y="321"/>
                  </a:cubicBezTo>
                  <a:cubicBezTo>
                    <a:pt x="49" y="322"/>
                    <a:pt x="49" y="322"/>
                    <a:pt x="49" y="322"/>
                  </a:cubicBezTo>
                  <a:cubicBezTo>
                    <a:pt x="47" y="325"/>
                    <a:pt x="48" y="329"/>
                    <a:pt x="52" y="333"/>
                  </a:cubicBezTo>
                  <a:cubicBezTo>
                    <a:pt x="52" y="332"/>
                    <a:pt x="52" y="331"/>
                    <a:pt x="53" y="330"/>
                  </a:cubicBezTo>
                  <a:moveTo>
                    <a:pt x="62" y="295"/>
                  </a:moveTo>
                  <a:cubicBezTo>
                    <a:pt x="60" y="295"/>
                    <a:pt x="60" y="295"/>
                    <a:pt x="60" y="295"/>
                  </a:cubicBezTo>
                  <a:cubicBezTo>
                    <a:pt x="59" y="295"/>
                    <a:pt x="57" y="292"/>
                    <a:pt x="57" y="290"/>
                  </a:cubicBezTo>
                  <a:cubicBezTo>
                    <a:pt x="58" y="291"/>
                    <a:pt x="59" y="292"/>
                    <a:pt x="60" y="292"/>
                  </a:cubicBezTo>
                  <a:cubicBezTo>
                    <a:pt x="68" y="292"/>
                    <a:pt x="68" y="292"/>
                    <a:pt x="68" y="292"/>
                  </a:cubicBezTo>
                  <a:cubicBezTo>
                    <a:pt x="69" y="292"/>
                    <a:pt x="69" y="292"/>
                    <a:pt x="70" y="293"/>
                  </a:cubicBezTo>
                  <a:cubicBezTo>
                    <a:pt x="70" y="294"/>
                    <a:pt x="70" y="295"/>
                    <a:pt x="70" y="296"/>
                  </a:cubicBezTo>
                  <a:cubicBezTo>
                    <a:pt x="69" y="295"/>
                    <a:pt x="69" y="295"/>
                    <a:pt x="68" y="295"/>
                  </a:cubicBezTo>
                  <a:cubicBezTo>
                    <a:pt x="66" y="295"/>
                    <a:pt x="66" y="295"/>
                    <a:pt x="66" y="295"/>
                  </a:cubicBezTo>
                  <a:cubicBezTo>
                    <a:pt x="67" y="295"/>
                    <a:pt x="67" y="296"/>
                    <a:pt x="67" y="297"/>
                  </a:cubicBezTo>
                  <a:cubicBezTo>
                    <a:pt x="67" y="298"/>
                    <a:pt x="66" y="299"/>
                    <a:pt x="64" y="299"/>
                  </a:cubicBezTo>
                  <a:cubicBezTo>
                    <a:pt x="63" y="299"/>
                    <a:pt x="61" y="298"/>
                    <a:pt x="61" y="297"/>
                  </a:cubicBezTo>
                  <a:cubicBezTo>
                    <a:pt x="61" y="296"/>
                    <a:pt x="62" y="295"/>
                    <a:pt x="62" y="295"/>
                  </a:cubicBezTo>
                  <a:moveTo>
                    <a:pt x="64" y="281"/>
                  </a:moveTo>
                  <a:cubicBezTo>
                    <a:pt x="67" y="285"/>
                    <a:pt x="67" y="285"/>
                    <a:pt x="67" y="285"/>
                  </a:cubicBezTo>
                  <a:cubicBezTo>
                    <a:pt x="68" y="286"/>
                    <a:pt x="68" y="287"/>
                    <a:pt x="69" y="287"/>
                  </a:cubicBezTo>
                  <a:cubicBezTo>
                    <a:pt x="66" y="287"/>
                    <a:pt x="66" y="287"/>
                    <a:pt x="66" y="287"/>
                  </a:cubicBezTo>
                  <a:cubicBezTo>
                    <a:pt x="65" y="287"/>
                    <a:pt x="64" y="286"/>
                    <a:pt x="63" y="285"/>
                  </a:cubicBezTo>
                  <a:cubicBezTo>
                    <a:pt x="60" y="281"/>
                    <a:pt x="60" y="281"/>
                    <a:pt x="60" y="281"/>
                  </a:cubicBezTo>
                  <a:cubicBezTo>
                    <a:pt x="60" y="281"/>
                    <a:pt x="59" y="280"/>
                    <a:pt x="59" y="280"/>
                  </a:cubicBezTo>
                  <a:cubicBezTo>
                    <a:pt x="62" y="280"/>
                    <a:pt x="62" y="280"/>
                    <a:pt x="62" y="280"/>
                  </a:cubicBezTo>
                  <a:cubicBezTo>
                    <a:pt x="62" y="280"/>
                    <a:pt x="63" y="280"/>
                    <a:pt x="64" y="281"/>
                  </a:cubicBezTo>
                  <a:moveTo>
                    <a:pt x="73" y="280"/>
                  </a:moveTo>
                  <a:cubicBezTo>
                    <a:pt x="76" y="286"/>
                    <a:pt x="76" y="286"/>
                    <a:pt x="76" y="286"/>
                  </a:cubicBezTo>
                  <a:cubicBezTo>
                    <a:pt x="77" y="287"/>
                    <a:pt x="78" y="287"/>
                    <a:pt x="78" y="287"/>
                  </a:cubicBezTo>
                  <a:cubicBezTo>
                    <a:pt x="75" y="287"/>
                    <a:pt x="75" y="287"/>
                    <a:pt x="75" y="287"/>
                  </a:cubicBezTo>
                  <a:cubicBezTo>
                    <a:pt x="74" y="287"/>
                    <a:pt x="73" y="287"/>
                    <a:pt x="72" y="286"/>
                  </a:cubicBezTo>
                  <a:cubicBezTo>
                    <a:pt x="69" y="281"/>
                    <a:pt x="69" y="281"/>
                    <a:pt x="69" y="281"/>
                  </a:cubicBezTo>
                  <a:cubicBezTo>
                    <a:pt x="68" y="279"/>
                    <a:pt x="68" y="279"/>
                    <a:pt x="66" y="279"/>
                  </a:cubicBezTo>
                  <a:cubicBezTo>
                    <a:pt x="69" y="279"/>
                    <a:pt x="69" y="279"/>
                    <a:pt x="69" y="279"/>
                  </a:cubicBezTo>
                  <a:cubicBezTo>
                    <a:pt x="71" y="279"/>
                    <a:pt x="72" y="279"/>
                    <a:pt x="73" y="280"/>
                  </a:cubicBezTo>
                  <a:moveTo>
                    <a:pt x="86" y="287"/>
                  </a:moveTo>
                  <a:cubicBezTo>
                    <a:pt x="84" y="287"/>
                    <a:pt x="84" y="287"/>
                    <a:pt x="84" y="287"/>
                  </a:cubicBezTo>
                  <a:cubicBezTo>
                    <a:pt x="82" y="287"/>
                    <a:pt x="81" y="286"/>
                    <a:pt x="81" y="285"/>
                  </a:cubicBezTo>
                  <a:cubicBezTo>
                    <a:pt x="78" y="281"/>
                    <a:pt x="78" y="281"/>
                    <a:pt x="78" y="281"/>
                  </a:cubicBezTo>
                  <a:cubicBezTo>
                    <a:pt x="77" y="281"/>
                    <a:pt x="77" y="280"/>
                    <a:pt x="76" y="280"/>
                  </a:cubicBezTo>
                  <a:cubicBezTo>
                    <a:pt x="79" y="280"/>
                    <a:pt x="79" y="280"/>
                    <a:pt x="79" y="280"/>
                  </a:cubicBezTo>
                  <a:cubicBezTo>
                    <a:pt x="80" y="280"/>
                    <a:pt x="81" y="280"/>
                    <a:pt x="81" y="281"/>
                  </a:cubicBezTo>
                  <a:cubicBezTo>
                    <a:pt x="84" y="285"/>
                    <a:pt x="84" y="285"/>
                    <a:pt x="84" y="285"/>
                  </a:cubicBezTo>
                  <a:cubicBezTo>
                    <a:pt x="85" y="286"/>
                    <a:pt x="85" y="287"/>
                    <a:pt x="86" y="287"/>
                  </a:cubicBezTo>
                  <a:moveTo>
                    <a:pt x="87" y="290"/>
                  </a:moveTo>
                  <a:cubicBezTo>
                    <a:pt x="87" y="292"/>
                    <a:pt x="86" y="295"/>
                    <a:pt x="84" y="295"/>
                  </a:cubicBezTo>
                  <a:cubicBezTo>
                    <a:pt x="82" y="295"/>
                    <a:pt x="82" y="295"/>
                    <a:pt x="82" y="295"/>
                  </a:cubicBezTo>
                  <a:cubicBezTo>
                    <a:pt x="83" y="295"/>
                    <a:pt x="83" y="296"/>
                    <a:pt x="83" y="297"/>
                  </a:cubicBezTo>
                  <a:cubicBezTo>
                    <a:pt x="83" y="298"/>
                    <a:pt x="82" y="299"/>
                    <a:pt x="80" y="299"/>
                  </a:cubicBezTo>
                  <a:cubicBezTo>
                    <a:pt x="78" y="299"/>
                    <a:pt x="77" y="298"/>
                    <a:pt x="77" y="297"/>
                  </a:cubicBezTo>
                  <a:cubicBezTo>
                    <a:pt x="77" y="296"/>
                    <a:pt x="77" y="295"/>
                    <a:pt x="78" y="295"/>
                  </a:cubicBezTo>
                  <a:cubicBezTo>
                    <a:pt x="76" y="295"/>
                    <a:pt x="76" y="295"/>
                    <a:pt x="76" y="295"/>
                  </a:cubicBezTo>
                  <a:cubicBezTo>
                    <a:pt x="76" y="295"/>
                    <a:pt x="75" y="295"/>
                    <a:pt x="75" y="296"/>
                  </a:cubicBezTo>
                  <a:cubicBezTo>
                    <a:pt x="75" y="295"/>
                    <a:pt x="74" y="294"/>
                    <a:pt x="75" y="293"/>
                  </a:cubicBezTo>
                  <a:cubicBezTo>
                    <a:pt x="75" y="292"/>
                    <a:pt x="76" y="292"/>
                    <a:pt x="76" y="292"/>
                  </a:cubicBezTo>
                  <a:cubicBezTo>
                    <a:pt x="84" y="292"/>
                    <a:pt x="84" y="292"/>
                    <a:pt x="84" y="292"/>
                  </a:cubicBezTo>
                  <a:cubicBezTo>
                    <a:pt x="85" y="292"/>
                    <a:pt x="86" y="291"/>
                    <a:pt x="87" y="290"/>
                  </a:cubicBezTo>
                  <a:moveTo>
                    <a:pt x="85" y="306"/>
                  </a:moveTo>
                  <a:cubicBezTo>
                    <a:pt x="84" y="307"/>
                    <a:pt x="84" y="307"/>
                    <a:pt x="84" y="307"/>
                  </a:cubicBezTo>
                  <a:cubicBezTo>
                    <a:pt x="84" y="310"/>
                    <a:pt x="83" y="312"/>
                    <a:pt x="81" y="312"/>
                  </a:cubicBezTo>
                  <a:cubicBezTo>
                    <a:pt x="81" y="315"/>
                    <a:pt x="80" y="317"/>
                    <a:pt x="79" y="320"/>
                  </a:cubicBezTo>
                  <a:cubicBezTo>
                    <a:pt x="82" y="325"/>
                    <a:pt x="80" y="328"/>
                    <a:pt x="78" y="329"/>
                  </a:cubicBezTo>
                  <a:cubicBezTo>
                    <a:pt x="76" y="330"/>
                    <a:pt x="74" y="329"/>
                    <a:pt x="72" y="329"/>
                  </a:cubicBezTo>
                  <a:cubicBezTo>
                    <a:pt x="70" y="329"/>
                    <a:pt x="68" y="330"/>
                    <a:pt x="66" y="329"/>
                  </a:cubicBezTo>
                  <a:cubicBezTo>
                    <a:pt x="64" y="328"/>
                    <a:pt x="63" y="325"/>
                    <a:pt x="65" y="320"/>
                  </a:cubicBezTo>
                  <a:cubicBezTo>
                    <a:pt x="64" y="317"/>
                    <a:pt x="64" y="315"/>
                    <a:pt x="64" y="312"/>
                  </a:cubicBezTo>
                  <a:cubicBezTo>
                    <a:pt x="62" y="312"/>
                    <a:pt x="60" y="310"/>
                    <a:pt x="60" y="307"/>
                  </a:cubicBezTo>
                  <a:cubicBezTo>
                    <a:pt x="60" y="307"/>
                    <a:pt x="60" y="307"/>
                    <a:pt x="59" y="306"/>
                  </a:cubicBezTo>
                  <a:cubicBezTo>
                    <a:pt x="52" y="304"/>
                    <a:pt x="51" y="295"/>
                    <a:pt x="55" y="292"/>
                  </a:cubicBezTo>
                  <a:cubicBezTo>
                    <a:pt x="55" y="297"/>
                    <a:pt x="54" y="303"/>
                    <a:pt x="63" y="303"/>
                  </a:cubicBezTo>
                  <a:cubicBezTo>
                    <a:pt x="63" y="308"/>
                    <a:pt x="65" y="310"/>
                    <a:pt x="67" y="310"/>
                  </a:cubicBezTo>
                  <a:cubicBezTo>
                    <a:pt x="69" y="310"/>
                    <a:pt x="70" y="309"/>
                    <a:pt x="70" y="309"/>
                  </a:cubicBezTo>
                  <a:cubicBezTo>
                    <a:pt x="72" y="308"/>
                    <a:pt x="71" y="307"/>
                    <a:pt x="70" y="306"/>
                  </a:cubicBezTo>
                  <a:cubicBezTo>
                    <a:pt x="69" y="305"/>
                    <a:pt x="69" y="304"/>
                    <a:pt x="69" y="302"/>
                  </a:cubicBezTo>
                  <a:cubicBezTo>
                    <a:pt x="69" y="302"/>
                    <a:pt x="69" y="302"/>
                    <a:pt x="69" y="302"/>
                  </a:cubicBezTo>
                  <a:cubicBezTo>
                    <a:pt x="72" y="302"/>
                    <a:pt x="72" y="302"/>
                    <a:pt x="72" y="302"/>
                  </a:cubicBezTo>
                  <a:cubicBezTo>
                    <a:pt x="75" y="302"/>
                    <a:pt x="75" y="302"/>
                    <a:pt x="75" y="302"/>
                  </a:cubicBezTo>
                  <a:cubicBezTo>
                    <a:pt x="75" y="302"/>
                    <a:pt x="75" y="302"/>
                    <a:pt x="75" y="302"/>
                  </a:cubicBezTo>
                  <a:cubicBezTo>
                    <a:pt x="76" y="304"/>
                    <a:pt x="75" y="305"/>
                    <a:pt x="74" y="306"/>
                  </a:cubicBezTo>
                  <a:cubicBezTo>
                    <a:pt x="74" y="307"/>
                    <a:pt x="73" y="308"/>
                    <a:pt x="74" y="309"/>
                  </a:cubicBezTo>
                  <a:cubicBezTo>
                    <a:pt x="75" y="309"/>
                    <a:pt x="76" y="310"/>
                    <a:pt x="77" y="310"/>
                  </a:cubicBezTo>
                  <a:cubicBezTo>
                    <a:pt x="80" y="310"/>
                    <a:pt x="82" y="308"/>
                    <a:pt x="81" y="303"/>
                  </a:cubicBezTo>
                  <a:cubicBezTo>
                    <a:pt x="90" y="303"/>
                    <a:pt x="90" y="297"/>
                    <a:pt x="89" y="292"/>
                  </a:cubicBezTo>
                  <a:cubicBezTo>
                    <a:pt x="93" y="295"/>
                    <a:pt x="92" y="304"/>
                    <a:pt x="85" y="306"/>
                  </a:cubicBezTo>
                  <a:moveTo>
                    <a:pt x="77" y="324"/>
                  </a:moveTo>
                  <a:cubicBezTo>
                    <a:pt x="78" y="322"/>
                    <a:pt x="75" y="321"/>
                    <a:pt x="72" y="321"/>
                  </a:cubicBezTo>
                  <a:cubicBezTo>
                    <a:pt x="69" y="321"/>
                    <a:pt x="67" y="322"/>
                    <a:pt x="67" y="324"/>
                  </a:cubicBezTo>
                  <a:cubicBezTo>
                    <a:pt x="67" y="327"/>
                    <a:pt x="70" y="326"/>
                    <a:pt x="72" y="326"/>
                  </a:cubicBezTo>
                  <a:cubicBezTo>
                    <a:pt x="74" y="326"/>
                    <a:pt x="77" y="327"/>
                    <a:pt x="77" y="324"/>
                  </a:cubicBezTo>
                  <a:moveTo>
                    <a:pt x="76" y="318"/>
                  </a:moveTo>
                  <a:cubicBezTo>
                    <a:pt x="77" y="316"/>
                    <a:pt x="77" y="314"/>
                    <a:pt x="77" y="312"/>
                  </a:cubicBezTo>
                  <a:cubicBezTo>
                    <a:pt x="75" y="314"/>
                    <a:pt x="75" y="314"/>
                    <a:pt x="75" y="314"/>
                  </a:cubicBezTo>
                  <a:cubicBezTo>
                    <a:pt x="75" y="313"/>
                    <a:pt x="74" y="313"/>
                    <a:pt x="74" y="312"/>
                  </a:cubicBezTo>
                  <a:cubicBezTo>
                    <a:pt x="74" y="312"/>
                    <a:pt x="74" y="312"/>
                    <a:pt x="73" y="312"/>
                  </a:cubicBezTo>
                  <a:cubicBezTo>
                    <a:pt x="73" y="312"/>
                    <a:pt x="73" y="312"/>
                    <a:pt x="73" y="312"/>
                  </a:cubicBezTo>
                  <a:cubicBezTo>
                    <a:pt x="73" y="312"/>
                    <a:pt x="72" y="312"/>
                    <a:pt x="72" y="312"/>
                  </a:cubicBezTo>
                  <a:cubicBezTo>
                    <a:pt x="72" y="312"/>
                    <a:pt x="72" y="312"/>
                    <a:pt x="71" y="312"/>
                  </a:cubicBezTo>
                  <a:cubicBezTo>
                    <a:pt x="71" y="312"/>
                    <a:pt x="71" y="312"/>
                    <a:pt x="71" y="312"/>
                  </a:cubicBezTo>
                  <a:cubicBezTo>
                    <a:pt x="71" y="312"/>
                    <a:pt x="70" y="312"/>
                    <a:pt x="70" y="312"/>
                  </a:cubicBezTo>
                  <a:cubicBezTo>
                    <a:pt x="70" y="313"/>
                    <a:pt x="70" y="313"/>
                    <a:pt x="69" y="314"/>
                  </a:cubicBezTo>
                  <a:cubicBezTo>
                    <a:pt x="67" y="312"/>
                    <a:pt x="67" y="312"/>
                    <a:pt x="67" y="312"/>
                  </a:cubicBezTo>
                  <a:cubicBezTo>
                    <a:pt x="67" y="314"/>
                    <a:pt x="67" y="316"/>
                    <a:pt x="68" y="318"/>
                  </a:cubicBezTo>
                  <a:cubicBezTo>
                    <a:pt x="69" y="318"/>
                    <a:pt x="71" y="318"/>
                    <a:pt x="72" y="318"/>
                  </a:cubicBezTo>
                  <a:cubicBezTo>
                    <a:pt x="74" y="318"/>
                    <a:pt x="75" y="318"/>
                    <a:pt x="76" y="318"/>
                  </a:cubicBezTo>
                  <a:moveTo>
                    <a:pt x="112" y="257"/>
                  </a:moveTo>
                  <a:cubicBezTo>
                    <a:pt x="113" y="257"/>
                    <a:pt x="113" y="257"/>
                    <a:pt x="113" y="257"/>
                  </a:cubicBezTo>
                  <a:cubicBezTo>
                    <a:pt x="110" y="258"/>
                    <a:pt x="108" y="260"/>
                    <a:pt x="106" y="263"/>
                  </a:cubicBezTo>
                  <a:cubicBezTo>
                    <a:pt x="105" y="264"/>
                    <a:pt x="103" y="266"/>
                    <a:pt x="103" y="268"/>
                  </a:cubicBezTo>
                  <a:cubicBezTo>
                    <a:pt x="103" y="269"/>
                    <a:pt x="103" y="270"/>
                    <a:pt x="104" y="271"/>
                  </a:cubicBezTo>
                  <a:cubicBezTo>
                    <a:pt x="106" y="269"/>
                    <a:pt x="108" y="267"/>
                    <a:pt x="110" y="267"/>
                  </a:cubicBezTo>
                  <a:cubicBezTo>
                    <a:pt x="111" y="263"/>
                    <a:pt x="114" y="260"/>
                    <a:pt x="118" y="260"/>
                  </a:cubicBezTo>
                  <a:cubicBezTo>
                    <a:pt x="114" y="261"/>
                    <a:pt x="112" y="265"/>
                    <a:pt x="112" y="268"/>
                  </a:cubicBezTo>
                  <a:cubicBezTo>
                    <a:pt x="112" y="270"/>
                    <a:pt x="112" y="271"/>
                    <a:pt x="113" y="272"/>
                  </a:cubicBezTo>
                  <a:cubicBezTo>
                    <a:pt x="114" y="270"/>
                    <a:pt x="115" y="268"/>
                    <a:pt x="118" y="268"/>
                  </a:cubicBezTo>
                  <a:cubicBezTo>
                    <a:pt x="118" y="268"/>
                    <a:pt x="119" y="268"/>
                    <a:pt x="119" y="269"/>
                  </a:cubicBezTo>
                  <a:cubicBezTo>
                    <a:pt x="120" y="269"/>
                    <a:pt x="121" y="269"/>
                    <a:pt x="121" y="269"/>
                  </a:cubicBezTo>
                  <a:cubicBezTo>
                    <a:pt x="125" y="269"/>
                    <a:pt x="128" y="266"/>
                    <a:pt x="128" y="263"/>
                  </a:cubicBezTo>
                  <a:cubicBezTo>
                    <a:pt x="128" y="262"/>
                    <a:pt x="128" y="261"/>
                    <a:pt x="127" y="261"/>
                  </a:cubicBezTo>
                  <a:cubicBezTo>
                    <a:pt x="129" y="261"/>
                    <a:pt x="130" y="263"/>
                    <a:pt x="130" y="264"/>
                  </a:cubicBezTo>
                  <a:cubicBezTo>
                    <a:pt x="130" y="265"/>
                    <a:pt x="130" y="266"/>
                    <a:pt x="130" y="267"/>
                  </a:cubicBezTo>
                  <a:cubicBezTo>
                    <a:pt x="130" y="267"/>
                    <a:pt x="131" y="267"/>
                    <a:pt x="131" y="267"/>
                  </a:cubicBezTo>
                  <a:cubicBezTo>
                    <a:pt x="135" y="267"/>
                    <a:pt x="139" y="264"/>
                    <a:pt x="139" y="260"/>
                  </a:cubicBezTo>
                  <a:cubicBezTo>
                    <a:pt x="141" y="259"/>
                    <a:pt x="143" y="257"/>
                    <a:pt x="145" y="255"/>
                  </a:cubicBezTo>
                  <a:cubicBezTo>
                    <a:pt x="146" y="261"/>
                    <a:pt x="146" y="261"/>
                    <a:pt x="146" y="261"/>
                  </a:cubicBezTo>
                  <a:cubicBezTo>
                    <a:pt x="146" y="261"/>
                    <a:pt x="146" y="261"/>
                    <a:pt x="146" y="262"/>
                  </a:cubicBezTo>
                  <a:cubicBezTo>
                    <a:pt x="146" y="262"/>
                    <a:pt x="146" y="262"/>
                    <a:pt x="145" y="263"/>
                  </a:cubicBezTo>
                  <a:cubicBezTo>
                    <a:pt x="150" y="258"/>
                    <a:pt x="150" y="258"/>
                    <a:pt x="150" y="258"/>
                  </a:cubicBezTo>
                  <a:cubicBezTo>
                    <a:pt x="150" y="258"/>
                    <a:pt x="150" y="257"/>
                    <a:pt x="150" y="257"/>
                  </a:cubicBezTo>
                  <a:cubicBezTo>
                    <a:pt x="151" y="257"/>
                    <a:pt x="151" y="256"/>
                    <a:pt x="151" y="256"/>
                  </a:cubicBezTo>
                  <a:cubicBezTo>
                    <a:pt x="149" y="249"/>
                    <a:pt x="149" y="249"/>
                    <a:pt x="149" y="249"/>
                  </a:cubicBezTo>
                  <a:cubicBezTo>
                    <a:pt x="149" y="249"/>
                    <a:pt x="149" y="248"/>
                    <a:pt x="149" y="248"/>
                  </a:cubicBezTo>
                  <a:cubicBezTo>
                    <a:pt x="149" y="248"/>
                    <a:pt x="149" y="247"/>
                    <a:pt x="150" y="247"/>
                  </a:cubicBezTo>
                  <a:cubicBezTo>
                    <a:pt x="153" y="243"/>
                    <a:pt x="153" y="243"/>
                    <a:pt x="153" y="243"/>
                  </a:cubicBezTo>
                  <a:cubicBezTo>
                    <a:pt x="153" y="244"/>
                    <a:pt x="153" y="244"/>
                    <a:pt x="153" y="244"/>
                  </a:cubicBezTo>
                  <a:cubicBezTo>
                    <a:pt x="153" y="245"/>
                    <a:pt x="153" y="245"/>
                    <a:pt x="153" y="245"/>
                  </a:cubicBezTo>
                  <a:cubicBezTo>
                    <a:pt x="154" y="252"/>
                    <a:pt x="154" y="252"/>
                    <a:pt x="154" y="252"/>
                  </a:cubicBezTo>
                  <a:cubicBezTo>
                    <a:pt x="154" y="252"/>
                    <a:pt x="154" y="253"/>
                    <a:pt x="154" y="253"/>
                  </a:cubicBezTo>
                  <a:cubicBezTo>
                    <a:pt x="154" y="254"/>
                    <a:pt x="154" y="254"/>
                    <a:pt x="154" y="254"/>
                  </a:cubicBezTo>
                  <a:cubicBezTo>
                    <a:pt x="158" y="250"/>
                    <a:pt x="158" y="250"/>
                    <a:pt x="158" y="250"/>
                  </a:cubicBezTo>
                  <a:cubicBezTo>
                    <a:pt x="158" y="250"/>
                    <a:pt x="158" y="249"/>
                    <a:pt x="158" y="249"/>
                  </a:cubicBezTo>
                  <a:cubicBezTo>
                    <a:pt x="158" y="249"/>
                    <a:pt x="158" y="248"/>
                    <a:pt x="158" y="248"/>
                  </a:cubicBezTo>
                  <a:cubicBezTo>
                    <a:pt x="157" y="241"/>
                    <a:pt x="157" y="241"/>
                    <a:pt x="157" y="241"/>
                  </a:cubicBezTo>
                  <a:cubicBezTo>
                    <a:pt x="157" y="241"/>
                    <a:pt x="157" y="240"/>
                    <a:pt x="157" y="240"/>
                  </a:cubicBezTo>
                  <a:cubicBezTo>
                    <a:pt x="157" y="240"/>
                    <a:pt x="157" y="239"/>
                    <a:pt x="158" y="239"/>
                  </a:cubicBezTo>
                  <a:cubicBezTo>
                    <a:pt x="161" y="235"/>
                    <a:pt x="161" y="235"/>
                    <a:pt x="161" y="235"/>
                  </a:cubicBezTo>
                  <a:cubicBezTo>
                    <a:pt x="161" y="236"/>
                    <a:pt x="161" y="236"/>
                    <a:pt x="161" y="236"/>
                  </a:cubicBezTo>
                  <a:cubicBezTo>
                    <a:pt x="161" y="237"/>
                    <a:pt x="160" y="237"/>
                    <a:pt x="161" y="237"/>
                  </a:cubicBezTo>
                  <a:cubicBezTo>
                    <a:pt x="162" y="244"/>
                    <a:pt x="162" y="244"/>
                    <a:pt x="162" y="244"/>
                  </a:cubicBezTo>
                  <a:cubicBezTo>
                    <a:pt x="162" y="244"/>
                    <a:pt x="162" y="245"/>
                    <a:pt x="162" y="245"/>
                  </a:cubicBezTo>
                  <a:cubicBezTo>
                    <a:pt x="162" y="246"/>
                    <a:pt x="162" y="246"/>
                    <a:pt x="161" y="246"/>
                  </a:cubicBezTo>
                  <a:cubicBezTo>
                    <a:pt x="165" y="242"/>
                    <a:pt x="165" y="242"/>
                    <a:pt x="165" y="242"/>
                  </a:cubicBezTo>
                  <a:cubicBezTo>
                    <a:pt x="166" y="242"/>
                    <a:pt x="166" y="241"/>
                    <a:pt x="166" y="241"/>
                  </a:cubicBezTo>
                  <a:cubicBezTo>
                    <a:pt x="166" y="241"/>
                    <a:pt x="166" y="240"/>
                    <a:pt x="166" y="240"/>
                  </a:cubicBezTo>
                  <a:cubicBezTo>
                    <a:pt x="165" y="237"/>
                    <a:pt x="165" y="237"/>
                    <a:pt x="165" y="237"/>
                  </a:cubicBezTo>
                  <a:cubicBezTo>
                    <a:pt x="165" y="233"/>
                    <a:pt x="168" y="229"/>
                    <a:pt x="171" y="228"/>
                  </a:cubicBezTo>
                  <a:cubicBezTo>
                    <a:pt x="172" y="228"/>
                    <a:pt x="172" y="227"/>
                    <a:pt x="172" y="226"/>
                  </a:cubicBezTo>
                  <a:cubicBezTo>
                    <a:pt x="172" y="222"/>
                    <a:pt x="168" y="219"/>
                    <a:pt x="162" y="219"/>
                  </a:cubicBezTo>
                  <a:cubicBezTo>
                    <a:pt x="159" y="219"/>
                    <a:pt x="157" y="220"/>
                    <a:pt x="155" y="221"/>
                  </a:cubicBezTo>
                  <a:cubicBezTo>
                    <a:pt x="156" y="223"/>
                    <a:pt x="156" y="225"/>
                    <a:pt x="149" y="226"/>
                  </a:cubicBezTo>
                  <a:cubicBezTo>
                    <a:pt x="144" y="227"/>
                    <a:pt x="139" y="228"/>
                    <a:pt x="135" y="231"/>
                  </a:cubicBezTo>
                  <a:cubicBezTo>
                    <a:pt x="129" y="236"/>
                    <a:pt x="130" y="243"/>
                    <a:pt x="126" y="245"/>
                  </a:cubicBezTo>
                  <a:cubicBezTo>
                    <a:pt x="128" y="246"/>
                    <a:pt x="130" y="246"/>
                    <a:pt x="132" y="245"/>
                  </a:cubicBezTo>
                  <a:cubicBezTo>
                    <a:pt x="133" y="245"/>
                    <a:pt x="134" y="245"/>
                    <a:pt x="135" y="244"/>
                  </a:cubicBezTo>
                  <a:cubicBezTo>
                    <a:pt x="134" y="245"/>
                    <a:pt x="133" y="246"/>
                    <a:pt x="131" y="247"/>
                  </a:cubicBezTo>
                  <a:cubicBezTo>
                    <a:pt x="131" y="249"/>
                    <a:pt x="129" y="252"/>
                    <a:pt x="126" y="253"/>
                  </a:cubicBezTo>
                  <a:cubicBezTo>
                    <a:pt x="124" y="253"/>
                    <a:pt x="122" y="253"/>
                    <a:pt x="121" y="253"/>
                  </a:cubicBezTo>
                  <a:cubicBezTo>
                    <a:pt x="114" y="251"/>
                    <a:pt x="114" y="251"/>
                    <a:pt x="114" y="251"/>
                  </a:cubicBezTo>
                  <a:cubicBezTo>
                    <a:pt x="113" y="251"/>
                    <a:pt x="113" y="251"/>
                    <a:pt x="112" y="251"/>
                  </a:cubicBezTo>
                  <a:cubicBezTo>
                    <a:pt x="107" y="251"/>
                    <a:pt x="103" y="254"/>
                    <a:pt x="102" y="259"/>
                  </a:cubicBezTo>
                  <a:cubicBezTo>
                    <a:pt x="100" y="260"/>
                    <a:pt x="98" y="262"/>
                    <a:pt x="98" y="264"/>
                  </a:cubicBezTo>
                  <a:cubicBezTo>
                    <a:pt x="98" y="265"/>
                    <a:pt x="98" y="266"/>
                    <a:pt x="99" y="267"/>
                  </a:cubicBezTo>
                  <a:cubicBezTo>
                    <a:pt x="100" y="265"/>
                    <a:pt x="102" y="264"/>
                    <a:pt x="104" y="263"/>
                  </a:cubicBezTo>
                  <a:cubicBezTo>
                    <a:pt x="105" y="260"/>
                    <a:pt x="109" y="257"/>
                    <a:pt x="112" y="257"/>
                  </a:cubicBezTo>
                  <a:moveTo>
                    <a:pt x="113" y="295"/>
                  </a:moveTo>
                  <a:cubicBezTo>
                    <a:pt x="113" y="295"/>
                    <a:pt x="113" y="294"/>
                    <a:pt x="113" y="293"/>
                  </a:cubicBezTo>
                  <a:cubicBezTo>
                    <a:pt x="113" y="292"/>
                    <a:pt x="114" y="291"/>
                    <a:pt x="115" y="291"/>
                  </a:cubicBezTo>
                  <a:cubicBezTo>
                    <a:pt x="117" y="291"/>
                    <a:pt x="118" y="292"/>
                    <a:pt x="118" y="294"/>
                  </a:cubicBezTo>
                  <a:cubicBezTo>
                    <a:pt x="118" y="295"/>
                    <a:pt x="118" y="295"/>
                    <a:pt x="117" y="296"/>
                  </a:cubicBezTo>
                  <a:cubicBezTo>
                    <a:pt x="118" y="296"/>
                    <a:pt x="118" y="296"/>
                    <a:pt x="119" y="296"/>
                  </a:cubicBezTo>
                  <a:cubicBezTo>
                    <a:pt x="120" y="296"/>
                    <a:pt x="121" y="296"/>
                    <a:pt x="122" y="295"/>
                  </a:cubicBezTo>
                  <a:cubicBezTo>
                    <a:pt x="124" y="295"/>
                    <a:pt x="125" y="293"/>
                    <a:pt x="125" y="291"/>
                  </a:cubicBezTo>
                  <a:cubicBezTo>
                    <a:pt x="125" y="289"/>
                    <a:pt x="123" y="287"/>
                    <a:pt x="121" y="287"/>
                  </a:cubicBezTo>
                  <a:cubicBezTo>
                    <a:pt x="121" y="287"/>
                    <a:pt x="121" y="287"/>
                    <a:pt x="121" y="287"/>
                  </a:cubicBezTo>
                  <a:cubicBezTo>
                    <a:pt x="121" y="287"/>
                    <a:pt x="122" y="287"/>
                    <a:pt x="123" y="287"/>
                  </a:cubicBezTo>
                  <a:cubicBezTo>
                    <a:pt x="125" y="287"/>
                    <a:pt x="128" y="289"/>
                    <a:pt x="128" y="291"/>
                  </a:cubicBezTo>
                  <a:cubicBezTo>
                    <a:pt x="128" y="292"/>
                    <a:pt x="128" y="292"/>
                    <a:pt x="128" y="292"/>
                  </a:cubicBezTo>
                  <a:cubicBezTo>
                    <a:pt x="135" y="292"/>
                    <a:pt x="143" y="285"/>
                    <a:pt x="145" y="282"/>
                  </a:cubicBezTo>
                  <a:cubicBezTo>
                    <a:pt x="143" y="283"/>
                    <a:pt x="140" y="283"/>
                    <a:pt x="138" y="283"/>
                  </a:cubicBezTo>
                  <a:cubicBezTo>
                    <a:pt x="135" y="283"/>
                    <a:pt x="132" y="283"/>
                    <a:pt x="129" y="282"/>
                  </a:cubicBezTo>
                  <a:cubicBezTo>
                    <a:pt x="126" y="281"/>
                    <a:pt x="122" y="281"/>
                    <a:pt x="119" y="281"/>
                  </a:cubicBezTo>
                  <a:cubicBezTo>
                    <a:pt x="110" y="281"/>
                    <a:pt x="103" y="287"/>
                    <a:pt x="103" y="294"/>
                  </a:cubicBezTo>
                  <a:cubicBezTo>
                    <a:pt x="103" y="300"/>
                    <a:pt x="108" y="305"/>
                    <a:pt x="115" y="306"/>
                  </a:cubicBezTo>
                  <a:cubicBezTo>
                    <a:pt x="130" y="310"/>
                    <a:pt x="149" y="300"/>
                    <a:pt x="164" y="297"/>
                  </a:cubicBezTo>
                  <a:cubicBezTo>
                    <a:pt x="168" y="293"/>
                    <a:pt x="173" y="290"/>
                    <a:pt x="178" y="288"/>
                  </a:cubicBezTo>
                  <a:cubicBezTo>
                    <a:pt x="177" y="287"/>
                    <a:pt x="177" y="287"/>
                    <a:pt x="177" y="286"/>
                  </a:cubicBezTo>
                  <a:cubicBezTo>
                    <a:pt x="177" y="286"/>
                    <a:pt x="177" y="286"/>
                    <a:pt x="177" y="286"/>
                  </a:cubicBezTo>
                  <a:cubicBezTo>
                    <a:pt x="157" y="289"/>
                    <a:pt x="138" y="300"/>
                    <a:pt x="122" y="300"/>
                  </a:cubicBezTo>
                  <a:cubicBezTo>
                    <a:pt x="117" y="300"/>
                    <a:pt x="113" y="298"/>
                    <a:pt x="113" y="295"/>
                  </a:cubicBezTo>
                  <a:moveTo>
                    <a:pt x="223" y="249"/>
                  </a:moveTo>
                  <a:cubicBezTo>
                    <a:pt x="223" y="249"/>
                    <a:pt x="223" y="248"/>
                    <a:pt x="223" y="247"/>
                  </a:cubicBezTo>
                  <a:cubicBezTo>
                    <a:pt x="223" y="244"/>
                    <a:pt x="221" y="242"/>
                    <a:pt x="218" y="242"/>
                  </a:cubicBezTo>
                  <a:cubicBezTo>
                    <a:pt x="212" y="242"/>
                    <a:pt x="212" y="242"/>
                    <a:pt x="212" y="242"/>
                  </a:cubicBezTo>
                  <a:cubicBezTo>
                    <a:pt x="212" y="242"/>
                    <a:pt x="211" y="242"/>
                    <a:pt x="211" y="241"/>
                  </a:cubicBezTo>
                  <a:cubicBezTo>
                    <a:pt x="211" y="241"/>
                    <a:pt x="211" y="241"/>
                    <a:pt x="210" y="241"/>
                  </a:cubicBezTo>
                  <a:cubicBezTo>
                    <a:pt x="207" y="236"/>
                    <a:pt x="207" y="236"/>
                    <a:pt x="207" y="236"/>
                  </a:cubicBezTo>
                  <a:cubicBezTo>
                    <a:pt x="208" y="237"/>
                    <a:pt x="208" y="237"/>
                    <a:pt x="208" y="237"/>
                  </a:cubicBezTo>
                  <a:cubicBezTo>
                    <a:pt x="209" y="237"/>
                    <a:pt x="209" y="237"/>
                    <a:pt x="209" y="237"/>
                  </a:cubicBezTo>
                  <a:cubicBezTo>
                    <a:pt x="217" y="237"/>
                    <a:pt x="217" y="237"/>
                    <a:pt x="217" y="237"/>
                  </a:cubicBezTo>
                  <a:cubicBezTo>
                    <a:pt x="217" y="237"/>
                    <a:pt x="218" y="238"/>
                    <a:pt x="218" y="238"/>
                  </a:cubicBezTo>
                  <a:cubicBezTo>
                    <a:pt x="218" y="238"/>
                    <a:pt x="218" y="238"/>
                    <a:pt x="219" y="238"/>
                  </a:cubicBezTo>
                  <a:cubicBezTo>
                    <a:pt x="215" y="233"/>
                    <a:pt x="215" y="233"/>
                    <a:pt x="215" y="233"/>
                  </a:cubicBezTo>
                  <a:cubicBezTo>
                    <a:pt x="215" y="233"/>
                    <a:pt x="215" y="233"/>
                    <a:pt x="214" y="233"/>
                  </a:cubicBezTo>
                  <a:cubicBezTo>
                    <a:pt x="214" y="233"/>
                    <a:pt x="214" y="232"/>
                    <a:pt x="213" y="232"/>
                  </a:cubicBezTo>
                  <a:cubicBezTo>
                    <a:pt x="206" y="232"/>
                    <a:pt x="206" y="232"/>
                    <a:pt x="206" y="232"/>
                  </a:cubicBezTo>
                  <a:cubicBezTo>
                    <a:pt x="206" y="232"/>
                    <a:pt x="205" y="232"/>
                    <a:pt x="205" y="232"/>
                  </a:cubicBezTo>
                  <a:cubicBezTo>
                    <a:pt x="205" y="232"/>
                    <a:pt x="204" y="232"/>
                    <a:pt x="204" y="231"/>
                  </a:cubicBezTo>
                  <a:cubicBezTo>
                    <a:pt x="201" y="227"/>
                    <a:pt x="201" y="227"/>
                    <a:pt x="201" y="227"/>
                  </a:cubicBezTo>
                  <a:cubicBezTo>
                    <a:pt x="201" y="227"/>
                    <a:pt x="201" y="227"/>
                    <a:pt x="202" y="227"/>
                  </a:cubicBezTo>
                  <a:cubicBezTo>
                    <a:pt x="202" y="228"/>
                    <a:pt x="202" y="228"/>
                    <a:pt x="203" y="228"/>
                  </a:cubicBezTo>
                  <a:cubicBezTo>
                    <a:pt x="210" y="228"/>
                    <a:pt x="210" y="228"/>
                    <a:pt x="210" y="228"/>
                  </a:cubicBezTo>
                  <a:cubicBezTo>
                    <a:pt x="211" y="228"/>
                    <a:pt x="211" y="228"/>
                    <a:pt x="211" y="228"/>
                  </a:cubicBezTo>
                  <a:cubicBezTo>
                    <a:pt x="212" y="228"/>
                    <a:pt x="212" y="228"/>
                    <a:pt x="212" y="229"/>
                  </a:cubicBezTo>
                  <a:cubicBezTo>
                    <a:pt x="209" y="224"/>
                    <a:pt x="209" y="224"/>
                    <a:pt x="209" y="224"/>
                  </a:cubicBezTo>
                  <a:cubicBezTo>
                    <a:pt x="208" y="223"/>
                    <a:pt x="208" y="223"/>
                    <a:pt x="208" y="223"/>
                  </a:cubicBezTo>
                  <a:cubicBezTo>
                    <a:pt x="207" y="223"/>
                    <a:pt x="207" y="223"/>
                    <a:pt x="207" y="223"/>
                  </a:cubicBezTo>
                  <a:cubicBezTo>
                    <a:pt x="201" y="223"/>
                    <a:pt x="201" y="223"/>
                    <a:pt x="201" y="223"/>
                  </a:cubicBezTo>
                  <a:cubicBezTo>
                    <a:pt x="200" y="223"/>
                    <a:pt x="200" y="223"/>
                    <a:pt x="200" y="222"/>
                  </a:cubicBezTo>
                  <a:cubicBezTo>
                    <a:pt x="199" y="222"/>
                    <a:pt x="199" y="222"/>
                    <a:pt x="199" y="222"/>
                  </a:cubicBezTo>
                  <a:cubicBezTo>
                    <a:pt x="195" y="216"/>
                    <a:pt x="195" y="216"/>
                    <a:pt x="195" y="216"/>
                  </a:cubicBezTo>
                  <a:cubicBezTo>
                    <a:pt x="203" y="215"/>
                    <a:pt x="209" y="210"/>
                    <a:pt x="211" y="204"/>
                  </a:cubicBezTo>
                  <a:cubicBezTo>
                    <a:pt x="212" y="197"/>
                    <a:pt x="205" y="189"/>
                    <a:pt x="193" y="187"/>
                  </a:cubicBezTo>
                  <a:cubicBezTo>
                    <a:pt x="192" y="187"/>
                    <a:pt x="190" y="186"/>
                    <a:pt x="190" y="184"/>
                  </a:cubicBezTo>
                  <a:cubicBezTo>
                    <a:pt x="190" y="182"/>
                    <a:pt x="191" y="180"/>
                    <a:pt x="193" y="180"/>
                  </a:cubicBezTo>
                  <a:cubicBezTo>
                    <a:pt x="191" y="179"/>
                    <a:pt x="190" y="179"/>
                    <a:pt x="189" y="179"/>
                  </a:cubicBezTo>
                  <a:cubicBezTo>
                    <a:pt x="184" y="179"/>
                    <a:pt x="180" y="183"/>
                    <a:pt x="180" y="187"/>
                  </a:cubicBezTo>
                  <a:cubicBezTo>
                    <a:pt x="180" y="188"/>
                    <a:pt x="180" y="189"/>
                    <a:pt x="180" y="189"/>
                  </a:cubicBezTo>
                  <a:cubicBezTo>
                    <a:pt x="175" y="192"/>
                    <a:pt x="169" y="196"/>
                    <a:pt x="166" y="201"/>
                  </a:cubicBezTo>
                  <a:cubicBezTo>
                    <a:pt x="170" y="200"/>
                    <a:pt x="174" y="199"/>
                    <a:pt x="179" y="199"/>
                  </a:cubicBezTo>
                  <a:cubicBezTo>
                    <a:pt x="179" y="199"/>
                    <a:pt x="179" y="198"/>
                    <a:pt x="179" y="198"/>
                  </a:cubicBezTo>
                  <a:cubicBezTo>
                    <a:pt x="179" y="195"/>
                    <a:pt x="181" y="192"/>
                    <a:pt x="185" y="192"/>
                  </a:cubicBezTo>
                  <a:cubicBezTo>
                    <a:pt x="185" y="192"/>
                    <a:pt x="185" y="192"/>
                    <a:pt x="185" y="192"/>
                  </a:cubicBezTo>
                  <a:cubicBezTo>
                    <a:pt x="182" y="193"/>
                    <a:pt x="181" y="195"/>
                    <a:pt x="181" y="197"/>
                  </a:cubicBezTo>
                  <a:cubicBezTo>
                    <a:pt x="181" y="199"/>
                    <a:pt x="183" y="200"/>
                    <a:pt x="184" y="200"/>
                  </a:cubicBezTo>
                  <a:cubicBezTo>
                    <a:pt x="185" y="200"/>
                    <a:pt x="186" y="200"/>
                    <a:pt x="186" y="199"/>
                  </a:cubicBezTo>
                  <a:cubicBezTo>
                    <a:pt x="186" y="199"/>
                    <a:pt x="186" y="199"/>
                    <a:pt x="186" y="198"/>
                  </a:cubicBezTo>
                  <a:cubicBezTo>
                    <a:pt x="186" y="196"/>
                    <a:pt x="188" y="194"/>
                    <a:pt x="190" y="194"/>
                  </a:cubicBezTo>
                  <a:cubicBezTo>
                    <a:pt x="191" y="194"/>
                    <a:pt x="191" y="194"/>
                    <a:pt x="191" y="194"/>
                  </a:cubicBezTo>
                  <a:cubicBezTo>
                    <a:pt x="189" y="195"/>
                    <a:pt x="188" y="196"/>
                    <a:pt x="188" y="198"/>
                  </a:cubicBezTo>
                  <a:cubicBezTo>
                    <a:pt x="188" y="201"/>
                    <a:pt x="190" y="203"/>
                    <a:pt x="193" y="203"/>
                  </a:cubicBezTo>
                  <a:cubicBezTo>
                    <a:pt x="193" y="203"/>
                    <a:pt x="194" y="203"/>
                    <a:pt x="194" y="203"/>
                  </a:cubicBezTo>
                  <a:cubicBezTo>
                    <a:pt x="194" y="203"/>
                    <a:pt x="194" y="203"/>
                    <a:pt x="194" y="202"/>
                  </a:cubicBezTo>
                  <a:cubicBezTo>
                    <a:pt x="194" y="200"/>
                    <a:pt x="195" y="199"/>
                    <a:pt x="197" y="199"/>
                  </a:cubicBezTo>
                  <a:cubicBezTo>
                    <a:pt x="199" y="199"/>
                    <a:pt x="201" y="200"/>
                    <a:pt x="201" y="202"/>
                  </a:cubicBezTo>
                  <a:cubicBezTo>
                    <a:pt x="201" y="206"/>
                    <a:pt x="196" y="207"/>
                    <a:pt x="193" y="206"/>
                  </a:cubicBezTo>
                  <a:cubicBezTo>
                    <a:pt x="183" y="203"/>
                    <a:pt x="174" y="202"/>
                    <a:pt x="165" y="203"/>
                  </a:cubicBezTo>
                  <a:cubicBezTo>
                    <a:pt x="154" y="205"/>
                    <a:pt x="135" y="212"/>
                    <a:pt x="116" y="212"/>
                  </a:cubicBezTo>
                  <a:cubicBezTo>
                    <a:pt x="111" y="211"/>
                    <a:pt x="107" y="211"/>
                    <a:pt x="102" y="209"/>
                  </a:cubicBezTo>
                  <a:cubicBezTo>
                    <a:pt x="102" y="210"/>
                    <a:pt x="103" y="211"/>
                    <a:pt x="103" y="211"/>
                  </a:cubicBezTo>
                  <a:cubicBezTo>
                    <a:pt x="105" y="214"/>
                    <a:pt x="106" y="217"/>
                    <a:pt x="104" y="221"/>
                  </a:cubicBezTo>
                  <a:cubicBezTo>
                    <a:pt x="104" y="217"/>
                    <a:pt x="100" y="213"/>
                    <a:pt x="97" y="211"/>
                  </a:cubicBezTo>
                  <a:cubicBezTo>
                    <a:pt x="96" y="210"/>
                    <a:pt x="96" y="209"/>
                    <a:pt x="96" y="208"/>
                  </a:cubicBezTo>
                  <a:cubicBezTo>
                    <a:pt x="97" y="203"/>
                    <a:pt x="97" y="203"/>
                    <a:pt x="97" y="203"/>
                  </a:cubicBezTo>
                  <a:cubicBezTo>
                    <a:pt x="97" y="203"/>
                    <a:pt x="97" y="204"/>
                    <a:pt x="97" y="204"/>
                  </a:cubicBezTo>
                  <a:cubicBezTo>
                    <a:pt x="97" y="204"/>
                    <a:pt x="97" y="205"/>
                    <a:pt x="97" y="205"/>
                  </a:cubicBezTo>
                  <a:cubicBezTo>
                    <a:pt x="99" y="207"/>
                    <a:pt x="99" y="207"/>
                    <a:pt x="99" y="207"/>
                  </a:cubicBezTo>
                  <a:cubicBezTo>
                    <a:pt x="100" y="202"/>
                    <a:pt x="99" y="197"/>
                    <a:pt x="96" y="192"/>
                  </a:cubicBezTo>
                  <a:cubicBezTo>
                    <a:pt x="97" y="189"/>
                    <a:pt x="97" y="185"/>
                    <a:pt x="96" y="181"/>
                  </a:cubicBezTo>
                  <a:cubicBezTo>
                    <a:pt x="96" y="184"/>
                    <a:pt x="95" y="185"/>
                    <a:pt x="93" y="186"/>
                  </a:cubicBezTo>
                  <a:cubicBezTo>
                    <a:pt x="91" y="188"/>
                    <a:pt x="91" y="190"/>
                    <a:pt x="92" y="192"/>
                  </a:cubicBezTo>
                  <a:cubicBezTo>
                    <a:pt x="90" y="191"/>
                    <a:pt x="87" y="187"/>
                    <a:pt x="89" y="185"/>
                  </a:cubicBezTo>
                  <a:cubicBezTo>
                    <a:pt x="90" y="182"/>
                    <a:pt x="95" y="184"/>
                    <a:pt x="96" y="180"/>
                  </a:cubicBezTo>
                  <a:cubicBezTo>
                    <a:pt x="93" y="179"/>
                    <a:pt x="90" y="179"/>
                    <a:pt x="89" y="180"/>
                  </a:cubicBezTo>
                  <a:cubicBezTo>
                    <a:pt x="87" y="177"/>
                    <a:pt x="84" y="176"/>
                    <a:pt x="81" y="176"/>
                  </a:cubicBezTo>
                  <a:cubicBezTo>
                    <a:pt x="79" y="174"/>
                    <a:pt x="76" y="173"/>
                    <a:pt x="72" y="174"/>
                  </a:cubicBezTo>
                  <a:cubicBezTo>
                    <a:pt x="68" y="173"/>
                    <a:pt x="65" y="174"/>
                    <a:pt x="63" y="176"/>
                  </a:cubicBezTo>
                  <a:cubicBezTo>
                    <a:pt x="60" y="176"/>
                    <a:pt x="57" y="177"/>
                    <a:pt x="56" y="180"/>
                  </a:cubicBezTo>
                  <a:cubicBezTo>
                    <a:pt x="55" y="179"/>
                    <a:pt x="52" y="179"/>
                    <a:pt x="48" y="180"/>
                  </a:cubicBezTo>
                  <a:cubicBezTo>
                    <a:pt x="49" y="184"/>
                    <a:pt x="54" y="182"/>
                    <a:pt x="56" y="185"/>
                  </a:cubicBezTo>
                  <a:cubicBezTo>
                    <a:pt x="57" y="187"/>
                    <a:pt x="54" y="191"/>
                    <a:pt x="52" y="192"/>
                  </a:cubicBezTo>
                  <a:cubicBezTo>
                    <a:pt x="54" y="190"/>
                    <a:pt x="53" y="188"/>
                    <a:pt x="51" y="186"/>
                  </a:cubicBezTo>
                  <a:cubicBezTo>
                    <a:pt x="50" y="185"/>
                    <a:pt x="48" y="184"/>
                    <a:pt x="48" y="181"/>
                  </a:cubicBezTo>
                  <a:cubicBezTo>
                    <a:pt x="47" y="185"/>
                    <a:pt x="47" y="189"/>
                    <a:pt x="48" y="192"/>
                  </a:cubicBezTo>
                  <a:cubicBezTo>
                    <a:pt x="45" y="197"/>
                    <a:pt x="44" y="202"/>
                    <a:pt x="45" y="207"/>
                  </a:cubicBezTo>
                  <a:cubicBezTo>
                    <a:pt x="47" y="205"/>
                    <a:pt x="47" y="205"/>
                    <a:pt x="47" y="205"/>
                  </a:cubicBezTo>
                  <a:cubicBezTo>
                    <a:pt x="47" y="205"/>
                    <a:pt x="47" y="204"/>
                    <a:pt x="47" y="204"/>
                  </a:cubicBezTo>
                  <a:cubicBezTo>
                    <a:pt x="48" y="204"/>
                    <a:pt x="48" y="203"/>
                    <a:pt x="47" y="203"/>
                  </a:cubicBezTo>
                  <a:cubicBezTo>
                    <a:pt x="48" y="208"/>
                    <a:pt x="48" y="208"/>
                    <a:pt x="48" y="208"/>
                  </a:cubicBezTo>
                  <a:cubicBezTo>
                    <a:pt x="49" y="209"/>
                    <a:pt x="48" y="210"/>
                    <a:pt x="47" y="211"/>
                  </a:cubicBezTo>
                  <a:cubicBezTo>
                    <a:pt x="44" y="213"/>
                    <a:pt x="40" y="217"/>
                    <a:pt x="40" y="221"/>
                  </a:cubicBezTo>
                  <a:cubicBezTo>
                    <a:pt x="39" y="217"/>
                    <a:pt x="39" y="214"/>
                    <a:pt x="41" y="211"/>
                  </a:cubicBezTo>
                  <a:cubicBezTo>
                    <a:pt x="35" y="208"/>
                    <a:pt x="31" y="203"/>
                    <a:pt x="30" y="202"/>
                  </a:cubicBezTo>
                  <a:cubicBezTo>
                    <a:pt x="28" y="200"/>
                    <a:pt x="29" y="197"/>
                    <a:pt x="30" y="195"/>
                  </a:cubicBezTo>
                  <a:cubicBezTo>
                    <a:pt x="33" y="191"/>
                    <a:pt x="34" y="186"/>
                    <a:pt x="30" y="183"/>
                  </a:cubicBezTo>
                  <a:cubicBezTo>
                    <a:pt x="30" y="182"/>
                    <a:pt x="30" y="182"/>
                    <a:pt x="30" y="182"/>
                  </a:cubicBezTo>
                  <a:cubicBezTo>
                    <a:pt x="30" y="179"/>
                    <a:pt x="28" y="177"/>
                    <a:pt x="25" y="176"/>
                  </a:cubicBezTo>
                  <a:cubicBezTo>
                    <a:pt x="26" y="177"/>
                    <a:pt x="26" y="178"/>
                    <a:pt x="26" y="179"/>
                  </a:cubicBezTo>
                  <a:cubicBezTo>
                    <a:pt x="26" y="180"/>
                    <a:pt x="26" y="181"/>
                    <a:pt x="25" y="182"/>
                  </a:cubicBezTo>
                  <a:cubicBezTo>
                    <a:pt x="26" y="183"/>
                    <a:pt x="26" y="184"/>
                    <a:pt x="26" y="185"/>
                  </a:cubicBezTo>
                  <a:cubicBezTo>
                    <a:pt x="26" y="186"/>
                    <a:pt x="26" y="187"/>
                    <a:pt x="25" y="188"/>
                  </a:cubicBezTo>
                  <a:cubicBezTo>
                    <a:pt x="25" y="187"/>
                    <a:pt x="25" y="187"/>
                    <a:pt x="25" y="186"/>
                  </a:cubicBezTo>
                  <a:cubicBezTo>
                    <a:pt x="25" y="183"/>
                    <a:pt x="23" y="181"/>
                    <a:pt x="20" y="180"/>
                  </a:cubicBezTo>
                  <a:cubicBezTo>
                    <a:pt x="20" y="178"/>
                    <a:pt x="18" y="176"/>
                    <a:pt x="16" y="176"/>
                  </a:cubicBezTo>
                  <a:cubicBezTo>
                    <a:pt x="15" y="176"/>
                    <a:pt x="13" y="177"/>
                    <a:pt x="13" y="178"/>
                  </a:cubicBezTo>
                  <a:cubicBezTo>
                    <a:pt x="14" y="178"/>
                    <a:pt x="16" y="179"/>
                    <a:pt x="16" y="181"/>
                  </a:cubicBezTo>
                  <a:cubicBezTo>
                    <a:pt x="15" y="182"/>
                    <a:pt x="14" y="183"/>
                    <a:pt x="14" y="184"/>
                  </a:cubicBezTo>
                  <a:cubicBezTo>
                    <a:pt x="14" y="184"/>
                    <a:pt x="14" y="184"/>
                    <a:pt x="14" y="184"/>
                  </a:cubicBezTo>
                  <a:cubicBezTo>
                    <a:pt x="17" y="184"/>
                    <a:pt x="20" y="186"/>
                    <a:pt x="20" y="189"/>
                  </a:cubicBezTo>
                  <a:cubicBezTo>
                    <a:pt x="20" y="189"/>
                    <a:pt x="20" y="190"/>
                    <a:pt x="19" y="190"/>
                  </a:cubicBezTo>
                  <a:cubicBezTo>
                    <a:pt x="19" y="189"/>
                    <a:pt x="19" y="188"/>
                    <a:pt x="18" y="187"/>
                  </a:cubicBezTo>
                  <a:cubicBezTo>
                    <a:pt x="16" y="185"/>
                    <a:pt x="14" y="185"/>
                    <a:pt x="11" y="186"/>
                  </a:cubicBezTo>
                  <a:cubicBezTo>
                    <a:pt x="10" y="185"/>
                    <a:pt x="9" y="184"/>
                    <a:pt x="8" y="184"/>
                  </a:cubicBezTo>
                  <a:cubicBezTo>
                    <a:pt x="6" y="184"/>
                    <a:pt x="5" y="185"/>
                    <a:pt x="4" y="186"/>
                  </a:cubicBezTo>
                  <a:cubicBezTo>
                    <a:pt x="5" y="186"/>
                    <a:pt x="7" y="187"/>
                    <a:pt x="8" y="188"/>
                  </a:cubicBezTo>
                  <a:cubicBezTo>
                    <a:pt x="5" y="191"/>
                    <a:pt x="5" y="196"/>
                    <a:pt x="8" y="198"/>
                  </a:cubicBezTo>
                  <a:cubicBezTo>
                    <a:pt x="9" y="200"/>
                    <a:pt x="12" y="200"/>
                    <a:pt x="14" y="199"/>
                  </a:cubicBezTo>
                  <a:cubicBezTo>
                    <a:pt x="14" y="199"/>
                    <a:pt x="14" y="199"/>
                    <a:pt x="15" y="199"/>
                  </a:cubicBezTo>
                  <a:cubicBezTo>
                    <a:pt x="15" y="199"/>
                    <a:pt x="16" y="200"/>
                    <a:pt x="16" y="201"/>
                  </a:cubicBezTo>
                  <a:cubicBezTo>
                    <a:pt x="16" y="201"/>
                    <a:pt x="15" y="202"/>
                    <a:pt x="15" y="202"/>
                  </a:cubicBezTo>
                  <a:cubicBezTo>
                    <a:pt x="14" y="202"/>
                    <a:pt x="14" y="202"/>
                    <a:pt x="14" y="202"/>
                  </a:cubicBezTo>
                  <a:cubicBezTo>
                    <a:pt x="13" y="201"/>
                    <a:pt x="12" y="201"/>
                    <a:pt x="12" y="201"/>
                  </a:cubicBezTo>
                  <a:cubicBezTo>
                    <a:pt x="10" y="201"/>
                    <a:pt x="8" y="202"/>
                    <a:pt x="8" y="204"/>
                  </a:cubicBezTo>
                  <a:cubicBezTo>
                    <a:pt x="8" y="204"/>
                    <a:pt x="8" y="205"/>
                    <a:pt x="8" y="205"/>
                  </a:cubicBezTo>
                  <a:cubicBezTo>
                    <a:pt x="8" y="205"/>
                    <a:pt x="8" y="205"/>
                    <a:pt x="7" y="205"/>
                  </a:cubicBezTo>
                  <a:cubicBezTo>
                    <a:pt x="7" y="205"/>
                    <a:pt x="6" y="204"/>
                    <a:pt x="5" y="204"/>
                  </a:cubicBezTo>
                  <a:cubicBezTo>
                    <a:pt x="5" y="204"/>
                    <a:pt x="5" y="205"/>
                    <a:pt x="5" y="205"/>
                  </a:cubicBezTo>
                  <a:cubicBezTo>
                    <a:pt x="5" y="207"/>
                    <a:pt x="7" y="209"/>
                    <a:pt x="9" y="209"/>
                  </a:cubicBezTo>
                  <a:cubicBezTo>
                    <a:pt x="10" y="212"/>
                    <a:pt x="12" y="213"/>
                    <a:pt x="15" y="213"/>
                  </a:cubicBezTo>
                  <a:cubicBezTo>
                    <a:pt x="17" y="213"/>
                    <a:pt x="18" y="213"/>
                    <a:pt x="19" y="212"/>
                  </a:cubicBezTo>
                  <a:cubicBezTo>
                    <a:pt x="20" y="212"/>
                    <a:pt x="20" y="212"/>
                    <a:pt x="21" y="212"/>
                  </a:cubicBezTo>
                  <a:cubicBezTo>
                    <a:pt x="22" y="212"/>
                    <a:pt x="24" y="213"/>
                    <a:pt x="24" y="215"/>
                  </a:cubicBezTo>
                  <a:cubicBezTo>
                    <a:pt x="24" y="216"/>
                    <a:pt x="23" y="217"/>
                    <a:pt x="22" y="218"/>
                  </a:cubicBezTo>
                  <a:cubicBezTo>
                    <a:pt x="19" y="218"/>
                    <a:pt x="19" y="218"/>
                    <a:pt x="19" y="218"/>
                  </a:cubicBezTo>
                  <a:cubicBezTo>
                    <a:pt x="19" y="218"/>
                    <a:pt x="18" y="218"/>
                    <a:pt x="18" y="218"/>
                  </a:cubicBezTo>
                  <a:cubicBezTo>
                    <a:pt x="18" y="218"/>
                    <a:pt x="17" y="218"/>
                    <a:pt x="17" y="218"/>
                  </a:cubicBezTo>
                  <a:cubicBezTo>
                    <a:pt x="22" y="223"/>
                    <a:pt x="22" y="223"/>
                    <a:pt x="22" y="223"/>
                  </a:cubicBezTo>
                  <a:cubicBezTo>
                    <a:pt x="23" y="223"/>
                    <a:pt x="23" y="223"/>
                    <a:pt x="23" y="223"/>
                  </a:cubicBezTo>
                  <a:cubicBezTo>
                    <a:pt x="24" y="223"/>
                    <a:pt x="24" y="223"/>
                    <a:pt x="24" y="223"/>
                  </a:cubicBezTo>
                  <a:cubicBezTo>
                    <a:pt x="29" y="222"/>
                    <a:pt x="29" y="222"/>
                    <a:pt x="29" y="222"/>
                  </a:cubicBezTo>
                  <a:cubicBezTo>
                    <a:pt x="29" y="222"/>
                    <a:pt x="30" y="222"/>
                    <a:pt x="30" y="222"/>
                  </a:cubicBezTo>
                  <a:cubicBezTo>
                    <a:pt x="30" y="222"/>
                    <a:pt x="31" y="222"/>
                    <a:pt x="31" y="223"/>
                  </a:cubicBezTo>
                  <a:cubicBezTo>
                    <a:pt x="34" y="226"/>
                    <a:pt x="34" y="226"/>
                    <a:pt x="34" y="226"/>
                  </a:cubicBezTo>
                  <a:cubicBezTo>
                    <a:pt x="34" y="226"/>
                    <a:pt x="34" y="226"/>
                    <a:pt x="34" y="226"/>
                  </a:cubicBezTo>
                  <a:cubicBezTo>
                    <a:pt x="33" y="226"/>
                    <a:pt x="33" y="225"/>
                    <a:pt x="32" y="226"/>
                  </a:cubicBezTo>
                  <a:cubicBezTo>
                    <a:pt x="28" y="227"/>
                    <a:pt x="28" y="227"/>
                    <a:pt x="28" y="227"/>
                  </a:cubicBezTo>
                  <a:cubicBezTo>
                    <a:pt x="28" y="227"/>
                    <a:pt x="27" y="227"/>
                    <a:pt x="27" y="226"/>
                  </a:cubicBezTo>
                  <a:cubicBezTo>
                    <a:pt x="27" y="226"/>
                    <a:pt x="26" y="226"/>
                    <a:pt x="26" y="226"/>
                  </a:cubicBezTo>
                  <a:cubicBezTo>
                    <a:pt x="31" y="231"/>
                    <a:pt x="31" y="231"/>
                    <a:pt x="31" y="231"/>
                  </a:cubicBezTo>
                  <a:cubicBezTo>
                    <a:pt x="31" y="231"/>
                    <a:pt x="31" y="231"/>
                    <a:pt x="32" y="231"/>
                  </a:cubicBezTo>
                  <a:cubicBezTo>
                    <a:pt x="32" y="231"/>
                    <a:pt x="33" y="231"/>
                    <a:pt x="33" y="231"/>
                  </a:cubicBezTo>
                  <a:cubicBezTo>
                    <a:pt x="37" y="230"/>
                    <a:pt x="37" y="230"/>
                    <a:pt x="37" y="230"/>
                  </a:cubicBezTo>
                  <a:cubicBezTo>
                    <a:pt x="38" y="230"/>
                    <a:pt x="38" y="230"/>
                    <a:pt x="38" y="230"/>
                  </a:cubicBezTo>
                  <a:cubicBezTo>
                    <a:pt x="39" y="230"/>
                    <a:pt x="39" y="230"/>
                    <a:pt x="39" y="231"/>
                  </a:cubicBezTo>
                  <a:cubicBezTo>
                    <a:pt x="43" y="234"/>
                    <a:pt x="43" y="234"/>
                    <a:pt x="43" y="234"/>
                  </a:cubicBezTo>
                  <a:cubicBezTo>
                    <a:pt x="43" y="234"/>
                    <a:pt x="42" y="234"/>
                    <a:pt x="42" y="234"/>
                  </a:cubicBezTo>
                  <a:cubicBezTo>
                    <a:pt x="42" y="234"/>
                    <a:pt x="41" y="234"/>
                    <a:pt x="41" y="234"/>
                  </a:cubicBezTo>
                  <a:cubicBezTo>
                    <a:pt x="37" y="235"/>
                    <a:pt x="37" y="235"/>
                    <a:pt x="37" y="235"/>
                  </a:cubicBezTo>
                  <a:cubicBezTo>
                    <a:pt x="36" y="235"/>
                    <a:pt x="36" y="235"/>
                    <a:pt x="35" y="235"/>
                  </a:cubicBezTo>
                  <a:cubicBezTo>
                    <a:pt x="35" y="234"/>
                    <a:pt x="35" y="234"/>
                    <a:pt x="35" y="234"/>
                  </a:cubicBezTo>
                  <a:cubicBezTo>
                    <a:pt x="39" y="239"/>
                    <a:pt x="39" y="239"/>
                    <a:pt x="39" y="239"/>
                  </a:cubicBezTo>
                  <a:cubicBezTo>
                    <a:pt x="40" y="239"/>
                    <a:pt x="40" y="239"/>
                    <a:pt x="40" y="239"/>
                  </a:cubicBezTo>
                  <a:cubicBezTo>
                    <a:pt x="41" y="239"/>
                    <a:pt x="41" y="239"/>
                    <a:pt x="41" y="239"/>
                  </a:cubicBezTo>
                  <a:cubicBezTo>
                    <a:pt x="47" y="238"/>
                    <a:pt x="47" y="238"/>
                    <a:pt x="47" y="238"/>
                  </a:cubicBezTo>
                  <a:cubicBezTo>
                    <a:pt x="42" y="241"/>
                    <a:pt x="36" y="244"/>
                    <a:pt x="30" y="248"/>
                  </a:cubicBezTo>
                  <a:cubicBezTo>
                    <a:pt x="27" y="250"/>
                    <a:pt x="23" y="250"/>
                    <a:pt x="19" y="249"/>
                  </a:cubicBezTo>
                  <a:cubicBezTo>
                    <a:pt x="17" y="248"/>
                    <a:pt x="14" y="248"/>
                    <a:pt x="13" y="248"/>
                  </a:cubicBezTo>
                  <a:cubicBezTo>
                    <a:pt x="11" y="248"/>
                    <a:pt x="9" y="249"/>
                    <a:pt x="8" y="251"/>
                  </a:cubicBezTo>
                  <a:cubicBezTo>
                    <a:pt x="9" y="251"/>
                    <a:pt x="10" y="251"/>
                    <a:pt x="11" y="251"/>
                  </a:cubicBezTo>
                  <a:cubicBezTo>
                    <a:pt x="12" y="251"/>
                    <a:pt x="14" y="251"/>
                    <a:pt x="15" y="253"/>
                  </a:cubicBezTo>
                  <a:cubicBezTo>
                    <a:pt x="13" y="252"/>
                    <a:pt x="11" y="252"/>
                    <a:pt x="9" y="253"/>
                  </a:cubicBezTo>
                  <a:cubicBezTo>
                    <a:pt x="4" y="254"/>
                    <a:pt x="2" y="258"/>
                    <a:pt x="3" y="262"/>
                  </a:cubicBezTo>
                  <a:cubicBezTo>
                    <a:pt x="1" y="262"/>
                    <a:pt x="0" y="264"/>
                    <a:pt x="0" y="266"/>
                  </a:cubicBezTo>
                  <a:cubicBezTo>
                    <a:pt x="0" y="267"/>
                    <a:pt x="1" y="268"/>
                    <a:pt x="1" y="269"/>
                  </a:cubicBezTo>
                  <a:cubicBezTo>
                    <a:pt x="2" y="267"/>
                    <a:pt x="3" y="265"/>
                    <a:pt x="5" y="265"/>
                  </a:cubicBezTo>
                  <a:cubicBezTo>
                    <a:pt x="6" y="266"/>
                    <a:pt x="7" y="266"/>
                    <a:pt x="8" y="267"/>
                  </a:cubicBezTo>
                  <a:cubicBezTo>
                    <a:pt x="9" y="266"/>
                    <a:pt x="9" y="266"/>
                    <a:pt x="9" y="265"/>
                  </a:cubicBezTo>
                  <a:cubicBezTo>
                    <a:pt x="9" y="265"/>
                    <a:pt x="9" y="264"/>
                    <a:pt x="9" y="264"/>
                  </a:cubicBezTo>
                  <a:cubicBezTo>
                    <a:pt x="9" y="260"/>
                    <a:pt x="13" y="257"/>
                    <a:pt x="16" y="257"/>
                  </a:cubicBezTo>
                  <a:cubicBezTo>
                    <a:pt x="17" y="257"/>
                    <a:pt x="17" y="257"/>
                    <a:pt x="17" y="257"/>
                  </a:cubicBezTo>
                  <a:cubicBezTo>
                    <a:pt x="14" y="258"/>
                    <a:pt x="12" y="261"/>
                    <a:pt x="12" y="264"/>
                  </a:cubicBezTo>
                  <a:cubicBezTo>
                    <a:pt x="12" y="264"/>
                    <a:pt x="12" y="265"/>
                    <a:pt x="12" y="265"/>
                  </a:cubicBezTo>
                  <a:cubicBezTo>
                    <a:pt x="10" y="266"/>
                    <a:pt x="9" y="267"/>
                    <a:pt x="9" y="269"/>
                  </a:cubicBezTo>
                  <a:cubicBezTo>
                    <a:pt x="9" y="270"/>
                    <a:pt x="10" y="271"/>
                    <a:pt x="10" y="272"/>
                  </a:cubicBezTo>
                  <a:cubicBezTo>
                    <a:pt x="12" y="270"/>
                    <a:pt x="14" y="268"/>
                    <a:pt x="17" y="268"/>
                  </a:cubicBezTo>
                  <a:cubicBezTo>
                    <a:pt x="18" y="268"/>
                    <a:pt x="19" y="268"/>
                    <a:pt x="20" y="268"/>
                  </a:cubicBezTo>
                  <a:cubicBezTo>
                    <a:pt x="21" y="268"/>
                    <a:pt x="21" y="268"/>
                    <a:pt x="22" y="268"/>
                  </a:cubicBezTo>
                  <a:cubicBezTo>
                    <a:pt x="21" y="267"/>
                    <a:pt x="21" y="266"/>
                    <a:pt x="21" y="265"/>
                  </a:cubicBezTo>
                  <a:cubicBezTo>
                    <a:pt x="21" y="262"/>
                    <a:pt x="23" y="260"/>
                    <a:pt x="26" y="260"/>
                  </a:cubicBezTo>
                  <a:cubicBezTo>
                    <a:pt x="27" y="260"/>
                    <a:pt x="27" y="260"/>
                    <a:pt x="27" y="260"/>
                  </a:cubicBezTo>
                  <a:cubicBezTo>
                    <a:pt x="24" y="261"/>
                    <a:pt x="23" y="263"/>
                    <a:pt x="23" y="266"/>
                  </a:cubicBezTo>
                  <a:cubicBezTo>
                    <a:pt x="24" y="267"/>
                    <a:pt x="25" y="268"/>
                    <a:pt x="27" y="269"/>
                  </a:cubicBezTo>
                  <a:cubicBezTo>
                    <a:pt x="27" y="270"/>
                    <a:pt x="27" y="271"/>
                    <a:pt x="26" y="272"/>
                  </a:cubicBezTo>
                  <a:cubicBezTo>
                    <a:pt x="29" y="272"/>
                    <a:pt x="31" y="270"/>
                    <a:pt x="32" y="268"/>
                  </a:cubicBezTo>
                  <a:cubicBezTo>
                    <a:pt x="35" y="267"/>
                    <a:pt x="37" y="265"/>
                    <a:pt x="36" y="262"/>
                  </a:cubicBezTo>
                  <a:cubicBezTo>
                    <a:pt x="36" y="261"/>
                    <a:pt x="35" y="261"/>
                    <a:pt x="35" y="260"/>
                  </a:cubicBezTo>
                  <a:cubicBezTo>
                    <a:pt x="35" y="260"/>
                    <a:pt x="35" y="260"/>
                    <a:pt x="35" y="260"/>
                  </a:cubicBezTo>
                  <a:cubicBezTo>
                    <a:pt x="35" y="258"/>
                    <a:pt x="36" y="257"/>
                    <a:pt x="38" y="257"/>
                  </a:cubicBezTo>
                  <a:cubicBezTo>
                    <a:pt x="39" y="257"/>
                    <a:pt x="41" y="258"/>
                    <a:pt x="41" y="260"/>
                  </a:cubicBezTo>
                  <a:cubicBezTo>
                    <a:pt x="41" y="261"/>
                    <a:pt x="40" y="261"/>
                    <a:pt x="40" y="262"/>
                  </a:cubicBezTo>
                  <a:cubicBezTo>
                    <a:pt x="46" y="262"/>
                    <a:pt x="46" y="262"/>
                    <a:pt x="46" y="262"/>
                  </a:cubicBezTo>
                  <a:cubicBezTo>
                    <a:pt x="46" y="262"/>
                    <a:pt x="47" y="262"/>
                    <a:pt x="47" y="262"/>
                  </a:cubicBezTo>
                  <a:cubicBezTo>
                    <a:pt x="47" y="261"/>
                    <a:pt x="48" y="261"/>
                    <a:pt x="48" y="261"/>
                  </a:cubicBezTo>
                  <a:cubicBezTo>
                    <a:pt x="52" y="255"/>
                    <a:pt x="52" y="255"/>
                    <a:pt x="52" y="255"/>
                  </a:cubicBezTo>
                  <a:cubicBezTo>
                    <a:pt x="52" y="255"/>
                    <a:pt x="52" y="255"/>
                    <a:pt x="52" y="255"/>
                  </a:cubicBezTo>
                  <a:cubicBezTo>
                    <a:pt x="52" y="254"/>
                    <a:pt x="53" y="254"/>
                    <a:pt x="53" y="254"/>
                  </a:cubicBezTo>
                  <a:cubicBezTo>
                    <a:pt x="58" y="254"/>
                    <a:pt x="58" y="254"/>
                    <a:pt x="58" y="254"/>
                  </a:cubicBezTo>
                  <a:cubicBezTo>
                    <a:pt x="57" y="254"/>
                    <a:pt x="57" y="254"/>
                    <a:pt x="57" y="255"/>
                  </a:cubicBezTo>
                  <a:cubicBezTo>
                    <a:pt x="57" y="255"/>
                    <a:pt x="57" y="255"/>
                    <a:pt x="56" y="255"/>
                  </a:cubicBezTo>
                  <a:cubicBezTo>
                    <a:pt x="53" y="261"/>
                    <a:pt x="53" y="261"/>
                    <a:pt x="53" y="261"/>
                  </a:cubicBezTo>
                  <a:cubicBezTo>
                    <a:pt x="52" y="261"/>
                    <a:pt x="52" y="261"/>
                    <a:pt x="52" y="262"/>
                  </a:cubicBezTo>
                  <a:cubicBezTo>
                    <a:pt x="51" y="262"/>
                    <a:pt x="51" y="262"/>
                    <a:pt x="51" y="262"/>
                  </a:cubicBezTo>
                  <a:cubicBezTo>
                    <a:pt x="58" y="262"/>
                    <a:pt x="58" y="262"/>
                    <a:pt x="58" y="262"/>
                  </a:cubicBezTo>
                  <a:cubicBezTo>
                    <a:pt x="58" y="262"/>
                    <a:pt x="59" y="262"/>
                    <a:pt x="59" y="262"/>
                  </a:cubicBezTo>
                  <a:cubicBezTo>
                    <a:pt x="59" y="261"/>
                    <a:pt x="60" y="261"/>
                    <a:pt x="60" y="261"/>
                  </a:cubicBezTo>
                  <a:cubicBezTo>
                    <a:pt x="64" y="254"/>
                    <a:pt x="64" y="254"/>
                    <a:pt x="64" y="254"/>
                  </a:cubicBezTo>
                  <a:cubicBezTo>
                    <a:pt x="61" y="253"/>
                    <a:pt x="60" y="250"/>
                    <a:pt x="60" y="246"/>
                  </a:cubicBezTo>
                  <a:cubicBezTo>
                    <a:pt x="60" y="243"/>
                    <a:pt x="61" y="241"/>
                    <a:pt x="62" y="239"/>
                  </a:cubicBezTo>
                  <a:cubicBezTo>
                    <a:pt x="62" y="238"/>
                    <a:pt x="62" y="238"/>
                    <a:pt x="62" y="238"/>
                  </a:cubicBezTo>
                  <a:cubicBezTo>
                    <a:pt x="62" y="238"/>
                    <a:pt x="62" y="237"/>
                    <a:pt x="61" y="237"/>
                  </a:cubicBezTo>
                  <a:cubicBezTo>
                    <a:pt x="61" y="237"/>
                    <a:pt x="61" y="236"/>
                    <a:pt x="61" y="236"/>
                  </a:cubicBezTo>
                  <a:cubicBezTo>
                    <a:pt x="65" y="240"/>
                    <a:pt x="65" y="240"/>
                    <a:pt x="65" y="240"/>
                  </a:cubicBezTo>
                  <a:cubicBezTo>
                    <a:pt x="65" y="240"/>
                    <a:pt x="65" y="240"/>
                    <a:pt x="65" y="241"/>
                  </a:cubicBezTo>
                  <a:cubicBezTo>
                    <a:pt x="65" y="241"/>
                    <a:pt x="65" y="241"/>
                    <a:pt x="65" y="242"/>
                  </a:cubicBezTo>
                  <a:cubicBezTo>
                    <a:pt x="65" y="243"/>
                    <a:pt x="65" y="243"/>
                    <a:pt x="65" y="243"/>
                  </a:cubicBezTo>
                  <a:cubicBezTo>
                    <a:pt x="65" y="244"/>
                    <a:pt x="63" y="247"/>
                    <a:pt x="67" y="250"/>
                  </a:cubicBezTo>
                  <a:cubicBezTo>
                    <a:pt x="67" y="251"/>
                    <a:pt x="67" y="251"/>
                    <a:pt x="68" y="251"/>
                  </a:cubicBezTo>
                  <a:cubicBezTo>
                    <a:pt x="70" y="253"/>
                    <a:pt x="70" y="253"/>
                    <a:pt x="70" y="253"/>
                  </a:cubicBezTo>
                  <a:cubicBezTo>
                    <a:pt x="70" y="243"/>
                    <a:pt x="70" y="243"/>
                    <a:pt x="70" y="243"/>
                  </a:cubicBezTo>
                  <a:cubicBezTo>
                    <a:pt x="74" y="243"/>
                    <a:pt x="74" y="243"/>
                    <a:pt x="74" y="243"/>
                  </a:cubicBezTo>
                  <a:cubicBezTo>
                    <a:pt x="74" y="254"/>
                    <a:pt x="74" y="254"/>
                    <a:pt x="74" y="254"/>
                  </a:cubicBezTo>
                  <a:cubicBezTo>
                    <a:pt x="74" y="254"/>
                    <a:pt x="74" y="255"/>
                    <a:pt x="74" y="255"/>
                  </a:cubicBezTo>
                  <a:cubicBezTo>
                    <a:pt x="74" y="255"/>
                    <a:pt x="75" y="256"/>
                    <a:pt x="75" y="256"/>
                  </a:cubicBezTo>
                  <a:cubicBezTo>
                    <a:pt x="78" y="258"/>
                    <a:pt x="78" y="258"/>
                    <a:pt x="78" y="258"/>
                  </a:cubicBezTo>
                  <a:cubicBezTo>
                    <a:pt x="79" y="258"/>
                    <a:pt x="79" y="258"/>
                    <a:pt x="79" y="258"/>
                  </a:cubicBezTo>
                  <a:cubicBezTo>
                    <a:pt x="80" y="258"/>
                    <a:pt x="80" y="258"/>
                    <a:pt x="81" y="258"/>
                  </a:cubicBezTo>
                  <a:cubicBezTo>
                    <a:pt x="87" y="255"/>
                    <a:pt x="87" y="255"/>
                    <a:pt x="87" y="255"/>
                  </a:cubicBezTo>
                  <a:cubicBezTo>
                    <a:pt x="87" y="255"/>
                    <a:pt x="86" y="256"/>
                    <a:pt x="86" y="255"/>
                  </a:cubicBezTo>
                  <a:cubicBezTo>
                    <a:pt x="85" y="255"/>
                    <a:pt x="85" y="255"/>
                    <a:pt x="85" y="255"/>
                  </a:cubicBezTo>
                  <a:cubicBezTo>
                    <a:pt x="77" y="250"/>
                    <a:pt x="77" y="250"/>
                    <a:pt x="77" y="250"/>
                  </a:cubicBezTo>
                  <a:cubicBezTo>
                    <a:pt x="81" y="247"/>
                    <a:pt x="79" y="244"/>
                    <a:pt x="79" y="243"/>
                  </a:cubicBezTo>
                  <a:cubicBezTo>
                    <a:pt x="79" y="242"/>
                    <a:pt x="79" y="242"/>
                    <a:pt x="79" y="242"/>
                  </a:cubicBezTo>
                  <a:cubicBezTo>
                    <a:pt x="79" y="241"/>
                    <a:pt x="79" y="241"/>
                    <a:pt x="79" y="241"/>
                  </a:cubicBezTo>
                  <a:cubicBezTo>
                    <a:pt x="79" y="240"/>
                    <a:pt x="79" y="240"/>
                    <a:pt x="80" y="240"/>
                  </a:cubicBezTo>
                  <a:cubicBezTo>
                    <a:pt x="83" y="236"/>
                    <a:pt x="83" y="236"/>
                    <a:pt x="83" y="236"/>
                  </a:cubicBezTo>
                  <a:cubicBezTo>
                    <a:pt x="83" y="236"/>
                    <a:pt x="83" y="237"/>
                    <a:pt x="83" y="237"/>
                  </a:cubicBezTo>
                  <a:cubicBezTo>
                    <a:pt x="83" y="237"/>
                    <a:pt x="83" y="238"/>
                    <a:pt x="83" y="238"/>
                  </a:cubicBezTo>
                  <a:cubicBezTo>
                    <a:pt x="83" y="239"/>
                    <a:pt x="83" y="239"/>
                    <a:pt x="83" y="239"/>
                  </a:cubicBezTo>
                  <a:cubicBezTo>
                    <a:pt x="83" y="241"/>
                    <a:pt x="86" y="246"/>
                    <a:pt x="83" y="249"/>
                  </a:cubicBezTo>
                  <a:cubicBezTo>
                    <a:pt x="90" y="253"/>
                    <a:pt x="90" y="253"/>
                    <a:pt x="90" y="253"/>
                  </a:cubicBezTo>
                  <a:cubicBezTo>
                    <a:pt x="90" y="253"/>
                    <a:pt x="91" y="253"/>
                    <a:pt x="91" y="253"/>
                  </a:cubicBezTo>
                  <a:cubicBezTo>
                    <a:pt x="92" y="253"/>
                    <a:pt x="92" y="253"/>
                    <a:pt x="92" y="253"/>
                  </a:cubicBezTo>
                  <a:cubicBezTo>
                    <a:pt x="99" y="250"/>
                    <a:pt x="99" y="250"/>
                    <a:pt x="99" y="250"/>
                  </a:cubicBezTo>
                  <a:cubicBezTo>
                    <a:pt x="99" y="250"/>
                    <a:pt x="98" y="250"/>
                    <a:pt x="98" y="250"/>
                  </a:cubicBezTo>
                  <a:cubicBezTo>
                    <a:pt x="98" y="250"/>
                    <a:pt x="97" y="250"/>
                    <a:pt x="97" y="250"/>
                  </a:cubicBezTo>
                  <a:cubicBezTo>
                    <a:pt x="90" y="245"/>
                    <a:pt x="90" y="245"/>
                    <a:pt x="90" y="245"/>
                  </a:cubicBezTo>
                  <a:cubicBezTo>
                    <a:pt x="91" y="242"/>
                    <a:pt x="90" y="237"/>
                    <a:pt x="88" y="234"/>
                  </a:cubicBezTo>
                  <a:cubicBezTo>
                    <a:pt x="88" y="234"/>
                    <a:pt x="88" y="234"/>
                    <a:pt x="88" y="234"/>
                  </a:cubicBezTo>
                  <a:cubicBezTo>
                    <a:pt x="88" y="233"/>
                    <a:pt x="88" y="233"/>
                    <a:pt x="88" y="233"/>
                  </a:cubicBezTo>
                  <a:cubicBezTo>
                    <a:pt x="88" y="232"/>
                    <a:pt x="88" y="232"/>
                    <a:pt x="88" y="231"/>
                  </a:cubicBezTo>
                  <a:cubicBezTo>
                    <a:pt x="91" y="227"/>
                    <a:pt x="91" y="227"/>
                    <a:pt x="91" y="227"/>
                  </a:cubicBezTo>
                  <a:cubicBezTo>
                    <a:pt x="90" y="227"/>
                    <a:pt x="90" y="228"/>
                    <a:pt x="90" y="228"/>
                  </a:cubicBezTo>
                  <a:cubicBezTo>
                    <a:pt x="90" y="228"/>
                    <a:pt x="90" y="229"/>
                    <a:pt x="91" y="229"/>
                  </a:cubicBezTo>
                  <a:cubicBezTo>
                    <a:pt x="91" y="231"/>
                    <a:pt x="91" y="231"/>
                    <a:pt x="91" y="231"/>
                  </a:cubicBezTo>
                  <a:cubicBezTo>
                    <a:pt x="92" y="232"/>
                    <a:pt x="92" y="232"/>
                    <a:pt x="93" y="233"/>
                  </a:cubicBezTo>
                  <a:cubicBezTo>
                    <a:pt x="97" y="230"/>
                    <a:pt x="98" y="226"/>
                    <a:pt x="95" y="223"/>
                  </a:cubicBezTo>
                  <a:cubicBezTo>
                    <a:pt x="94" y="222"/>
                    <a:pt x="94" y="222"/>
                    <a:pt x="94" y="222"/>
                  </a:cubicBezTo>
                  <a:cubicBezTo>
                    <a:pt x="94" y="222"/>
                    <a:pt x="94" y="222"/>
                    <a:pt x="94" y="221"/>
                  </a:cubicBezTo>
                  <a:cubicBezTo>
                    <a:pt x="94" y="221"/>
                    <a:pt x="94" y="221"/>
                    <a:pt x="94" y="220"/>
                  </a:cubicBezTo>
                  <a:cubicBezTo>
                    <a:pt x="95" y="215"/>
                    <a:pt x="95" y="215"/>
                    <a:pt x="95" y="215"/>
                  </a:cubicBezTo>
                  <a:cubicBezTo>
                    <a:pt x="95" y="216"/>
                    <a:pt x="95" y="216"/>
                    <a:pt x="95" y="216"/>
                  </a:cubicBezTo>
                  <a:cubicBezTo>
                    <a:pt x="95" y="217"/>
                    <a:pt x="95" y="217"/>
                    <a:pt x="96" y="217"/>
                  </a:cubicBezTo>
                  <a:cubicBezTo>
                    <a:pt x="98" y="220"/>
                    <a:pt x="98" y="220"/>
                    <a:pt x="98" y="220"/>
                  </a:cubicBezTo>
                  <a:cubicBezTo>
                    <a:pt x="103" y="226"/>
                    <a:pt x="100" y="233"/>
                    <a:pt x="94" y="239"/>
                  </a:cubicBezTo>
                  <a:cubicBezTo>
                    <a:pt x="95" y="240"/>
                    <a:pt x="95" y="242"/>
                    <a:pt x="95" y="243"/>
                  </a:cubicBezTo>
                  <a:cubicBezTo>
                    <a:pt x="102" y="248"/>
                    <a:pt x="102" y="248"/>
                    <a:pt x="102" y="248"/>
                  </a:cubicBezTo>
                  <a:cubicBezTo>
                    <a:pt x="103" y="248"/>
                    <a:pt x="103" y="248"/>
                    <a:pt x="103" y="248"/>
                  </a:cubicBezTo>
                  <a:cubicBezTo>
                    <a:pt x="104" y="248"/>
                    <a:pt x="104" y="248"/>
                    <a:pt x="105" y="248"/>
                  </a:cubicBezTo>
                  <a:cubicBezTo>
                    <a:pt x="110" y="245"/>
                    <a:pt x="110" y="245"/>
                    <a:pt x="110" y="245"/>
                  </a:cubicBezTo>
                  <a:cubicBezTo>
                    <a:pt x="110" y="245"/>
                    <a:pt x="110" y="246"/>
                    <a:pt x="109" y="246"/>
                  </a:cubicBezTo>
                  <a:cubicBezTo>
                    <a:pt x="108" y="246"/>
                    <a:pt x="107" y="244"/>
                    <a:pt x="107" y="243"/>
                  </a:cubicBezTo>
                  <a:cubicBezTo>
                    <a:pt x="107" y="242"/>
                    <a:pt x="107" y="241"/>
                    <a:pt x="108" y="240"/>
                  </a:cubicBezTo>
                  <a:cubicBezTo>
                    <a:pt x="130" y="234"/>
                    <a:pt x="150" y="217"/>
                    <a:pt x="163" y="217"/>
                  </a:cubicBezTo>
                  <a:cubicBezTo>
                    <a:pt x="169" y="217"/>
                    <a:pt x="175" y="221"/>
                    <a:pt x="175" y="225"/>
                  </a:cubicBezTo>
                  <a:cubicBezTo>
                    <a:pt x="175" y="226"/>
                    <a:pt x="174" y="227"/>
                    <a:pt x="174" y="228"/>
                  </a:cubicBezTo>
                  <a:cubicBezTo>
                    <a:pt x="171" y="236"/>
                    <a:pt x="175" y="243"/>
                    <a:pt x="186" y="246"/>
                  </a:cubicBezTo>
                  <a:cubicBezTo>
                    <a:pt x="188" y="246"/>
                    <a:pt x="189" y="248"/>
                    <a:pt x="189" y="250"/>
                  </a:cubicBezTo>
                  <a:cubicBezTo>
                    <a:pt x="189" y="250"/>
                    <a:pt x="189" y="250"/>
                    <a:pt x="189" y="251"/>
                  </a:cubicBezTo>
                  <a:cubicBezTo>
                    <a:pt x="189" y="251"/>
                    <a:pt x="190" y="251"/>
                    <a:pt x="190" y="251"/>
                  </a:cubicBezTo>
                  <a:cubicBezTo>
                    <a:pt x="193" y="251"/>
                    <a:pt x="195" y="249"/>
                    <a:pt x="197" y="247"/>
                  </a:cubicBezTo>
                  <a:cubicBezTo>
                    <a:pt x="199" y="247"/>
                    <a:pt x="201" y="247"/>
                    <a:pt x="203" y="247"/>
                  </a:cubicBezTo>
                  <a:cubicBezTo>
                    <a:pt x="203" y="247"/>
                    <a:pt x="203" y="248"/>
                    <a:pt x="203" y="248"/>
                  </a:cubicBezTo>
                  <a:cubicBezTo>
                    <a:pt x="204" y="251"/>
                    <a:pt x="203" y="253"/>
                    <a:pt x="202" y="253"/>
                  </a:cubicBezTo>
                  <a:cubicBezTo>
                    <a:pt x="199" y="254"/>
                    <a:pt x="196" y="253"/>
                    <a:pt x="194" y="253"/>
                  </a:cubicBezTo>
                  <a:cubicBezTo>
                    <a:pt x="189" y="253"/>
                    <a:pt x="186" y="257"/>
                    <a:pt x="186" y="261"/>
                  </a:cubicBezTo>
                  <a:cubicBezTo>
                    <a:pt x="186" y="261"/>
                    <a:pt x="186" y="262"/>
                    <a:pt x="186" y="262"/>
                  </a:cubicBezTo>
                  <a:cubicBezTo>
                    <a:pt x="185" y="263"/>
                    <a:pt x="184" y="265"/>
                    <a:pt x="184" y="266"/>
                  </a:cubicBezTo>
                  <a:cubicBezTo>
                    <a:pt x="184" y="267"/>
                    <a:pt x="184" y="268"/>
                    <a:pt x="184" y="269"/>
                  </a:cubicBezTo>
                  <a:cubicBezTo>
                    <a:pt x="186" y="267"/>
                    <a:pt x="187" y="266"/>
                    <a:pt x="189" y="265"/>
                  </a:cubicBezTo>
                  <a:cubicBezTo>
                    <a:pt x="190" y="261"/>
                    <a:pt x="193" y="258"/>
                    <a:pt x="197" y="258"/>
                  </a:cubicBezTo>
                  <a:cubicBezTo>
                    <a:pt x="197" y="258"/>
                    <a:pt x="198" y="258"/>
                    <a:pt x="198" y="258"/>
                  </a:cubicBezTo>
                  <a:cubicBezTo>
                    <a:pt x="194" y="259"/>
                    <a:pt x="191" y="262"/>
                    <a:pt x="191" y="266"/>
                  </a:cubicBezTo>
                  <a:cubicBezTo>
                    <a:pt x="191" y="267"/>
                    <a:pt x="191" y="267"/>
                    <a:pt x="191" y="267"/>
                  </a:cubicBezTo>
                  <a:cubicBezTo>
                    <a:pt x="191" y="268"/>
                    <a:pt x="191" y="269"/>
                    <a:pt x="191" y="270"/>
                  </a:cubicBezTo>
                  <a:cubicBezTo>
                    <a:pt x="191" y="271"/>
                    <a:pt x="191" y="272"/>
                    <a:pt x="192" y="272"/>
                  </a:cubicBezTo>
                  <a:cubicBezTo>
                    <a:pt x="193" y="271"/>
                    <a:pt x="194" y="269"/>
                    <a:pt x="197" y="268"/>
                  </a:cubicBezTo>
                  <a:cubicBezTo>
                    <a:pt x="198" y="268"/>
                    <a:pt x="200" y="268"/>
                    <a:pt x="201" y="268"/>
                  </a:cubicBezTo>
                  <a:cubicBezTo>
                    <a:pt x="201" y="267"/>
                    <a:pt x="201" y="267"/>
                    <a:pt x="201" y="266"/>
                  </a:cubicBezTo>
                  <a:cubicBezTo>
                    <a:pt x="201" y="262"/>
                    <a:pt x="204" y="260"/>
                    <a:pt x="207" y="260"/>
                  </a:cubicBezTo>
                  <a:cubicBezTo>
                    <a:pt x="208" y="260"/>
                    <a:pt x="208" y="260"/>
                    <a:pt x="208" y="260"/>
                  </a:cubicBezTo>
                  <a:cubicBezTo>
                    <a:pt x="206" y="260"/>
                    <a:pt x="204" y="262"/>
                    <a:pt x="204" y="265"/>
                  </a:cubicBezTo>
                  <a:cubicBezTo>
                    <a:pt x="204" y="266"/>
                    <a:pt x="205" y="268"/>
                    <a:pt x="206" y="269"/>
                  </a:cubicBezTo>
                  <a:cubicBezTo>
                    <a:pt x="206" y="269"/>
                    <a:pt x="206" y="269"/>
                    <a:pt x="206" y="269"/>
                  </a:cubicBezTo>
                  <a:cubicBezTo>
                    <a:pt x="206" y="270"/>
                    <a:pt x="207" y="271"/>
                    <a:pt x="208" y="272"/>
                  </a:cubicBezTo>
                  <a:cubicBezTo>
                    <a:pt x="208" y="270"/>
                    <a:pt x="210" y="268"/>
                    <a:pt x="212" y="268"/>
                  </a:cubicBezTo>
                  <a:cubicBezTo>
                    <a:pt x="215" y="268"/>
                    <a:pt x="216" y="268"/>
                    <a:pt x="218" y="268"/>
                  </a:cubicBezTo>
                  <a:cubicBezTo>
                    <a:pt x="220" y="267"/>
                    <a:pt x="221" y="265"/>
                    <a:pt x="221" y="262"/>
                  </a:cubicBezTo>
                  <a:cubicBezTo>
                    <a:pt x="221" y="261"/>
                    <a:pt x="220" y="259"/>
                    <a:pt x="219" y="258"/>
                  </a:cubicBezTo>
                  <a:cubicBezTo>
                    <a:pt x="220" y="256"/>
                    <a:pt x="220" y="251"/>
                    <a:pt x="219" y="248"/>
                  </a:cubicBezTo>
                  <a:cubicBezTo>
                    <a:pt x="219" y="248"/>
                    <a:pt x="219" y="248"/>
                    <a:pt x="219" y="248"/>
                  </a:cubicBezTo>
                  <a:cubicBezTo>
                    <a:pt x="221" y="248"/>
                    <a:pt x="222" y="248"/>
                    <a:pt x="223" y="249"/>
                  </a:cubicBezTo>
                  <a:moveTo>
                    <a:pt x="53" y="231"/>
                  </a:moveTo>
                  <a:cubicBezTo>
                    <a:pt x="54" y="229"/>
                    <a:pt x="54" y="229"/>
                    <a:pt x="54" y="229"/>
                  </a:cubicBezTo>
                  <a:cubicBezTo>
                    <a:pt x="54" y="229"/>
                    <a:pt x="54" y="228"/>
                    <a:pt x="54" y="228"/>
                  </a:cubicBezTo>
                  <a:cubicBezTo>
                    <a:pt x="54" y="228"/>
                    <a:pt x="54" y="227"/>
                    <a:pt x="54" y="227"/>
                  </a:cubicBezTo>
                  <a:cubicBezTo>
                    <a:pt x="56" y="231"/>
                    <a:pt x="56" y="231"/>
                    <a:pt x="56" y="231"/>
                  </a:cubicBezTo>
                  <a:cubicBezTo>
                    <a:pt x="56" y="232"/>
                    <a:pt x="56" y="232"/>
                    <a:pt x="56" y="233"/>
                  </a:cubicBezTo>
                  <a:cubicBezTo>
                    <a:pt x="56" y="233"/>
                    <a:pt x="56" y="233"/>
                    <a:pt x="56" y="234"/>
                  </a:cubicBezTo>
                  <a:cubicBezTo>
                    <a:pt x="56" y="234"/>
                    <a:pt x="56" y="234"/>
                    <a:pt x="56" y="234"/>
                  </a:cubicBezTo>
                  <a:cubicBezTo>
                    <a:pt x="54" y="237"/>
                    <a:pt x="53" y="243"/>
                    <a:pt x="55" y="246"/>
                  </a:cubicBezTo>
                  <a:cubicBezTo>
                    <a:pt x="51" y="244"/>
                    <a:pt x="50" y="241"/>
                    <a:pt x="50" y="239"/>
                  </a:cubicBezTo>
                  <a:cubicBezTo>
                    <a:pt x="43" y="232"/>
                    <a:pt x="41" y="225"/>
                    <a:pt x="46" y="220"/>
                  </a:cubicBezTo>
                  <a:cubicBezTo>
                    <a:pt x="49" y="217"/>
                    <a:pt x="49" y="217"/>
                    <a:pt x="49" y="217"/>
                  </a:cubicBezTo>
                  <a:cubicBezTo>
                    <a:pt x="49" y="216"/>
                    <a:pt x="49" y="216"/>
                    <a:pt x="49" y="216"/>
                  </a:cubicBezTo>
                  <a:cubicBezTo>
                    <a:pt x="49" y="215"/>
                    <a:pt x="49" y="215"/>
                    <a:pt x="49" y="215"/>
                  </a:cubicBezTo>
                  <a:cubicBezTo>
                    <a:pt x="51" y="220"/>
                    <a:pt x="51" y="220"/>
                    <a:pt x="51" y="220"/>
                  </a:cubicBezTo>
                  <a:cubicBezTo>
                    <a:pt x="51" y="220"/>
                    <a:pt x="51" y="220"/>
                    <a:pt x="51" y="221"/>
                  </a:cubicBezTo>
                  <a:cubicBezTo>
                    <a:pt x="51" y="221"/>
                    <a:pt x="50" y="221"/>
                    <a:pt x="50" y="222"/>
                  </a:cubicBezTo>
                  <a:cubicBezTo>
                    <a:pt x="49" y="223"/>
                    <a:pt x="49" y="223"/>
                    <a:pt x="49" y="223"/>
                  </a:cubicBezTo>
                  <a:cubicBezTo>
                    <a:pt x="47" y="226"/>
                    <a:pt x="48" y="230"/>
                    <a:pt x="52" y="233"/>
                  </a:cubicBezTo>
                  <a:cubicBezTo>
                    <a:pt x="52" y="232"/>
                    <a:pt x="52" y="232"/>
                    <a:pt x="53" y="231"/>
                  </a:cubicBezTo>
                  <a:moveTo>
                    <a:pt x="62" y="195"/>
                  </a:moveTo>
                  <a:cubicBezTo>
                    <a:pt x="60" y="195"/>
                    <a:pt x="60" y="195"/>
                    <a:pt x="60" y="195"/>
                  </a:cubicBezTo>
                  <a:cubicBezTo>
                    <a:pt x="59" y="195"/>
                    <a:pt x="57" y="193"/>
                    <a:pt x="57" y="191"/>
                  </a:cubicBezTo>
                  <a:cubicBezTo>
                    <a:pt x="58" y="192"/>
                    <a:pt x="59" y="192"/>
                    <a:pt x="60" y="192"/>
                  </a:cubicBezTo>
                  <a:cubicBezTo>
                    <a:pt x="68" y="192"/>
                    <a:pt x="68" y="192"/>
                    <a:pt x="68" y="192"/>
                  </a:cubicBezTo>
                  <a:cubicBezTo>
                    <a:pt x="69" y="192"/>
                    <a:pt x="69" y="193"/>
                    <a:pt x="70" y="194"/>
                  </a:cubicBezTo>
                  <a:cubicBezTo>
                    <a:pt x="70" y="194"/>
                    <a:pt x="70" y="195"/>
                    <a:pt x="70" y="196"/>
                  </a:cubicBezTo>
                  <a:cubicBezTo>
                    <a:pt x="69" y="195"/>
                    <a:pt x="69" y="195"/>
                    <a:pt x="68" y="195"/>
                  </a:cubicBezTo>
                  <a:cubicBezTo>
                    <a:pt x="66" y="195"/>
                    <a:pt x="66" y="195"/>
                    <a:pt x="66" y="195"/>
                  </a:cubicBezTo>
                  <a:cubicBezTo>
                    <a:pt x="67" y="196"/>
                    <a:pt x="67" y="196"/>
                    <a:pt x="67" y="197"/>
                  </a:cubicBezTo>
                  <a:cubicBezTo>
                    <a:pt x="67" y="199"/>
                    <a:pt x="66" y="200"/>
                    <a:pt x="64" y="200"/>
                  </a:cubicBezTo>
                  <a:cubicBezTo>
                    <a:pt x="63" y="200"/>
                    <a:pt x="61" y="199"/>
                    <a:pt x="61" y="197"/>
                  </a:cubicBezTo>
                  <a:cubicBezTo>
                    <a:pt x="61" y="196"/>
                    <a:pt x="62" y="196"/>
                    <a:pt x="62" y="195"/>
                  </a:cubicBezTo>
                  <a:moveTo>
                    <a:pt x="64" y="182"/>
                  </a:moveTo>
                  <a:cubicBezTo>
                    <a:pt x="67" y="186"/>
                    <a:pt x="67" y="186"/>
                    <a:pt x="67" y="186"/>
                  </a:cubicBezTo>
                  <a:cubicBezTo>
                    <a:pt x="68" y="186"/>
                    <a:pt x="68" y="187"/>
                    <a:pt x="69" y="187"/>
                  </a:cubicBezTo>
                  <a:cubicBezTo>
                    <a:pt x="66" y="187"/>
                    <a:pt x="66" y="187"/>
                    <a:pt x="66" y="187"/>
                  </a:cubicBezTo>
                  <a:cubicBezTo>
                    <a:pt x="65" y="187"/>
                    <a:pt x="64" y="187"/>
                    <a:pt x="63" y="186"/>
                  </a:cubicBezTo>
                  <a:cubicBezTo>
                    <a:pt x="60" y="182"/>
                    <a:pt x="60" y="182"/>
                    <a:pt x="60" y="182"/>
                  </a:cubicBezTo>
                  <a:cubicBezTo>
                    <a:pt x="60" y="181"/>
                    <a:pt x="59" y="181"/>
                    <a:pt x="59" y="180"/>
                  </a:cubicBezTo>
                  <a:cubicBezTo>
                    <a:pt x="62" y="180"/>
                    <a:pt x="62" y="180"/>
                    <a:pt x="62" y="180"/>
                  </a:cubicBezTo>
                  <a:cubicBezTo>
                    <a:pt x="62" y="180"/>
                    <a:pt x="63" y="181"/>
                    <a:pt x="64" y="182"/>
                  </a:cubicBezTo>
                  <a:moveTo>
                    <a:pt x="73" y="181"/>
                  </a:moveTo>
                  <a:cubicBezTo>
                    <a:pt x="76" y="186"/>
                    <a:pt x="76" y="186"/>
                    <a:pt x="76" y="186"/>
                  </a:cubicBezTo>
                  <a:cubicBezTo>
                    <a:pt x="77" y="187"/>
                    <a:pt x="78" y="187"/>
                    <a:pt x="78" y="188"/>
                  </a:cubicBezTo>
                  <a:cubicBezTo>
                    <a:pt x="75" y="188"/>
                    <a:pt x="75" y="188"/>
                    <a:pt x="75" y="188"/>
                  </a:cubicBezTo>
                  <a:cubicBezTo>
                    <a:pt x="74" y="188"/>
                    <a:pt x="73" y="187"/>
                    <a:pt x="72" y="186"/>
                  </a:cubicBezTo>
                  <a:cubicBezTo>
                    <a:pt x="69" y="182"/>
                    <a:pt x="69" y="182"/>
                    <a:pt x="69" y="182"/>
                  </a:cubicBezTo>
                  <a:cubicBezTo>
                    <a:pt x="68" y="180"/>
                    <a:pt x="68" y="179"/>
                    <a:pt x="66" y="179"/>
                  </a:cubicBezTo>
                  <a:cubicBezTo>
                    <a:pt x="69" y="179"/>
                    <a:pt x="69" y="179"/>
                    <a:pt x="69" y="179"/>
                  </a:cubicBezTo>
                  <a:cubicBezTo>
                    <a:pt x="71" y="179"/>
                    <a:pt x="72" y="180"/>
                    <a:pt x="73" y="181"/>
                  </a:cubicBezTo>
                  <a:moveTo>
                    <a:pt x="86" y="187"/>
                  </a:moveTo>
                  <a:cubicBezTo>
                    <a:pt x="84" y="187"/>
                    <a:pt x="84" y="187"/>
                    <a:pt x="84" y="187"/>
                  </a:cubicBezTo>
                  <a:cubicBezTo>
                    <a:pt x="82" y="187"/>
                    <a:pt x="81" y="187"/>
                    <a:pt x="81" y="186"/>
                  </a:cubicBezTo>
                  <a:cubicBezTo>
                    <a:pt x="78" y="182"/>
                    <a:pt x="78" y="182"/>
                    <a:pt x="78" y="182"/>
                  </a:cubicBezTo>
                  <a:cubicBezTo>
                    <a:pt x="77" y="181"/>
                    <a:pt x="77" y="181"/>
                    <a:pt x="76" y="180"/>
                  </a:cubicBezTo>
                  <a:cubicBezTo>
                    <a:pt x="79" y="180"/>
                    <a:pt x="79" y="180"/>
                    <a:pt x="79" y="180"/>
                  </a:cubicBezTo>
                  <a:cubicBezTo>
                    <a:pt x="80" y="180"/>
                    <a:pt x="81" y="181"/>
                    <a:pt x="81" y="182"/>
                  </a:cubicBezTo>
                  <a:cubicBezTo>
                    <a:pt x="84" y="186"/>
                    <a:pt x="84" y="186"/>
                    <a:pt x="84" y="186"/>
                  </a:cubicBezTo>
                  <a:cubicBezTo>
                    <a:pt x="85" y="186"/>
                    <a:pt x="85" y="187"/>
                    <a:pt x="86" y="187"/>
                  </a:cubicBezTo>
                  <a:moveTo>
                    <a:pt x="87" y="191"/>
                  </a:moveTo>
                  <a:cubicBezTo>
                    <a:pt x="87" y="193"/>
                    <a:pt x="86" y="195"/>
                    <a:pt x="84" y="195"/>
                  </a:cubicBezTo>
                  <a:cubicBezTo>
                    <a:pt x="82" y="195"/>
                    <a:pt x="82" y="195"/>
                    <a:pt x="82" y="195"/>
                  </a:cubicBezTo>
                  <a:cubicBezTo>
                    <a:pt x="83" y="196"/>
                    <a:pt x="83" y="196"/>
                    <a:pt x="83" y="197"/>
                  </a:cubicBezTo>
                  <a:cubicBezTo>
                    <a:pt x="83" y="199"/>
                    <a:pt x="82" y="200"/>
                    <a:pt x="80" y="200"/>
                  </a:cubicBezTo>
                  <a:cubicBezTo>
                    <a:pt x="78" y="200"/>
                    <a:pt x="77" y="199"/>
                    <a:pt x="77" y="197"/>
                  </a:cubicBezTo>
                  <a:cubicBezTo>
                    <a:pt x="77" y="196"/>
                    <a:pt x="77" y="196"/>
                    <a:pt x="78" y="195"/>
                  </a:cubicBezTo>
                  <a:cubicBezTo>
                    <a:pt x="76" y="195"/>
                    <a:pt x="76" y="195"/>
                    <a:pt x="76" y="195"/>
                  </a:cubicBezTo>
                  <a:cubicBezTo>
                    <a:pt x="76" y="195"/>
                    <a:pt x="75" y="195"/>
                    <a:pt x="75" y="196"/>
                  </a:cubicBezTo>
                  <a:cubicBezTo>
                    <a:pt x="75" y="195"/>
                    <a:pt x="74" y="194"/>
                    <a:pt x="75" y="194"/>
                  </a:cubicBezTo>
                  <a:cubicBezTo>
                    <a:pt x="75" y="193"/>
                    <a:pt x="76" y="192"/>
                    <a:pt x="76" y="192"/>
                  </a:cubicBezTo>
                  <a:cubicBezTo>
                    <a:pt x="84" y="192"/>
                    <a:pt x="84" y="192"/>
                    <a:pt x="84" y="192"/>
                  </a:cubicBezTo>
                  <a:cubicBezTo>
                    <a:pt x="85" y="192"/>
                    <a:pt x="86" y="192"/>
                    <a:pt x="87" y="191"/>
                  </a:cubicBezTo>
                  <a:moveTo>
                    <a:pt x="85" y="207"/>
                  </a:moveTo>
                  <a:cubicBezTo>
                    <a:pt x="84" y="207"/>
                    <a:pt x="84" y="207"/>
                    <a:pt x="84" y="208"/>
                  </a:cubicBezTo>
                  <a:cubicBezTo>
                    <a:pt x="84" y="211"/>
                    <a:pt x="83" y="212"/>
                    <a:pt x="81" y="213"/>
                  </a:cubicBezTo>
                  <a:cubicBezTo>
                    <a:pt x="81" y="216"/>
                    <a:pt x="80" y="218"/>
                    <a:pt x="79" y="221"/>
                  </a:cubicBezTo>
                  <a:cubicBezTo>
                    <a:pt x="82" y="225"/>
                    <a:pt x="80" y="229"/>
                    <a:pt x="78" y="229"/>
                  </a:cubicBezTo>
                  <a:cubicBezTo>
                    <a:pt x="76" y="230"/>
                    <a:pt x="74" y="229"/>
                    <a:pt x="72" y="229"/>
                  </a:cubicBezTo>
                  <a:cubicBezTo>
                    <a:pt x="70" y="229"/>
                    <a:pt x="68" y="230"/>
                    <a:pt x="66" y="229"/>
                  </a:cubicBezTo>
                  <a:cubicBezTo>
                    <a:pt x="64" y="229"/>
                    <a:pt x="63" y="225"/>
                    <a:pt x="65" y="221"/>
                  </a:cubicBezTo>
                  <a:cubicBezTo>
                    <a:pt x="64" y="218"/>
                    <a:pt x="64" y="216"/>
                    <a:pt x="64" y="213"/>
                  </a:cubicBezTo>
                  <a:cubicBezTo>
                    <a:pt x="62" y="212"/>
                    <a:pt x="60" y="211"/>
                    <a:pt x="60" y="208"/>
                  </a:cubicBezTo>
                  <a:cubicBezTo>
                    <a:pt x="60" y="207"/>
                    <a:pt x="60" y="207"/>
                    <a:pt x="59" y="207"/>
                  </a:cubicBezTo>
                  <a:cubicBezTo>
                    <a:pt x="52" y="205"/>
                    <a:pt x="51" y="196"/>
                    <a:pt x="55" y="193"/>
                  </a:cubicBezTo>
                  <a:cubicBezTo>
                    <a:pt x="55" y="197"/>
                    <a:pt x="54" y="203"/>
                    <a:pt x="63" y="204"/>
                  </a:cubicBezTo>
                  <a:cubicBezTo>
                    <a:pt x="63" y="209"/>
                    <a:pt x="65" y="210"/>
                    <a:pt x="67" y="210"/>
                  </a:cubicBezTo>
                  <a:cubicBezTo>
                    <a:pt x="69" y="210"/>
                    <a:pt x="70" y="209"/>
                    <a:pt x="70" y="209"/>
                  </a:cubicBezTo>
                  <a:cubicBezTo>
                    <a:pt x="72" y="208"/>
                    <a:pt x="71" y="207"/>
                    <a:pt x="70" y="207"/>
                  </a:cubicBezTo>
                  <a:cubicBezTo>
                    <a:pt x="69" y="206"/>
                    <a:pt x="69" y="204"/>
                    <a:pt x="69" y="203"/>
                  </a:cubicBezTo>
                  <a:cubicBezTo>
                    <a:pt x="69" y="202"/>
                    <a:pt x="69" y="202"/>
                    <a:pt x="69" y="202"/>
                  </a:cubicBezTo>
                  <a:cubicBezTo>
                    <a:pt x="72" y="202"/>
                    <a:pt x="72" y="202"/>
                    <a:pt x="72" y="202"/>
                  </a:cubicBezTo>
                  <a:cubicBezTo>
                    <a:pt x="75" y="202"/>
                    <a:pt x="75" y="202"/>
                    <a:pt x="75" y="202"/>
                  </a:cubicBezTo>
                  <a:cubicBezTo>
                    <a:pt x="75" y="202"/>
                    <a:pt x="75" y="202"/>
                    <a:pt x="75" y="203"/>
                  </a:cubicBezTo>
                  <a:cubicBezTo>
                    <a:pt x="76" y="204"/>
                    <a:pt x="75" y="206"/>
                    <a:pt x="74" y="207"/>
                  </a:cubicBezTo>
                  <a:cubicBezTo>
                    <a:pt x="74" y="207"/>
                    <a:pt x="73" y="208"/>
                    <a:pt x="74" y="209"/>
                  </a:cubicBezTo>
                  <a:cubicBezTo>
                    <a:pt x="75" y="209"/>
                    <a:pt x="76" y="210"/>
                    <a:pt x="77" y="210"/>
                  </a:cubicBezTo>
                  <a:cubicBezTo>
                    <a:pt x="80" y="210"/>
                    <a:pt x="82" y="209"/>
                    <a:pt x="81" y="204"/>
                  </a:cubicBezTo>
                  <a:cubicBezTo>
                    <a:pt x="90" y="203"/>
                    <a:pt x="90" y="197"/>
                    <a:pt x="89" y="193"/>
                  </a:cubicBezTo>
                  <a:cubicBezTo>
                    <a:pt x="93" y="196"/>
                    <a:pt x="92" y="205"/>
                    <a:pt x="85" y="207"/>
                  </a:cubicBezTo>
                  <a:moveTo>
                    <a:pt x="77" y="225"/>
                  </a:moveTo>
                  <a:cubicBezTo>
                    <a:pt x="78" y="222"/>
                    <a:pt x="75" y="221"/>
                    <a:pt x="72" y="221"/>
                  </a:cubicBezTo>
                  <a:cubicBezTo>
                    <a:pt x="69" y="221"/>
                    <a:pt x="67" y="222"/>
                    <a:pt x="67" y="225"/>
                  </a:cubicBezTo>
                  <a:cubicBezTo>
                    <a:pt x="67" y="228"/>
                    <a:pt x="70" y="226"/>
                    <a:pt x="72" y="226"/>
                  </a:cubicBezTo>
                  <a:cubicBezTo>
                    <a:pt x="74" y="226"/>
                    <a:pt x="77" y="228"/>
                    <a:pt x="77" y="225"/>
                  </a:cubicBezTo>
                  <a:moveTo>
                    <a:pt x="76" y="219"/>
                  </a:moveTo>
                  <a:cubicBezTo>
                    <a:pt x="77" y="217"/>
                    <a:pt x="77" y="215"/>
                    <a:pt x="77" y="213"/>
                  </a:cubicBezTo>
                  <a:cubicBezTo>
                    <a:pt x="75" y="215"/>
                    <a:pt x="75" y="215"/>
                    <a:pt x="75" y="215"/>
                  </a:cubicBezTo>
                  <a:cubicBezTo>
                    <a:pt x="75" y="214"/>
                    <a:pt x="74" y="213"/>
                    <a:pt x="74" y="213"/>
                  </a:cubicBezTo>
                  <a:cubicBezTo>
                    <a:pt x="74" y="213"/>
                    <a:pt x="74" y="212"/>
                    <a:pt x="73" y="212"/>
                  </a:cubicBezTo>
                  <a:cubicBezTo>
                    <a:pt x="73" y="212"/>
                    <a:pt x="73" y="212"/>
                    <a:pt x="73" y="212"/>
                  </a:cubicBezTo>
                  <a:cubicBezTo>
                    <a:pt x="73" y="213"/>
                    <a:pt x="72" y="212"/>
                    <a:pt x="72" y="212"/>
                  </a:cubicBezTo>
                  <a:cubicBezTo>
                    <a:pt x="72" y="212"/>
                    <a:pt x="72" y="213"/>
                    <a:pt x="71" y="212"/>
                  </a:cubicBezTo>
                  <a:cubicBezTo>
                    <a:pt x="71" y="212"/>
                    <a:pt x="71" y="212"/>
                    <a:pt x="71" y="212"/>
                  </a:cubicBezTo>
                  <a:cubicBezTo>
                    <a:pt x="71" y="212"/>
                    <a:pt x="70" y="213"/>
                    <a:pt x="70" y="213"/>
                  </a:cubicBezTo>
                  <a:cubicBezTo>
                    <a:pt x="70" y="213"/>
                    <a:pt x="70" y="214"/>
                    <a:pt x="69" y="215"/>
                  </a:cubicBezTo>
                  <a:cubicBezTo>
                    <a:pt x="67" y="213"/>
                    <a:pt x="67" y="213"/>
                    <a:pt x="67" y="213"/>
                  </a:cubicBezTo>
                  <a:cubicBezTo>
                    <a:pt x="67" y="215"/>
                    <a:pt x="67" y="217"/>
                    <a:pt x="68" y="219"/>
                  </a:cubicBezTo>
                  <a:cubicBezTo>
                    <a:pt x="69" y="219"/>
                    <a:pt x="71" y="218"/>
                    <a:pt x="72" y="218"/>
                  </a:cubicBezTo>
                  <a:cubicBezTo>
                    <a:pt x="74" y="218"/>
                    <a:pt x="75" y="219"/>
                    <a:pt x="76" y="219"/>
                  </a:cubicBezTo>
                  <a:moveTo>
                    <a:pt x="112" y="158"/>
                  </a:moveTo>
                  <a:cubicBezTo>
                    <a:pt x="113" y="158"/>
                    <a:pt x="113" y="158"/>
                    <a:pt x="113" y="158"/>
                  </a:cubicBezTo>
                  <a:cubicBezTo>
                    <a:pt x="110" y="159"/>
                    <a:pt x="108" y="161"/>
                    <a:pt x="106" y="164"/>
                  </a:cubicBezTo>
                  <a:cubicBezTo>
                    <a:pt x="105" y="164"/>
                    <a:pt x="103" y="166"/>
                    <a:pt x="103" y="168"/>
                  </a:cubicBezTo>
                  <a:cubicBezTo>
                    <a:pt x="103" y="169"/>
                    <a:pt x="103" y="170"/>
                    <a:pt x="104" y="171"/>
                  </a:cubicBezTo>
                  <a:cubicBezTo>
                    <a:pt x="106" y="169"/>
                    <a:pt x="108" y="168"/>
                    <a:pt x="110" y="167"/>
                  </a:cubicBezTo>
                  <a:cubicBezTo>
                    <a:pt x="111" y="164"/>
                    <a:pt x="114" y="161"/>
                    <a:pt x="118" y="160"/>
                  </a:cubicBezTo>
                  <a:cubicBezTo>
                    <a:pt x="114" y="162"/>
                    <a:pt x="112" y="165"/>
                    <a:pt x="112" y="169"/>
                  </a:cubicBezTo>
                  <a:cubicBezTo>
                    <a:pt x="112" y="170"/>
                    <a:pt x="112" y="171"/>
                    <a:pt x="113" y="172"/>
                  </a:cubicBezTo>
                  <a:cubicBezTo>
                    <a:pt x="114" y="170"/>
                    <a:pt x="115" y="169"/>
                    <a:pt x="118" y="169"/>
                  </a:cubicBezTo>
                  <a:cubicBezTo>
                    <a:pt x="118" y="169"/>
                    <a:pt x="119" y="169"/>
                    <a:pt x="119" y="169"/>
                  </a:cubicBezTo>
                  <a:cubicBezTo>
                    <a:pt x="120" y="169"/>
                    <a:pt x="121" y="169"/>
                    <a:pt x="121" y="169"/>
                  </a:cubicBezTo>
                  <a:cubicBezTo>
                    <a:pt x="125" y="169"/>
                    <a:pt x="128" y="167"/>
                    <a:pt x="128" y="163"/>
                  </a:cubicBezTo>
                  <a:cubicBezTo>
                    <a:pt x="128" y="162"/>
                    <a:pt x="128" y="162"/>
                    <a:pt x="127" y="161"/>
                  </a:cubicBezTo>
                  <a:cubicBezTo>
                    <a:pt x="129" y="161"/>
                    <a:pt x="130" y="163"/>
                    <a:pt x="130" y="165"/>
                  </a:cubicBezTo>
                  <a:cubicBezTo>
                    <a:pt x="130" y="166"/>
                    <a:pt x="130" y="166"/>
                    <a:pt x="130" y="167"/>
                  </a:cubicBezTo>
                  <a:cubicBezTo>
                    <a:pt x="130" y="167"/>
                    <a:pt x="131" y="167"/>
                    <a:pt x="131" y="167"/>
                  </a:cubicBezTo>
                  <a:cubicBezTo>
                    <a:pt x="135" y="167"/>
                    <a:pt x="139" y="164"/>
                    <a:pt x="139" y="160"/>
                  </a:cubicBezTo>
                  <a:cubicBezTo>
                    <a:pt x="141" y="159"/>
                    <a:pt x="143" y="157"/>
                    <a:pt x="145" y="155"/>
                  </a:cubicBezTo>
                  <a:cubicBezTo>
                    <a:pt x="146" y="161"/>
                    <a:pt x="146" y="161"/>
                    <a:pt x="146" y="161"/>
                  </a:cubicBezTo>
                  <a:cubicBezTo>
                    <a:pt x="146" y="161"/>
                    <a:pt x="146" y="162"/>
                    <a:pt x="146" y="162"/>
                  </a:cubicBezTo>
                  <a:cubicBezTo>
                    <a:pt x="146" y="162"/>
                    <a:pt x="146" y="163"/>
                    <a:pt x="145" y="163"/>
                  </a:cubicBezTo>
                  <a:cubicBezTo>
                    <a:pt x="150" y="158"/>
                    <a:pt x="150" y="158"/>
                    <a:pt x="150" y="158"/>
                  </a:cubicBezTo>
                  <a:cubicBezTo>
                    <a:pt x="150" y="158"/>
                    <a:pt x="150" y="158"/>
                    <a:pt x="150" y="157"/>
                  </a:cubicBezTo>
                  <a:cubicBezTo>
                    <a:pt x="151" y="157"/>
                    <a:pt x="151" y="157"/>
                    <a:pt x="151" y="156"/>
                  </a:cubicBezTo>
                  <a:cubicBezTo>
                    <a:pt x="149" y="150"/>
                    <a:pt x="149" y="150"/>
                    <a:pt x="149" y="150"/>
                  </a:cubicBezTo>
                  <a:cubicBezTo>
                    <a:pt x="149" y="149"/>
                    <a:pt x="149" y="149"/>
                    <a:pt x="149" y="148"/>
                  </a:cubicBezTo>
                  <a:cubicBezTo>
                    <a:pt x="149" y="148"/>
                    <a:pt x="149" y="148"/>
                    <a:pt x="150" y="147"/>
                  </a:cubicBezTo>
                  <a:cubicBezTo>
                    <a:pt x="153" y="144"/>
                    <a:pt x="153" y="144"/>
                    <a:pt x="153" y="144"/>
                  </a:cubicBezTo>
                  <a:cubicBezTo>
                    <a:pt x="153" y="144"/>
                    <a:pt x="153" y="144"/>
                    <a:pt x="153" y="145"/>
                  </a:cubicBezTo>
                  <a:cubicBezTo>
                    <a:pt x="153" y="145"/>
                    <a:pt x="153" y="145"/>
                    <a:pt x="153" y="146"/>
                  </a:cubicBezTo>
                  <a:cubicBezTo>
                    <a:pt x="154" y="152"/>
                    <a:pt x="154" y="152"/>
                    <a:pt x="154" y="152"/>
                  </a:cubicBezTo>
                  <a:cubicBezTo>
                    <a:pt x="154" y="153"/>
                    <a:pt x="154" y="153"/>
                    <a:pt x="154" y="154"/>
                  </a:cubicBezTo>
                  <a:cubicBezTo>
                    <a:pt x="154" y="154"/>
                    <a:pt x="154" y="154"/>
                    <a:pt x="154" y="155"/>
                  </a:cubicBezTo>
                  <a:cubicBezTo>
                    <a:pt x="158" y="150"/>
                    <a:pt x="158" y="150"/>
                    <a:pt x="158" y="150"/>
                  </a:cubicBezTo>
                  <a:cubicBezTo>
                    <a:pt x="158" y="150"/>
                    <a:pt x="158" y="150"/>
                    <a:pt x="158" y="149"/>
                  </a:cubicBezTo>
                  <a:cubicBezTo>
                    <a:pt x="158" y="149"/>
                    <a:pt x="158" y="149"/>
                    <a:pt x="158" y="148"/>
                  </a:cubicBezTo>
                  <a:cubicBezTo>
                    <a:pt x="157" y="142"/>
                    <a:pt x="157" y="142"/>
                    <a:pt x="157" y="142"/>
                  </a:cubicBezTo>
                  <a:cubicBezTo>
                    <a:pt x="157" y="141"/>
                    <a:pt x="157" y="141"/>
                    <a:pt x="157" y="140"/>
                  </a:cubicBezTo>
                  <a:cubicBezTo>
                    <a:pt x="157" y="140"/>
                    <a:pt x="157" y="140"/>
                    <a:pt x="158" y="140"/>
                  </a:cubicBezTo>
                  <a:cubicBezTo>
                    <a:pt x="161" y="136"/>
                    <a:pt x="161" y="136"/>
                    <a:pt x="161" y="136"/>
                  </a:cubicBezTo>
                  <a:cubicBezTo>
                    <a:pt x="161" y="136"/>
                    <a:pt x="161" y="136"/>
                    <a:pt x="161" y="137"/>
                  </a:cubicBezTo>
                  <a:cubicBezTo>
                    <a:pt x="161" y="137"/>
                    <a:pt x="160" y="137"/>
                    <a:pt x="161" y="138"/>
                  </a:cubicBezTo>
                  <a:cubicBezTo>
                    <a:pt x="162" y="145"/>
                    <a:pt x="162" y="145"/>
                    <a:pt x="162" y="145"/>
                  </a:cubicBezTo>
                  <a:cubicBezTo>
                    <a:pt x="162" y="145"/>
                    <a:pt x="162" y="145"/>
                    <a:pt x="162" y="146"/>
                  </a:cubicBezTo>
                  <a:cubicBezTo>
                    <a:pt x="162" y="146"/>
                    <a:pt x="162" y="146"/>
                    <a:pt x="161" y="147"/>
                  </a:cubicBezTo>
                  <a:cubicBezTo>
                    <a:pt x="165" y="142"/>
                    <a:pt x="165" y="142"/>
                    <a:pt x="165" y="142"/>
                  </a:cubicBezTo>
                  <a:cubicBezTo>
                    <a:pt x="166" y="142"/>
                    <a:pt x="166" y="142"/>
                    <a:pt x="166" y="141"/>
                  </a:cubicBezTo>
                  <a:cubicBezTo>
                    <a:pt x="166" y="141"/>
                    <a:pt x="166" y="141"/>
                    <a:pt x="166" y="140"/>
                  </a:cubicBezTo>
                  <a:cubicBezTo>
                    <a:pt x="165" y="137"/>
                    <a:pt x="165" y="137"/>
                    <a:pt x="165" y="137"/>
                  </a:cubicBezTo>
                  <a:cubicBezTo>
                    <a:pt x="165" y="133"/>
                    <a:pt x="168" y="129"/>
                    <a:pt x="171" y="129"/>
                  </a:cubicBezTo>
                  <a:cubicBezTo>
                    <a:pt x="172" y="128"/>
                    <a:pt x="172" y="127"/>
                    <a:pt x="172" y="126"/>
                  </a:cubicBezTo>
                  <a:cubicBezTo>
                    <a:pt x="172" y="123"/>
                    <a:pt x="168" y="120"/>
                    <a:pt x="162" y="120"/>
                  </a:cubicBezTo>
                  <a:cubicBezTo>
                    <a:pt x="159" y="120"/>
                    <a:pt x="157" y="120"/>
                    <a:pt x="155" y="122"/>
                  </a:cubicBezTo>
                  <a:cubicBezTo>
                    <a:pt x="156" y="124"/>
                    <a:pt x="156" y="126"/>
                    <a:pt x="149" y="127"/>
                  </a:cubicBezTo>
                  <a:cubicBezTo>
                    <a:pt x="144" y="128"/>
                    <a:pt x="139" y="129"/>
                    <a:pt x="135" y="132"/>
                  </a:cubicBezTo>
                  <a:cubicBezTo>
                    <a:pt x="129" y="137"/>
                    <a:pt x="130" y="143"/>
                    <a:pt x="126" y="146"/>
                  </a:cubicBezTo>
                  <a:cubicBezTo>
                    <a:pt x="128" y="146"/>
                    <a:pt x="130" y="146"/>
                    <a:pt x="132" y="146"/>
                  </a:cubicBezTo>
                  <a:cubicBezTo>
                    <a:pt x="133" y="145"/>
                    <a:pt x="134" y="145"/>
                    <a:pt x="135" y="144"/>
                  </a:cubicBezTo>
                  <a:cubicBezTo>
                    <a:pt x="134" y="146"/>
                    <a:pt x="133" y="147"/>
                    <a:pt x="131" y="148"/>
                  </a:cubicBezTo>
                  <a:cubicBezTo>
                    <a:pt x="131" y="150"/>
                    <a:pt x="129" y="152"/>
                    <a:pt x="126" y="153"/>
                  </a:cubicBezTo>
                  <a:cubicBezTo>
                    <a:pt x="124" y="154"/>
                    <a:pt x="122" y="154"/>
                    <a:pt x="121" y="153"/>
                  </a:cubicBezTo>
                  <a:cubicBezTo>
                    <a:pt x="114" y="151"/>
                    <a:pt x="114" y="151"/>
                    <a:pt x="114" y="151"/>
                  </a:cubicBezTo>
                  <a:cubicBezTo>
                    <a:pt x="113" y="151"/>
                    <a:pt x="113" y="151"/>
                    <a:pt x="112" y="151"/>
                  </a:cubicBezTo>
                  <a:cubicBezTo>
                    <a:pt x="107" y="151"/>
                    <a:pt x="103" y="155"/>
                    <a:pt x="102" y="160"/>
                  </a:cubicBezTo>
                  <a:cubicBezTo>
                    <a:pt x="100" y="160"/>
                    <a:pt x="98" y="162"/>
                    <a:pt x="98" y="165"/>
                  </a:cubicBezTo>
                  <a:cubicBezTo>
                    <a:pt x="98" y="165"/>
                    <a:pt x="98" y="166"/>
                    <a:pt x="99" y="167"/>
                  </a:cubicBezTo>
                  <a:cubicBezTo>
                    <a:pt x="100" y="165"/>
                    <a:pt x="102" y="164"/>
                    <a:pt x="104" y="163"/>
                  </a:cubicBezTo>
                  <a:cubicBezTo>
                    <a:pt x="105" y="160"/>
                    <a:pt x="109" y="158"/>
                    <a:pt x="112" y="158"/>
                  </a:cubicBezTo>
                  <a:moveTo>
                    <a:pt x="113" y="196"/>
                  </a:moveTo>
                  <a:cubicBezTo>
                    <a:pt x="113" y="195"/>
                    <a:pt x="113" y="194"/>
                    <a:pt x="113" y="194"/>
                  </a:cubicBezTo>
                  <a:cubicBezTo>
                    <a:pt x="113" y="193"/>
                    <a:pt x="114" y="192"/>
                    <a:pt x="115" y="192"/>
                  </a:cubicBezTo>
                  <a:cubicBezTo>
                    <a:pt x="117" y="192"/>
                    <a:pt x="118" y="193"/>
                    <a:pt x="118" y="194"/>
                  </a:cubicBezTo>
                  <a:cubicBezTo>
                    <a:pt x="118" y="195"/>
                    <a:pt x="118" y="196"/>
                    <a:pt x="117" y="196"/>
                  </a:cubicBezTo>
                  <a:cubicBezTo>
                    <a:pt x="118" y="196"/>
                    <a:pt x="118" y="196"/>
                    <a:pt x="119" y="196"/>
                  </a:cubicBezTo>
                  <a:cubicBezTo>
                    <a:pt x="120" y="196"/>
                    <a:pt x="121" y="196"/>
                    <a:pt x="122" y="196"/>
                  </a:cubicBezTo>
                  <a:cubicBezTo>
                    <a:pt x="124" y="195"/>
                    <a:pt x="125" y="194"/>
                    <a:pt x="125" y="192"/>
                  </a:cubicBezTo>
                  <a:cubicBezTo>
                    <a:pt x="125" y="189"/>
                    <a:pt x="123" y="187"/>
                    <a:pt x="121" y="187"/>
                  </a:cubicBezTo>
                  <a:cubicBezTo>
                    <a:pt x="121" y="187"/>
                    <a:pt x="121" y="187"/>
                    <a:pt x="121" y="187"/>
                  </a:cubicBezTo>
                  <a:cubicBezTo>
                    <a:pt x="121" y="187"/>
                    <a:pt x="122" y="187"/>
                    <a:pt x="123" y="187"/>
                  </a:cubicBezTo>
                  <a:cubicBezTo>
                    <a:pt x="125" y="187"/>
                    <a:pt x="128" y="189"/>
                    <a:pt x="128" y="192"/>
                  </a:cubicBezTo>
                  <a:cubicBezTo>
                    <a:pt x="128" y="192"/>
                    <a:pt x="128" y="192"/>
                    <a:pt x="128" y="192"/>
                  </a:cubicBezTo>
                  <a:cubicBezTo>
                    <a:pt x="135" y="192"/>
                    <a:pt x="143" y="185"/>
                    <a:pt x="145" y="183"/>
                  </a:cubicBezTo>
                  <a:cubicBezTo>
                    <a:pt x="143" y="183"/>
                    <a:pt x="140" y="184"/>
                    <a:pt x="138" y="184"/>
                  </a:cubicBezTo>
                  <a:cubicBezTo>
                    <a:pt x="135" y="184"/>
                    <a:pt x="132" y="183"/>
                    <a:pt x="129" y="183"/>
                  </a:cubicBezTo>
                  <a:cubicBezTo>
                    <a:pt x="126" y="182"/>
                    <a:pt x="122" y="181"/>
                    <a:pt x="119" y="181"/>
                  </a:cubicBezTo>
                  <a:cubicBezTo>
                    <a:pt x="110" y="181"/>
                    <a:pt x="103" y="187"/>
                    <a:pt x="103" y="194"/>
                  </a:cubicBezTo>
                  <a:cubicBezTo>
                    <a:pt x="103" y="200"/>
                    <a:pt x="108" y="205"/>
                    <a:pt x="115" y="207"/>
                  </a:cubicBezTo>
                  <a:cubicBezTo>
                    <a:pt x="130" y="210"/>
                    <a:pt x="149" y="201"/>
                    <a:pt x="164" y="198"/>
                  </a:cubicBezTo>
                  <a:cubicBezTo>
                    <a:pt x="168" y="194"/>
                    <a:pt x="173" y="191"/>
                    <a:pt x="178" y="188"/>
                  </a:cubicBezTo>
                  <a:cubicBezTo>
                    <a:pt x="177" y="188"/>
                    <a:pt x="177" y="187"/>
                    <a:pt x="177" y="187"/>
                  </a:cubicBezTo>
                  <a:cubicBezTo>
                    <a:pt x="177" y="186"/>
                    <a:pt x="177" y="186"/>
                    <a:pt x="177" y="186"/>
                  </a:cubicBezTo>
                  <a:cubicBezTo>
                    <a:pt x="157" y="190"/>
                    <a:pt x="138" y="200"/>
                    <a:pt x="122" y="200"/>
                  </a:cubicBezTo>
                  <a:cubicBezTo>
                    <a:pt x="117" y="200"/>
                    <a:pt x="113" y="198"/>
                    <a:pt x="113" y="196"/>
                  </a:cubicBezTo>
                  <a:moveTo>
                    <a:pt x="223" y="150"/>
                  </a:moveTo>
                  <a:cubicBezTo>
                    <a:pt x="223" y="149"/>
                    <a:pt x="223" y="149"/>
                    <a:pt x="223" y="148"/>
                  </a:cubicBezTo>
                  <a:cubicBezTo>
                    <a:pt x="223" y="145"/>
                    <a:pt x="221" y="142"/>
                    <a:pt x="218" y="142"/>
                  </a:cubicBezTo>
                  <a:cubicBezTo>
                    <a:pt x="212" y="142"/>
                    <a:pt x="212" y="142"/>
                    <a:pt x="212" y="142"/>
                  </a:cubicBezTo>
                  <a:cubicBezTo>
                    <a:pt x="212" y="142"/>
                    <a:pt x="211" y="142"/>
                    <a:pt x="211" y="142"/>
                  </a:cubicBezTo>
                  <a:cubicBezTo>
                    <a:pt x="211" y="142"/>
                    <a:pt x="211" y="141"/>
                    <a:pt x="210" y="141"/>
                  </a:cubicBezTo>
                  <a:cubicBezTo>
                    <a:pt x="207" y="137"/>
                    <a:pt x="207" y="137"/>
                    <a:pt x="207" y="137"/>
                  </a:cubicBezTo>
                  <a:cubicBezTo>
                    <a:pt x="208" y="137"/>
                    <a:pt x="208" y="137"/>
                    <a:pt x="208" y="138"/>
                  </a:cubicBezTo>
                  <a:cubicBezTo>
                    <a:pt x="209" y="138"/>
                    <a:pt x="209" y="138"/>
                    <a:pt x="209" y="138"/>
                  </a:cubicBezTo>
                  <a:cubicBezTo>
                    <a:pt x="217" y="138"/>
                    <a:pt x="217" y="138"/>
                    <a:pt x="217" y="138"/>
                  </a:cubicBezTo>
                  <a:cubicBezTo>
                    <a:pt x="217" y="138"/>
                    <a:pt x="218" y="138"/>
                    <a:pt x="218" y="138"/>
                  </a:cubicBezTo>
                  <a:cubicBezTo>
                    <a:pt x="218" y="138"/>
                    <a:pt x="218" y="139"/>
                    <a:pt x="219" y="139"/>
                  </a:cubicBezTo>
                  <a:cubicBezTo>
                    <a:pt x="215" y="134"/>
                    <a:pt x="215" y="134"/>
                    <a:pt x="215" y="134"/>
                  </a:cubicBezTo>
                  <a:cubicBezTo>
                    <a:pt x="215" y="134"/>
                    <a:pt x="215" y="133"/>
                    <a:pt x="214" y="133"/>
                  </a:cubicBezTo>
                  <a:cubicBezTo>
                    <a:pt x="214" y="133"/>
                    <a:pt x="214" y="133"/>
                    <a:pt x="213" y="133"/>
                  </a:cubicBezTo>
                  <a:cubicBezTo>
                    <a:pt x="206" y="133"/>
                    <a:pt x="206" y="133"/>
                    <a:pt x="206" y="133"/>
                  </a:cubicBezTo>
                  <a:cubicBezTo>
                    <a:pt x="206" y="133"/>
                    <a:pt x="205" y="133"/>
                    <a:pt x="205" y="133"/>
                  </a:cubicBezTo>
                  <a:cubicBezTo>
                    <a:pt x="205" y="132"/>
                    <a:pt x="204" y="132"/>
                    <a:pt x="204" y="132"/>
                  </a:cubicBezTo>
                  <a:cubicBezTo>
                    <a:pt x="201" y="127"/>
                    <a:pt x="201" y="127"/>
                    <a:pt x="201" y="127"/>
                  </a:cubicBezTo>
                  <a:cubicBezTo>
                    <a:pt x="201" y="127"/>
                    <a:pt x="201" y="128"/>
                    <a:pt x="202" y="128"/>
                  </a:cubicBezTo>
                  <a:cubicBezTo>
                    <a:pt x="202" y="128"/>
                    <a:pt x="202" y="128"/>
                    <a:pt x="203" y="128"/>
                  </a:cubicBezTo>
                  <a:cubicBezTo>
                    <a:pt x="210" y="128"/>
                    <a:pt x="210" y="128"/>
                    <a:pt x="210" y="128"/>
                  </a:cubicBezTo>
                  <a:cubicBezTo>
                    <a:pt x="211" y="128"/>
                    <a:pt x="211" y="128"/>
                    <a:pt x="211" y="128"/>
                  </a:cubicBezTo>
                  <a:cubicBezTo>
                    <a:pt x="212" y="129"/>
                    <a:pt x="212" y="129"/>
                    <a:pt x="212" y="129"/>
                  </a:cubicBezTo>
                  <a:cubicBezTo>
                    <a:pt x="209" y="124"/>
                    <a:pt x="209" y="124"/>
                    <a:pt x="209" y="124"/>
                  </a:cubicBezTo>
                  <a:cubicBezTo>
                    <a:pt x="208" y="124"/>
                    <a:pt x="208" y="123"/>
                    <a:pt x="208" y="123"/>
                  </a:cubicBezTo>
                  <a:cubicBezTo>
                    <a:pt x="207" y="123"/>
                    <a:pt x="207" y="123"/>
                    <a:pt x="207" y="123"/>
                  </a:cubicBezTo>
                  <a:cubicBezTo>
                    <a:pt x="201" y="123"/>
                    <a:pt x="201" y="123"/>
                    <a:pt x="201" y="123"/>
                  </a:cubicBezTo>
                  <a:cubicBezTo>
                    <a:pt x="200" y="123"/>
                    <a:pt x="200" y="123"/>
                    <a:pt x="200" y="123"/>
                  </a:cubicBezTo>
                  <a:cubicBezTo>
                    <a:pt x="199" y="123"/>
                    <a:pt x="199" y="122"/>
                    <a:pt x="199" y="122"/>
                  </a:cubicBezTo>
                  <a:cubicBezTo>
                    <a:pt x="195" y="116"/>
                    <a:pt x="195" y="116"/>
                    <a:pt x="195" y="116"/>
                  </a:cubicBezTo>
                  <a:cubicBezTo>
                    <a:pt x="203" y="115"/>
                    <a:pt x="209" y="111"/>
                    <a:pt x="211" y="105"/>
                  </a:cubicBezTo>
                  <a:cubicBezTo>
                    <a:pt x="212" y="97"/>
                    <a:pt x="205" y="89"/>
                    <a:pt x="193" y="88"/>
                  </a:cubicBezTo>
                  <a:cubicBezTo>
                    <a:pt x="192" y="88"/>
                    <a:pt x="190" y="86"/>
                    <a:pt x="190" y="84"/>
                  </a:cubicBezTo>
                  <a:cubicBezTo>
                    <a:pt x="190" y="82"/>
                    <a:pt x="191" y="81"/>
                    <a:pt x="193" y="80"/>
                  </a:cubicBezTo>
                  <a:cubicBezTo>
                    <a:pt x="191" y="80"/>
                    <a:pt x="190" y="80"/>
                    <a:pt x="189" y="80"/>
                  </a:cubicBezTo>
                  <a:cubicBezTo>
                    <a:pt x="184" y="80"/>
                    <a:pt x="180" y="83"/>
                    <a:pt x="180" y="87"/>
                  </a:cubicBezTo>
                  <a:cubicBezTo>
                    <a:pt x="180" y="88"/>
                    <a:pt x="180" y="89"/>
                    <a:pt x="180" y="90"/>
                  </a:cubicBezTo>
                  <a:cubicBezTo>
                    <a:pt x="175" y="92"/>
                    <a:pt x="169" y="96"/>
                    <a:pt x="166" y="101"/>
                  </a:cubicBezTo>
                  <a:cubicBezTo>
                    <a:pt x="170" y="100"/>
                    <a:pt x="174" y="99"/>
                    <a:pt x="179" y="99"/>
                  </a:cubicBezTo>
                  <a:cubicBezTo>
                    <a:pt x="179" y="99"/>
                    <a:pt x="179" y="99"/>
                    <a:pt x="179" y="99"/>
                  </a:cubicBezTo>
                  <a:cubicBezTo>
                    <a:pt x="179" y="95"/>
                    <a:pt x="181" y="93"/>
                    <a:pt x="185" y="93"/>
                  </a:cubicBezTo>
                  <a:cubicBezTo>
                    <a:pt x="185" y="93"/>
                    <a:pt x="185" y="93"/>
                    <a:pt x="185" y="93"/>
                  </a:cubicBezTo>
                  <a:cubicBezTo>
                    <a:pt x="182" y="94"/>
                    <a:pt x="181" y="96"/>
                    <a:pt x="181" y="97"/>
                  </a:cubicBezTo>
                  <a:cubicBezTo>
                    <a:pt x="181" y="99"/>
                    <a:pt x="183" y="100"/>
                    <a:pt x="184" y="100"/>
                  </a:cubicBezTo>
                  <a:cubicBezTo>
                    <a:pt x="185" y="100"/>
                    <a:pt x="186" y="100"/>
                    <a:pt x="186" y="100"/>
                  </a:cubicBezTo>
                  <a:cubicBezTo>
                    <a:pt x="186" y="99"/>
                    <a:pt x="186" y="99"/>
                    <a:pt x="186" y="99"/>
                  </a:cubicBezTo>
                  <a:cubicBezTo>
                    <a:pt x="186" y="96"/>
                    <a:pt x="188" y="94"/>
                    <a:pt x="190" y="94"/>
                  </a:cubicBezTo>
                  <a:cubicBezTo>
                    <a:pt x="191" y="94"/>
                    <a:pt x="191" y="94"/>
                    <a:pt x="191" y="94"/>
                  </a:cubicBezTo>
                  <a:cubicBezTo>
                    <a:pt x="189" y="95"/>
                    <a:pt x="188" y="97"/>
                    <a:pt x="188" y="99"/>
                  </a:cubicBezTo>
                  <a:cubicBezTo>
                    <a:pt x="188" y="101"/>
                    <a:pt x="190" y="104"/>
                    <a:pt x="193" y="104"/>
                  </a:cubicBezTo>
                  <a:cubicBezTo>
                    <a:pt x="193" y="104"/>
                    <a:pt x="194" y="104"/>
                    <a:pt x="194" y="104"/>
                  </a:cubicBezTo>
                  <a:cubicBezTo>
                    <a:pt x="194" y="103"/>
                    <a:pt x="194" y="103"/>
                    <a:pt x="194" y="103"/>
                  </a:cubicBezTo>
                  <a:cubicBezTo>
                    <a:pt x="194" y="101"/>
                    <a:pt x="195" y="99"/>
                    <a:pt x="197" y="99"/>
                  </a:cubicBezTo>
                  <a:cubicBezTo>
                    <a:pt x="199" y="99"/>
                    <a:pt x="201" y="101"/>
                    <a:pt x="201" y="103"/>
                  </a:cubicBezTo>
                  <a:cubicBezTo>
                    <a:pt x="201" y="107"/>
                    <a:pt x="196" y="107"/>
                    <a:pt x="193" y="106"/>
                  </a:cubicBezTo>
                  <a:cubicBezTo>
                    <a:pt x="183" y="103"/>
                    <a:pt x="174" y="102"/>
                    <a:pt x="165" y="103"/>
                  </a:cubicBezTo>
                  <a:cubicBezTo>
                    <a:pt x="154" y="105"/>
                    <a:pt x="135" y="113"/>
                    <a:pt x="116" y="112"/>
                  </a:cubicBezTo>
                  <a:cubicBezTo>
                    <a:pt x="111" y="112"/>
                    <a:pt x="107" y="111"/>
                    <a:pt x="102" y="110"/>
                  </a:cubicBezTo>
                  <a:cubicBezTo>
                    <a:pt x="102" y="110"/>
                    <a:pt x="103" y="111"/>
                    <a:pt x="103" y="111"/>
                  </a:cubicBezTo>
                  <a:cubicBezTo>
                    <a:pt x="105" y="114"/>
                    <a:pt x="106" y="117"/>
                    <a:pt x="104" y="121"/>
                  </a:cubicBezTo>
                  <a:cubicBezTo>
                    <a:pt x="104" y="117"/>
                    <a:pt x="100" y="113"/>
                    <a:pt x="97" y="111"/>
                  </a:cubicBezTo>
                  <a:cubicBezTo>
                    <a:pt x="96" y="110"/>
                    <a:pt x="96" y="109"/>
                    <a:pt x="96" y="108"/>
                  </a:cubicBezTo>
                  <a:cubicBezTo>
                    <a:pt x="97" y="103"/>
                    <a:pt x="97" y="103"/>
                    <a:pt x="97" y="103"/>
                  </a:cubicBezTo>
                  <a:cubicBezTo>
                    <a:pt x="97" y="104"/>
                    <a:pt x="97" y="104"/>
                    <a:pt x="97" y="104"/>
                  </a:cubicBezTo>
                  <a:cubicBezTo>
                    <a:pt x="97" y="105"/>
                    <a:pt x="97" y="105"/>
                    <a:pt x="97" y="105"/>
                  </a:cubicBezTo>
                  <a:cubicBezTo>
                    <a:pt x="99" y="107"/>
                    <a:pt x="99" y="107"/>
                    <a:pt x="99" y="107"/>
                  </a:cubicBezTo>
                  <a:cubicBezTo>
                    <a:pt x="100" y="102"/>
                    <a:pt x="99" y="97"/>
                    <a:pt x="96" y="93"/>
                  </a:cubicBezTo>
                  <a:cubicBezTo>
                    <a:pt x="97" y="89"/>
                    <a:pt x="97" y="85"/>
                    <a:pt x="96" y="82"/>
                  </a:cubicBezTo>
                  <a:cubicBezTo>
                    <a:pt x="96" y="85"/>
                    <a:pt x="95" y="86"/>
                    <a:pt x="93" y="86"/>
                  </a:cubicBezTo>
                  <a:cubicBezTo>
                    <a:pt x="91" y="88"/>
                    <a:pt x="91" y="91"/>
                    <a:pt x="92" y="92"/>
                  </a:cubicBezTo>
                  <a:cubicBezTo>
                    <a:pt x="90" y="91"/>
                    <a:pt x="87" y="87"/>
                    <a:pt x="89" y="85"/>
                  </a:cubicBezTo>
                  <a:cubicBezTo>
                    <a:pt x="90" y="83"/>
                    <a:pt x="95" y="84"/>
                    <a:pt x="96" y="80"/>
                  </a:cubicBezTo>
                  <a:cubicBezTo>
                    <a:pt x="93" y="79"/>
                    <a:pt x="90" y="80"/>
                    <a:pt x="89" y="80"/>
                  </a:cubicBezTo>
                  <a:cubicBezTo>
                    <a:pt x="87" y="78"/>
                    <a:pt x="84" y="77"/>
                    <a:pt x="81" y="77"/>
                  </a:cubicBezTo>
                  <a:cubicBezTo>
                    <a:pt x="79" y="75"/>
                    <a:pt x="76" y="74"/>
                    <a:pt x="72" y="74"/>
                  </a:cubicBezTo>
                  <a:cubicBezTo>
                    <a:pt x="68" y="74"/>
                    <a:pt x="65" y="75"/>
                    <a:pt x="63" y="77"/>
                  </a:cubicBezTo>
                  <a:cubicBezTo>
                    <a:pt x="60" y="77"/>
                    <a:pt x="57" y="78"/>
                    <a:pt x="56" y="80"/>
                  </a:cubicBezTo>
                  <a:cubicBezTo>
                    <a:pt x="55" y="80"/>
                    <a:pt x="52" y="79"/>
                    <a:pt x="48" y="80"/>
                  </a:cubicBezTo>
                  <a:cubicBezTo>
                    <a:pt x="49" y="84"/>
                    <a:pt x="54" y="83"/>
                    <a:pt x="56" y="85"/>
                  </a:cubicBezTo>
                  <a:cubicBezTo>
                    <a:pt x="57" y="87"/>
                    <a:pt x="54" y="91"/>
                    <a:pt x="52" y="92"/>
                  </a:cubicBezTo>
                  <a:cubicBezTo>
                    <a:pt x="54" y="91"/>
                    <a:pt x="53" y="88"/>
                    <a:pt x="51" y="86"/>
                  </a:cubicBezTo>
                  <a:cubicBezTo>
                    <a:pt x="50" y="86"/>
                    <a:pt x="48" y="85"/>
                    <a:pt x="48" y="82"/>
                  </a:cubicBezTo>
                  <a:cubicBezTo>
                    <a:pt x="47" y="85"/>
                    <a:pt x="47" y="89"/>
                    <a:pt x="48" y="93"/>
                  </a:cubicBezTo>
                  <a:cubicBezTo>
                    <a:pt x="45" y="97"/>
                    <a:pt x="44" y="102"/>
                    <a:pt x="45" y="107"/>
                  </a:cubicBezTo>
                  <a:cubicBezTo>
                    <a:pt x="47" y="105"/>
                    <a:pt x="47" y="105"/>
                    <a:pt x="47" y="105"/>
                  </a:cubicBezTo>
                  <a:cubicBezTo>
                    <a:pt x="47" y="105"/>
                    <a:pt x="47" y="105"/>
                    <a:pt x="47" y="104"/>
                  </a:cubicBezTo>
                  <a:cubicBezTo>
                    <a:pt x="48" y="104"/>
                    <a:pt x="48" y="104"/>
                    <a:pt x="47" y="103"/>
                  </a:cubicBezTo>
                  <a:cubicBezTo>
                    <a:pt x="48" y="108"/>
                    <a:pt x="48" y="108"/>
                    <a:pt x="48" y="108"/>
                  </a:cubicBezTo>
                  <a:cubicBezTo>
                    <a:pt x="49" y="109"/>
                    <a:pt x="48" y="110"/>
                    <a:pt x="47" y="111"/>
                  </a:cubicBezTo>
                  <a:cubicBezTo>
                    <a:pt x="44" y="113"/>
                    <a:pt x="40" y="117"/>
                    <a:pt x="40" y="121"/>
                  </a:cubicBezTo>
                  <a:cubicBezTo>
                    <a:pt x="39" y="117"/>
                    <a:pt x="39" y="114"/>
                    <a:pt x="41" y="111"/>
                  </a:cubicBezTo>
                  <a:cubicBezTo>
                    <a:pt x="35" y="108"/>
                    <a:pt x="31" y="103"/>
                    <a:pt x="30" y="102"/>
                  </a:cubicBezTo>
                  <a:cubicBezTo>
                    <a:pt x="28" y="100"/>
                    <a:pt x="29" y="98"/>
                    <a:pt x="30" y="95"/>
                  </a:cubicBezTo>
                  <a:cubicBezTo>
                    <a:pt x="33" y="91"/>
                    <a:pt x="34" y="86"/>
                    <a:pt x="30" y="83"/>
                  </a:cubicBezTo>
                  <a:cubicBezTo>
                    <a:pt x="30" y="83"/>
                    <a:pt x="30" y="83"/>
                    <a:pt x="30" y="82"/>
                  </a:cubicBezTo>
                  <a:cubicBezTo>
                    <a:pt x="30" y="80"/>
                    <a:pt x="28" y="77"/>
                    <a:pt x="25" y="77"/>
                  </a:cubicBezTo>
                  <a:cubicBezTo>
                    <a:pt x="26" y="77"/>
                    <a:pt x="26" y="78"/>
                    <a:pt x="26" y="79"/>
                  </a:cubicBezTo>
                  <a:cubicBezTo>
                    <a:pt x="26" y="80"/>
                    <a:pt x="26" y="82"/>
                    <a:pt x="25" y="82"/>
                  </a:cubicBezTo>
                  <a:cubicBezTo>
                    <a:pt x="26" y="83"/>
                    <a:pt x="26" y="84"/>
                    <a:pt x="26" y="85"/>
                  </a:cubicBezTo>
                  <a:cubicBezTo>
                    <a:pt x="26" y="86"/>
                    <a:pt x="26" y="87"/>
                    <a:pt x="25" y="88"/>
                  </a:cubicBezTo>
                  <a:cubicBezTo>
                    <a:pt x="25" y="88"/>
                    <a:pt x="25" y="87"/>
                    <a:pt x="25" y="87"/>
                  </a:cubicBezTo>
                  <a:cubicBezTo>
                    <a:pt x="25" y="84"/>
                    <a:pt x="23" y="81"/>
                    <a:pt x="20" y="81"/>
                  </a:cubicBezTo>
                  <a:cubicBezTo>
                    <a:pt x="20" y="78"/>
                    <a:pt x="18" y="77"/>
                    <a:pt x="16" y="77"/>
                  </a:cubicBezTo>
                  <a:cubicBezTo>
                    <a:pt x="15" y="77"/>
                    <a:pt x="13" y="77"/>
                    <a:pt x="13" y="78"/>
                  </a:cubicBezTo>
                  <a:cubicBezTo>
                    <a:pt x="14" y="78"/>
                    <a:pt x="16" y="80"/>
                    <a:pt x="16" y="82"/>
                  </a:cubicBezTo>
                  <a:cubicBezTo>
                    <a:pt x="15" y="82"/>
                    <a:pt x="14" y="83"/>
                    <a:pt x="14" y="84"/>
                  </a:cubicBezTo>
                  <a:cubicBezTo>
                    <a:pt x="14" y="84"/>
                    <a:pt x="14" y="84"/>
                    <a:pt x="14" y="84"/>
                  </a:cubicBezTo>
                  <a:cubicBezTo>
                    <a:pt x="17" y="84"/>
                    <a:pt x="20" y="87"/>
                    <a:pt x="20" y="90"/>
                  </a:cubicBezTo>
                  <a:cubicBezTo>
                    <a:pt x="20" y="90"/>
                    <a:pt x="20" y="90"/>
                    <a:pt x="19" y="91"/>
                  </a:cubicBezTo>
                  <a:cubicBezTo>
                    <a:pt x="19" y="89"/>
                    <a:pt x="19" y="88"/>
                    <a:pt x="18" y="87"/>
                  </a:cubicBezTo>
                  <a:cubicBezTo>
                    <a:pt x="16" y="86"/>
                    <a:pt x="14" y="85"/>
                    <a:pt x="11" y="86"/>
                  </a:cubicBezTo>
                  <a:cubicBezTo>
                    <a:pt x="10" y="85"/>
                    <a:pt x="9" y="84"/>
                    <a:pt x="8" y="84"/>
                  </a:cubicBezTo>
                  <a:cubicBezTo>
                    <a:pt x="6" y="84"/>
                    <a:pt x="5" y="85"/>
                    <a:pt x="4" y="87"/>
                  </a:cubicBezTo>
                  <a:cubicBezTo>
                    <a:pt x="5" y="87"/>
                    <a:pt x="7" y="87"/>
                    <a:pt x="8" y="89"/>
                  </a:cubicBezTo>
                  <a:cubicBezTo>
                    <a:pt x="5" y="92"/>
                    <a:pt x="5" y="96"/>
                    <a:pt x="8" y="98"/>
                  </a:cubicBezTo>
                  <a:cubicBezTo>
                    <a:pt x="9" y="100"/>
                    <a:pt x="12" y="100"/>
                    <a:pt x="14" y="100"/>
                  </a:cubicBezTo>
                  <a:cubicBezTo>
                    <a:pt x="14" y="100"/>
                    <a:pt x="14" y="100"/>
                    <a:pt x="15" y="100"/>
                  </a:cubicBezTo>
                  <a:cubicBezTo>
                    <a:pt x="15" y="100"/>
                    <a:pt x="16" y="100"/>
                    <a:pt x="16" y="101"/>
                  </a:cubicBezTo>
                  <a:cubicBezTo>
                    <a:pt x="16" y="102"/>
                    <a:pt x="15" y="103"/>
                    <a:pt x="15" y="103"/>
                  </a:cubicBezTo>
                  <a:cubicBezTo>
                    <a:pt x="14" y="103"/>
                    <a:pt x="14" y="102"/>
                    <a:pt x="14" y="102"/>
                  </a:cubicBezTo>
                  <a:cubicBezTo>
                    <a:pt x="13" y="102"/>
                    <a:pt x="12" y="101"/>
                    <a:pt x="12" y="101"/>
                  </a:cubicBezTo>
                  <a:cubicBezTo>
                    <a:pt x="10" y="101"/>
                    <a:pt x="8" y="103"/>
                    <a:pt x="8" y="105"/>
                  </a:cubicBezTo>
                  <a:cubicBezTo>
                    <a:pt x="8" y="105"/>
                    <a:pt x="8" y="105"/>
                    <a:pt x="8" y="105"/>
                  </a:cubicBezTo>
                  <a:cubicBezTo>
                    <a:pt x="8" y="105"/>
                    <a:pt x="8" y="105"/>
                    <a:pt x="7" y="105"/>
                  </a:cubicBezTo>
                  <a:cubicBezTo>
                    <a:pt x="7" y="105"/>
                    <a:pt x="6" y="105"/>
                    <a:pt x="5" y="104"/>
                  </a:cubicBezTo>
                  <a:cubicBezTo>
                    <a:pt x="5" y="105"/>
                    <a:pt x="5" y="105"/>
                    <a:pt x="5" y="105"/>
                  </a:cubicBezTo>
                  <a:cubicBezTo>
                    <a:pt x="5" y="108"/>
                    <a:pt x="7" y="110"/>
                    <a:pt x="9" y="110"/>
                  </a:cubicBezTo>
                  <a:cubicBezTo>
                    <a:pt x="10" y="112"/>
                    <a:pt x="12" y="114"/>
                    <a:pt x="15" y="114"/>
                  </a:cubicBezTo>
                  <a:cubicBezTo>
                    <a:pt x="17" y="114"/>
                    <a:pt x="18" y="113"/>
                    <a:pt x="19" y="113"/>
                  </a:cubicBezTo>
                  <a:cubicBezTo>
                    <a:pt x="20" y="112"/>
                    <a:pt x="20" y="112"/>
                    <a:pt x="21" y="112"/>
                  </a:cubicBezTo>
                  <a:cubicBezTo>
                    <a:pt x="22" y="112"/>
                    <a:pt x="24" y="113"/>
                    <a:pt x="24" y="115"/>
                  </a:cubicBezTo>
                  <a:cubicBezTo>
                    <a:pt x="24" y="117"/>
                    <a:pt x="23" y="118"/>
                    <a:pt x="22" y="118"/>
                  </a:cubicBezTo>
                  <a:cubicBezTo>
                    <a:pt x="19" y="118"/>
                    <a:pt x="19" y="118"/>
                    <a:pt x="19" y="118"/>
                  </a:cubicBezTo>
                  <a:cubicBezTo>
                    <a:pt x="19" y="119"/>
                    <a:pt x="18" y="119"/>
                    <a:pt x="18" y="118"/>
                  </a:cubicBezTo>
                  <a:cubicBezTo>
                    <a:pt x="18" y="118"/>
                    <a:pt x="17" y="118"/>
                    <a:pt x="17" y="118"/>
                  </a:cubicBezTo>
                  <a:cubicBezTo>
                    <a:pt x="22" y="123"/>
                    <a:pt x="22" y="123"/>
                    <a:pt x="22" y="123"/>
                  </a:cubicBezTo>
                  <a:cubicBezTo>
                    <a:pt x="23" y="123"/>
                    <a:pt x="23" y="123"/>
                    <a:pt x="23" y="123"/>
                  </a:cubicBezTo>
                  <a:cubicBezTo>
                    <a:pt x="24" y="124"/>
                    <a:pt x="24" y="124"/>
                    <a:pt x="24" y="124"/>
                  </a:cubicBezTo>
                  <a:cubicBezTo>
                    <a:pt x="29" y="123"/>
                    <a:pt x="29" y="123"/>
                    <a:pt x="29" y="123"/>
                  </a:cubicBezTo>
                  <a:cubicBezTo>
                    <a:pt x="29" y="122"/>
                    <a:pt x="30" y="122"/>
                    <a:pt x="30" y="123"/>
                  </a:cubicBezTo>
                  <a:cubicBezTo>
                    <a:pt x="30" y="123"/>
                    <a:pt x="31" y="123"/>
                    <a:pt x="31" y="123"/>
                  </a:cubicBezTo>
                  <a:cubicBezTo>
                    <a:pt x="34" y="127"/>
                    <a:pt x="34" y="127"/>
                    <a:pt x="34" y="127"/>
                  </a:cubicBezTo>
                  <a:cubicBezTo>
                    <a:pt x="34" y="126"/>
                    <a:pt x="34" y="126"/>
                    <a:pt x="34" y="126"/>
                  </a:cubicBezTo>
                  <a:cubicBezTo>
                    <a:pt x="33" y="126"/>
                    <a:pt x="33" y="126"/>
                    <a:pt x="32" y="126"/>
                  </a:cubicBezTo>
                  <a:cubicBezTo>
                    <a:pt x="28" y="127"/>
                    <a:pt x="28" y="127"/>
                    <a:pt x="28" y="127"/>
                  </a:cubicBezTo>
                  <a:cubicBezTo>
                    <a:pt x="28" y="127"/>
                    <a:pt x="27" y="127"/>
                    <a:pt x="27" y="127"/>
                  </a:cubicBezTo>
                  <a:cubicBezTo>
                    <a:pt x="27" y="127"/>
                    <a:pt x="26" y="127"/>
                    <a:pt x="26" y="126"/>
                  </a:cubicBezTo>
                  <a:cubicBezTo>
                    <a:pt x="31" y="131"/>
                    <a:pt x="31" y="131"/>
                    <a:pt x="31" y="131"/>
                  </a:cubicBezTo>
                  <a:cubicBezTo>
                    <a:pt x="31" y="131"/>
                    <a:pt x="31" y="131"/>
                    <a:pt x="32" y="131"/>
                  </a:cubicBezTo>
                  <a:cubicBezTo>
                    <a:pt x="32" y="132"/>
                    <a:pt x="33" y="132"/>
                    <a:pt x="33" y="132"/>
                  </a:cubicBezTo>
                  <a:cubicBezTo>
                    <a:pt x="37" y="131"/>
                    <a:pt x="37" y="131"/>
                    <a:pt x="37" y="131"/>
                  </a:cubicBezTo>
                  <a:cubicBezTo>
                    <a:pt x="38" y="130"/>
                    <a:pt x="38" y="131"/>
                    <a:pt x="38" y="131"/>
                  </a:cubicBezTo>
                  <a:cubicBezTo>
                    <a:pt x="39" y="131"/>
                    <a:pt x="39" y="131"/>
                    <a:pt x="39" y="131"/>
                  </a:cubicBezTo>
                  <a:cubicBezTo>
                    <a:pt x="43" y="135"/>
                    <a:pt x="43" y="135"/>
                    <a:pt x="43" y="135"/>
                  </a:cubicBezTo>
                  <a:cubicBezTo>
                    <a:pt x="43" y="134"/>
                    <a:pt x="42" y="134"/>
                    <a:pt x="42" y="134"/>
                  </a:cubicBezTo>
                  <a:cubicBezTo>
                    <a:pt x="42" y="134"/>
                    <a:pt x="41" y="134"/>
                    <a:pt x="41" y="134"/>
                  </a:cubicBezTo>
                  <a:cubicBezTo>
                    <a:pt x="37" y="135"/>
                    <a:pt x="37" y="135"/>
                    <a:pt x="37" y="135"/>
                  </a:cubicBezTo>
                  <a:cubicBezTo>
                    <a:pt x="36" y="135"/>
                    <a:pt x="36" y="135"/>
                    <a:pt x="35" y="135"/>
                  </a:cubicBezTo>
                  <a:cubicBezTo>
                    <a:pt x="35" y="135"/>
                    <a:pt x="35" y="135"/>
                    <a:pt x="35" y="134"/>
                  </a:cubicBezTo>
                  <a:cubicBezTo>
                    <a:pt x="39" y="139"/>
                    <a:pt x="39" y="139"/>
                    <a:pt x="39" y="139"/>
                  </a:cubicBezTo>
                  <a:cubicBezTo>
                    <a:pt x="40" y="139"/>
                    <a:pt x="40" y="139"/>
                    <a:pt x="40" y="140"/>
                  </a:cubicBezTo>
                  <a:cubicBezTo>
                    <a:pt x="41" y="140"/>
                    <a:pt x="41" y="140"/>
                    <a:pt x="41" y="140"/>
                  </a:cubicBezTo>
                  <a:cubicBezTo>
                    <a:pt x="47" y="138"/>
                    <a:pt x="47" y="138"/>
                    <a:pt x="47" y="138"/>
                  </a:cubicBezTo>
                  <a:cubicBezTo>
                    <a:pt x="42" y="141"/>
                    <a:pt x="36" y="145"/>
                    <a:pt x="30" y="148"/>
                  </a:cubicBezTo>
                  <a:cubicBezTo>
                    <a:pt x="27" y="150"/>
                    <a:pt x="23" y="151"/>
                    <a:pt x="19" y="149"/>
                  </a:cubicBezTo>
                  <a:cubicBezTo>
                    <a:pt x="17" y="148"/>
                    <a:pt x="14" y="148"/>
                    <a:pt x="13" y="148"/>
                  </a:cubicBezTo>
                  <a:cubicBezTo>
                    <a:pt x="11" y="149"/>
                    <a:pt x="9" y="150"/>
                    <a:pt x="8" y="152"/>
                  </a:cubicBezTo>
                  <a:cubicBezTo>
                    <a:pt x="9" y="151"/>
                    <a:pt x="10" y="151"/>
                    <a:pt x="11" y="151"/>
                  </a:cubicBezTo>
                  <a:cubicBezTo>
                    <a:pt x="12" y="151"/>
                    <a:pt x="14" y="152"/>
                    <a:pt x="15" y="153"/>
                  </a:cubicBezTo>
                  <a:cubicBezTo>
                    <a:pt x="13" y="152"/>
                    <a:pt x="11" y="152"/>
                    <a:pt x="9" y="153"/>
                  </a:cubicBezTo>
                  <a:cubicBezTo>
                    <a:pt x="4" y="155"/>
                    <a:pt x="2" y="159"/>
                    <a:pt x="3" y="162"/>
                  </a:cubicBezTo>
                  <a:cubicBezTo>
                    <a:pt x="1" y="163"/>
                    <a:pt x="0" y="164"/>
                    <a:pt x="0" y="166"/>
                  </a:cubicBezTo>
                  <a:cubicBezTo>
                    <a:pt x="0" y="167"/>
                    <a:pt x="1" y="168"/>
                    <a:pt x="1" y="169"/>
                  </a:cubicBezTo>
                  <a:cubicBezTo>
                    <a:pt x="2" y="167"/>
                    <a:pt x="3" y="166"/>
                    <a:pt x="5" y="166"/>
                  </a:cubicBezTo>
                  <a:cubicBezTo>
                    <a:pt x="6" y="166"/>
                    <a:pt x="7" y="167"/>
                    <a:pt x="8" y="167"/>
                  </a:cubicBezTo>
                  <a:cubicBezTo>
                    <a:pt x="9" y="166"/>
                    <a:pt x="9" y="166"/>
                    <a:pt x="9" y="166"/>
                  </a:cubicBezTo>
                  <a:cubicBezTo>
                    <a:pt x="9" y="165"/>
                    <a:pt x="9" y="165"/>
                    <a:pt x="9" y="164"/>
                  </a:cubicBezTo>
                  <a:cubicBezTo>
                    <a:pt x="9" y="161"/>
                    <a:pt x="13" y="157"/>
                    <a:pt x="16" y="157"/>
                  </a:cubicBezTo>
                  <a:cubicBezTo>
                    <a:pt x="17" y="157"/>
                    <a:pt x="17" y="157"/>
                    <a:pt x="17" y="158"/>
                  </a:cubicBezTo>
                  <a:cubicBezTo>
                    <a:pt x="14" y="158"/>
                    <a:pt x="12" y="161"/>
                    <a:pt x="12" y="164"/>
                  </a:cubicBezTo>
                  <a:cubicBezTo>
                    <a:pt x="12" y="165"/>
                    <a:pt x="12" y="165"/>
                    <a:pt x="12" y="166"/>
                  </a:cubicBezTo>
                  <a:cubicBezTo>
                    <a:pt x="10" y="166"/>
                    <a:pt x="9" y="168"/>
                    <a:pt x="9" y="170"/>
                  </a:cubicBezTo>
                  <a:cubicBezTo>
                    <a:pt x="9" y="171"/>
                    <a:pt x="10" y="172"/>
                    <a:pt x="10" y="173"/>
                  </a:cubicBezTo>
                  <a:cubicBezTo>
                    <a:pt x="12" y="170"/>
                    <a:pt x="14" y="169"/>
                    <a:pt x="17" y="168"/>
                  </a:cubicBezTo>
                  <a:cubicBezTo>
                    <a:pt x="18" y="169"/>
                    <a:pt x="19" y="169"/>
                    <a:pt x="20" y="169"/>
                  </a:cubicBezTo>
                  <a:cubicBezTo>
                    <a:pt x="21" y="169"/>
                    <a:pt x="21" y="169"/>
                    <a:pt x="22" y="169"/>
                  </a:cubicBezTo>
                  <a:cubicBezTo>
                    <a:pt x="21" y="168"/>
                    <a:pt x="21" y="167"/>
                    <a:pt x="21" y="166"/>
                  </a:cubicBezTo>
                  <a:cubicBezTo>
                    <a:pt x="21" y="162"/>
                    <a:pt x="23" y="160"/>
                    <a:pt x="26" y="160"/>
                  </a:cubicBezTo>
                  <a:cubicBezTo>
                    <a:pt x="27" y="160"/>
                    <a:pt x="27" y="160"/>
                    <a:pt x="27" y="160"/>
                  </a:cubicBezTo>
                  <a:cubicBezTo>
                    <a:pt x="24" y="161"/>
                    <a:pt x="23" y="164"/>
                    <a:pt x="23" y="166"/>
                  </a:cubicBezTo>
                  <a:cubicBezTo>
                    <a:pt x="24" y="168"/>
                    <a:pt x="25" y="169"/>
                    <a:pt x="27" y="169"/>
                  </a:cubicBezTo>
                  <a:cubicBezTo>
                    <a:pt x="27" y="170"/>
                    <a:pt x="27" y="172"/>
                    <a:pt x="26" y="173"/>
                  </a:cubicBezTo>
                  <a:cubicBezTo>
                    <a:pt x="29" y="172"/>
                    <a:pt x="31" y="171"/>
                    <a:pt x="32" y="169"/>
                  </a:cubicBezTo>
                  <a:cubicBezTo>
                    <a:pt x="35" y="168"/>
                    <a:pt x="37" y="165"/>
                    <a:pt x="36" y="163"/>
                  </a:cubicBezTo>
                  <a:cubicBezTo>
                    <a:pt x="36" y="162"/>
                    <a:pt x="35" y="161"/>
                    <a:pt x="35" y="161"/>
                  </a:cubicBezTo>
                  <a:cubicBezTo>
                    <a:pt x="35" y="160"/>
                    <a:pt x="35" y="160"/>
                    <a:pt x="35" y="160"/>
                  </a:cubicBezTo>
                  <a:cubicBezTo>
                    <a:pt x="35" y="159"/>
                    <a:pt x="36" y="157"/>
                    <a:pt x="38" y="157"/>
                  </a:cubicBezTo>
                  <a:cubicBezTo>
                    <a:pt x="39" y="157"/>
                    <a:pt x="41" y="159"/>
                    <a:pt x="41" y="160"/>
                  </a:cubicBezTo>
                  <a:cubicBezTo>
                    <a:pt x="41" y="161"/>
                    <a:pt x="40" y="162"/>
                    <a:pt x="40" y="162"/>
                  </a:cubicBezTo>
                  <a:cubicBezTo>
                    <a:pt x="46" y="162"/>
                    <a:pt x="46" y="162"/>
                    <a:pt x="46" y="162"/>
                  </a:cubicBezTo>
                  <a:cubicBezTo>
                    <a:pt x="46" y="162"/>
                    <a:pt x="47" y="162"/>
                    <a:pt x="47" y="162"/>
                  </a:cubicBezTo>
                  <a:cubicBezTo>
                    <a:pt x="47" y="162"/>
                    <a:pt x="48" y="162"/>
                    <a:pt x="48" y="161"/>
                  </a:cubicBezTo>
                  <a:cubicBezTo>
                    <a:pt x="52" y="155"/>
                    <a:pt x="52" y="155"/>
                    <a:pt x="52" y="155"/>
                  </a:cubicBezTo>
                  <a:cubicBezTo>
                    <a:pt x="52" y="155"/>
                    <a:pt x="52" y="155"/>
                    <a:pt x="52" y="155"/>
                  </a:cubicBezTo>
                  <a:cubicBezTo>
                    <a:pt x="52" y="155"/>
                    <a:pt x="53" y="155"/>
                    <a:pt x="53" y="155"/>
                  </a:cubicBezTo>
                  <a:cubicBezTo>
                    <a:pt x="58" y="155"/>
                    <a:pt x="58" y="155"/>
                    <a:pt x="58" y="155"/>
                  </a:cubicBezTo>
                  <a:cubicBezTo>
                    <a:pt x="57" y="155"/>
                    <a:pt x="57" y="155"/>
                    <a:pt x="57" y="155"/>
                  </a:cubicBezTo>
                  <a:cubicBezTo>
                    <a:pt x="57" y="155"/>
                    <a:pt x="57" y="155"/>
                    <a:pt x="56" y="155"/>
                  </a:cubicBezTo>
                  <a:cubicBezTo>
                    <a:pt x="53" y="161"/>
                    <a:pt x="53" y="161"/>
                    <a:pt x="53" y="161"/>
                  </a:cubicBezTo>
                  <a:cubicBezTo>
                    <a:pt x="52" y="162"/>
                    <a:pt x="52" y="162"/>
                    <a:pt x="52" y="162"/>
                  </a:cubicBezTo>
                  <a:cubicBezTo>
                    <a:pt x="51" y="162"/>
                    <a:pt x="51" y="162"/>
                    <a:pt x="51" y="162"/>
                  </a:cubicBezTo>
                  <a:cubicBezTo>
                    <a:pt x="58" y="162"/>
                    <a:pt x="58" y="162"/>
                    <a:pt x="58" y="162"/>
                  </a:cubicBezTo>
                  <a:cubicBezTo>
                    <a:pt x="58" y="162"/>
                    <a:pt x="59" y="162"/>
                    <a:pt x="59" y="162"/>
                  </a:cubicBezTo>
                  <a:cubicBezTo>
                    <a:pt x="59" y="162"/>
                    <a:pt x="60" y="162"/>
                    <a:pt x="60" y="161"/>
                  </a:cubicBezTo>
                  <a:cubicBezTo>
                    <a:pt x="64" y="155"/>
                    <a:pt x="64" y="155"/>
                    <a:pt x="64" y="155"/>
                  </a:cubicBezTo>
                  <a:cubicBezTo>
                    <a:pt x="61" y="153"/>
                    <a:pt x="60" y="150"/>
                    <a:pt x="60" y="146"/>
                  </a:cubicBezTo>
                  <a:cubicBezTo>
                    <a:pt x="60" y="144"/>
                    <a:pt x="61" y="141"/>
                    <a:pt x="62" y="139"/>
                  </a:cubicBezTo>
                  <a:cubicBezTo>
                    <a:pt x="62" y="138"/>
                    <a:pt x="62" y="138"/>
                    <a:pt x="62" y="138"/>
                  </a:cubicBezTo>
                  <a:cubicBezTo>
                    <a:pt x="62" y="138"/>
                    <a:pt x="62" y="138"/>
                    <a:pt x="61" y="137"/>
                  </a:cubicBezTo>
                  <a:cubicBezTo>
                    <a:pt x="61" y="137"/>
                    <a:pt x="61" y="137"/>
                    <a:pt x="61" y="136"/>
                  </a:cubicBezTo>
                  <a:cubicBezTo>
                    <a:pt x="65" y="140"/>
                    <a:pt x="65" y="140"/>
                    <a:pt x="65" y="140"/>
                  </a:cubicBezTo>
                  <a:cubicBezTo>
                    <a:pt x="65" y="140"/>
                    <a:pt x="65" y="141"/>
                    <a:pt x="65" y="141"/>
                  </a:cubicBezTo>
                  <a:cubicBezTo>
                    <a:pt x="65" y="141"/>
                    <a:pt x="65" y="142"/>
                    <a:pt x="65" y="142"/>
                  </a:cubicBezTo>
                  <a:cubicBezTo>
                    <a:pt x="65" y="143"/>
                    <a:pt x="65" y="143"/>
                    <a:pt x="65" y="143"/>
                  </a:cubicBezTo>
                  <a:cubicBezTo>
                    <a:pt x="65" y="145"/>
                    <a:pt x="63" y="148"/>
                    <a:pt x="67" y="151"/>
                  </a:cubicBezTo>
                  <a:cubicBezTo>
                    <a:pt x="67" y="151"/>
                    <a:pt x="67" y="151"/>
                    <a:pt x="68" y="152"/>
                  </a:cubicBezTo>
                  <a:cubicBezTo>
                    <a:pt x="70" y="153"/>
                    <a:pt x="70" y="153"/>
                    <a:pt x="70" y="153"/>
                  </a:cubicBezTo>
                  <a:cubicBezTo>
                    <a:pt x="70" y="144"/>
                    <a:pt x="70" y="144"/>
                    <a:pt x="70" y="144"/>
                  </a:cubicBezTo>
                  <a:cubicBezTo>
                    <a:pt x="74" y="144"/>
                    <a:pt x="74" y="144"/>
                    <a:pt x="74" y="144"/>
                  </a:cubicBezTo>
                  <a:cubicBezTo>
                    <a:pt x="74" y="154"/>
                    <a:pt x="74" y="154"/>
                    <a:pt x="74" y="154"/>
                  </a:cubicBezTo>
                  <a:cubicBezTo>
                    <a:pt x="74" y="155"/>
                    <a:pt x="74" y="155"/>
                    <a:pt x="74" y="155"/>
                  </a:cubicBezTo>
                  <a:cubicBezTo>
                    <a:pt x="74" y="156"/>
                    <a:pt x="75" y="156"/>
                    <a:pt x="75" y="156"/>
                  </a:cubicBezTo>
                  <a:cubicBezTo>
                    <a:pt x="78" y="158"/>
                    <a:pt x="78" y="158"/>
                    <a:pt x="78" y="158"/>
                  </a:cubicBezTo>
                  <a:cubicBezTo>
                    <a:pt x="79" y="159"/>
                    <a:pt x="79" y="159"/>
                    <a:pt x="79" y="159"/>
                  </a:cubicBezTo>
                  <a:cubicBezTo>
                    <a:pt x="80" y="159"/>
                    <a:pt x="80" y="159"/>
                    <a:pt x="81" y="159"/>
                  </a:cubicBezTo>
                  <a:cubicBezTo>
                    <a:pt x="87" y="156"/>
                    <a:pt x="87" y="156"/>
                    <a:pt x="87" y="156"/>
                  </a:cubicBezTo>
                  <a:cubicBezTo>
                    <a:pt x="87" y="156"/>
                    <a:pt x="86" y="156"/>
                    <a:pt x="86" y="156"/>
                  </a:cubicBezTo>
                  <a:cubicBezTo>
                    <a:pt x="85" y="156"/>
                    <a:pt x="85" y="156"/>
                    <a:pt x="85" y="156"/>
                  </a:cubicBezTo>
                  <a:cubicBezTo>
                    <a:pt x="77" y="151"/>
                    <a:pt x="77" y="151"/>
                    <a:pt x="77" y="151"/>
                  </a:cubicBezTo>
                  <a:cubicBezTo>
                    <a:pt x="81" y="148"/>
                    <a:pt x="79" y="145"/>
                    <a:pt x="79" y="143"/>
                  </a:cubicBezTo>
                  <a:cubicBezTo>
                    <a:pt x="79" y="142"/>
                    <a:pt x="79" y="142"/>
                    <a:pt x="79" y="142"/>
                  </a:cubicBezTo>
                  <a:cubicBezTo>
                    <a:pt x="79" y="142"/>
                    <a:pt x="79" y="141"/>
                    <a:pt x="79" y="141"/>
                  </a:cubicBezTo>
                  <a:cubicBezTo>
                    <a:pt x="79" y="141"/>
                    <a:pt x="79" y="140"/>
                    <a:pt x="80" y="140"/>
                  </a:cubicBezTo>
                  <a:cubicBezTo>
                    <a:pt x="83" y="136"/>
                    <a:pt x="83" y="136"/>
                    <a:pt x="83" y="136"/>
                  </a:cubicBezTo>
                  <a:cubicBezTo>
                    <a:pt x="83" y="137"/>
                    <a:pt x="83" y="137"/>
                    <a:pt x="83" y="137"/>
                  </a:cubicBezTo>
                  <a:cubicBezTo>
                    <a:pt x="83" y="138"/>
                    <a:pt x="83" y="138"/>
                    <a:pt x="83" y="138"/>
                  </a:cubicBezTo>
                  <a:cubicBezTo>
                    <a:pt x="83" y="139"/>
                    <a:pt x="83" y="139"/>
                    <a:pt x="83" y="139"/>
                  </a:cubicBezTo>
                  <a:cubicBezTo>
                    <a:pt x="83" y="142"/>
                    <a:pt x="86" y="146"/>
                    <a:pt x="83" y="149"/>
                  </a:cubicBezTo>
                  <a:cubicBezTo>
                    <a:pt x="90" y="153"/>
                    <a:pt x="90" y="153"/>
                    <a:pt x="90" y="153"/>
                  </a:cubicBezTo>
                  <a:cubicBezTo>
                    <a:pt x="90" y="154"/>
                    <a:pt x="91" y="154"/>
                    <a:pt x="91" y="154"/>
                  </a:cubicBezTo>
                  <a:cubicBezTo>
                    <a:pt x="92" y="154"/>
                    <a:pt x="92" y="154"/>
                    <a:pt x="92" y="153"/>
                  </a:cubicBezTo>
                  <a:cubicBezTo>
                    <a:pt x="99" y="151"/>
                    <a:pt x="99" y="151"/>
                    <a:pt x="99" y="151"/>
                  </a:cubicBezTo>
                  <a:cubicBezTo>
                    <a:pt x="99" y="151"/>
                    <a:pt x="98" y="151"/>
                    <a:pt x="98" y="151"/>
                  </a:cubicBezTo>
                  <a:cubicBezTo>
                    <a:pt x="98" y="151"/>
                    <a:pt x="97" y="151"/>
                    <a:pt x="97" y="150"/>
                  </a:cubicBezTo>
                  <a:cubicBezTo>
                    <a:pt x="90" y="146"/>
                    <a:pt x="90" y="146"/>
                    <a:pt x="90" y="146"/>
                  </a:cubicBezTo>
                  <a:cubicBezTo>
                    <a:pt x="91" y="143"/>
                    <a:pt x="90" y="137"/>
                    <a:pt x="88" y="134"/>
                  </a:cubicBezTo>
                  <a:cubicBezTo>
                    <a:pt x="88" y="134"/>
                    <a:pt x="88" y="134"/>
                    <a:pt x="88" y="134"/>
                  </a:cubicBezTo>
                  <a:cubicBezTo>
                    <a:pt x="88" y="134"/>
                    <a:pt x="88" y="133"/>
                    <a:pt x="88" y="133"/>
                  </a:cubicBezTo>
                  <a:cubicBezTo>
                    <a:pt x="88" y="133"/>
                    <a:pt x="88" y="132"/>
                    <a:pt x="88" y="132"/>
                  </a:cubicBezTo>
                  <a:cubicBezTo>
                    <a:pt x="91" y="127"/>
                    <a:pt x="91" y="127"/>
                    <a:pt x="91" y="127"/>
                  </a:cubicBezTo>
                  <a:cubicBezTo>
                    <a:pt x="90" y="128"/>
                    <a:pt x="90" y="128"/>
                    <a:pt x="90" y="128"/>
                  </a:cubicBezTo>
                  <a:cubicBezTo>
                    <a:pt x="90" y="129"/>
                    <a:pt x="90" y="129"/>
                    <a:pt x="91" y="130"/>
                  </a:cubicBezTo>
                  <a:cubicBezTo>
                    <a:pt x="91" y="131"/>
                    <a:pt x="91" y="131"/>
                    <a:pt x="91" y="131"/>
                  </a:cubicBezTo>
                  <a:cubicBezTo>
                    <a:pt x="92" y="132"/>
                    <a:pt x="92" y="133"/>
                    <a:pt x="93" y="134"/>
                  </a:cubicBezTo>
                  <a:cubicBezTo>
                    <a:pt x="97" y="130"/>
                    <a:pt x="98" y="127"/>
                    <a:pt x="95" y="124"/>
                  </a:cubicBezTo>
                  <a:cubicBezTo>
                    <a:pt x="94" y="123"/>
                    <a:pt x="94" y="123"/>
                    <a:pt x="94" y="123"/>
                  </a:cubicBezTo>
                  <a:cubicBezTo>
                    <a:pt x="94" y="122"/>
                    <a:pt x="94" y="122"/>
                    <a:pt x="94" y="122"/>
                  </a:cubicBezTo>
                  <a:cubicBezTo>
                    <a:pt x="94" y="121"/>
                    <a:pt x="94" y="121"/>
                    <a:pt x="94" y="121"/>
                  </a:cubicBezTo>
                  <a:cubicBezTo>
                    <a:pt x="95" y="116"/>
                    <a:pt x="95" y="116"/>
                    <a:pt x="95" y="116"/>
                  </a:cubicBezTo>
                  <a:cubicBezTo>
                    <a:pt x="95" y="116"/>
                    <a:pt x="95" y="116"/>
                    <a:pt x="95" y="117"/>
                  </a:cubicBezTo>
                  <a:cubicBezTo>
                    <a:pt x="95" y="117"/>
                    <a:pt x="95" y="117"/>
                    <a:pt x="96" y="118"/>
                  </a:cubicBezTo>
                  <a:cubicBezTo>
                    <a:pt x="98" y="121"/>
                    <a:pt x="98" y="121"/>
                    <a:pt x="98" y="121"/>
                  </a:cubicBezTo>
                  <a:cubicBezTo>
                    <a:pt x="103" y="126"/>
                    <a:pt x="100" y="133"/>
                    <a:pt x="94" y="139"/>
                  </a:cubicBezTo>
                  <a:cubicBezTo>
                    <a:pt x="95" y="140"/>
                    <a:pt x="95" y="142"/>
                    <a:pt x="95" y="143"/>
                  </a:cubicBezTo>
                  <a:cubicBezTo>
                    <a:pt x="102" y="148"/>
                    <a:pt x="102" y="148"/>
                    <a:pt x="102" y="148"/>
                  </a:cubicBezTo>
                  <a:cubicBezTo>
                    <a:pt x="103" y="148"/>
                    <a:pt x="103" y="148"/>
                    <a:pt x="103" y="148"/>
                  </a:cubicBezTo>
                  <a:cubicBezTo>
                    <a:pt x="104" y="148"/>
                    <a:pt x="104" y="148"/>
                    <a:pt x="105" y="148"/>
                  </a:cubicBezTo>
                  <a:cubicBezTo>
                    <a:pt x="110" y="146"/>
                    <a:pt x="110" y="146"/>
                    <a:pt x="110" y="146"/>
                  </a:cubicBezTo>
                  <a:cubicBezTo>
                    <a:pt x="110" y="146"/>
                    <a:pt x="110" y="146"/>
                    <a:pt x="109" y="146"/>
                  </a:cubicBezTo>
                  <a:cubicBezTo>
                    <a:pt x="108" y="146"/>
                    <a:pt x="107" y="145"/>
                    <a:pt x="107" y="143"/>
                  </a:cubicBezTo>
                  <a:cubicBezTo>
                    <a:pt x="107" y="142"/>
                    <a:pt x="107" y="141"/>
                    <a:pt x="108" y="141"/>
                  </a:cubicBezTo>
                  <a:cubicBezTo>
                    <a:pt x="130" y="134"/>
                    <a:pt x="150" y="117"/>
                    <a:pt x="163" y="117"/>
                  </a:cubicBezTo>
                  <a:cubicBezTo>
                    <a:pt x="169" y="117"/>
                    <a:pt x="175" y="121"/>
                    <a:pt x="175" y="126"/>
                  </a:cubicBezTo>
                  <a:cubicBezTo>
                    <a:pt x="175" y="127"/>
                    <a:pt x="174" y="127"/>
                    <a:pt x="174" y="128"/>
                  </a:cubicBezTo>
                  <a:cubicBezTo>
                    <a:pt x="171" y="136"/>
                    <a:pt x="175" y="143"/>
                    <a:pt x="186" y="146"/>
                  </a:cubicBezTo>
                  <a:cubicBezTo>
                    <a:pt x="188" y="147"/>
                    <a:pt x="189" y="148"/>
                    <a:pt x="189" y="150"/>
                  </a:cubicBezTo>
                  <a:cubicBezTo>
                    <a:pt x="189" y="151"/>
                    <a:pt x="189" y="151"/>
                    <a:pt x="189" y="151"/>
                  </a:cubicBezTo>
                  <a:cubicBezTo>
                    <a:pt x="189" y="151"/>
                    <a:pt x="190" y="151"/>
                    <a:pt x="190" y="151"/>
                  </a:cubicBezTo>
                  <a:cubicBezTo>
                    <a:pt x="193" y="151"/>
                    <a:pt x="195" y="150"/>
                    <a:pt x="197" y="148"/>
                  </a:cubicBezTo>
                  <a:cubicBezTo>
                    <a:pt x="199" y="148"/>
                    <a:pt x="201" y="147"/>
                    <a:pt x="203" y="147"/>
                  </a:cubicBezTo>
                  <a:cubicBezTo>
                    <a:pt x="203" y="148"/>
                    <a:pt x="203" y="148"/>
                    <a:pt x="203" y="149"/>
                  </a:cubicBezTo>
                  <a:cubicBezTo>
                    <a:pt x="204" y="151"/>
                    <a:pt x="203" y="153"/>
                    <a:pt x="202" y="154"/>
                  </a:cubicBezTo>
                  <a:cubicBezTo>
                    <a:pt x="199" y="154"/>
                    <a:pt x="196" y="153"/>
                    <a:pt x="194" y="154"/>
                  </a:cubicBezTo>
                  <a:cubicBezTo>
                    <a:pt x="189" y="154"/>
                    <a:pt x="186" y="157"/>
                    <a:pt x="186" y="162"/>
                  </a:cubicBezTo>
                  <a:cubicBezTo>
                    <a:pt x="186" y="162"/>
                    <a:pt x="186" y="162"/>
                    <a:pt x="186" y="163"/>
                  </a:cubicBezTo>
                  <a:cubicBezTo>
                    <a:pt x="185" y="163"/>
                    <a:pt x="184" y="165"/>
                    <a:pt x="184" y="167"/>
                  </a:cubicBezTo>
                  <a:cubicBezTo>
                    <a:pt x="184" y="168"/>
                    <a:pt x="184" y="168"/>
                    <a:pt x="184" y="169"/>
                  </a:cubicBezTo>
                  <a:cubicBezTo>
                    <a:pt x="186" y="168"/>
                    <a:pt x="187" y="166"/>
                    <a:pt x="189" y="166"/>
                  </a:cubicBezTo>
                  <a:cubicBezTo>
                    <a:pt x="190" y="162"/>
                    <a:pt x="193" y="159"/>
                    <a:pt x="197" y="159"/>
                  </a:cubicBezTo>
                  <a:cubicBezTo>
                    <a:pt x="197" y="159"/>
                    <a:pt x="198" y="159"/>
                    <a:pt x="198" y="159"/>
                  </a:cubicBezTo>
                  <a:cubicBezTo>
                    <a:pt x="194" y="159"/>
                    <a:pt x="191" y="163"/>
                    <a:pt x="191" y="167"/>
                  </a:cubicBezTo>
                  <a:cubicBezTo>
                    <a:pt x="191" y="167"/>
                    <a:pt x="191" y="167"/>
                    <a:pt x="191" y="168"/>
                  </a:cubicBezTo>
                  <a:cubicBezTo>
                    <a:pt x="191" y="168"/>
                    <a:pt x="191" y="169"/>
                    <a:pt x="191" y="170"/>
                  </a:cubicBezTo>
                  <a:cubicBezTo>
                    <a:pt x="191" y="171"/>
                    <a:pt x="191" y="172"/>
                    <a:pt x="192" y="173"/>
                  </a:cubicBezTo>
                  <a:cubicBezTo>
                    <a:pt x="193" y="171"/>
                    <a:pt x="194" y="169"/>
                    <a:pt x="197" y="169"/>
                  </a:cubicBezTo>
                  <a:cubicBezTo>
                    <a:pt x="198" y="168"/>
                    <a:pt x="200" y="168"/>
                    <a:pt x="201" y="168"/>
                  </a:cubicBezTo>
                  <a:cubicBezTo>
                    <a:pt x="201" y="168"/>
                    <a:pt x="201" y="167"/>
                    <a:pt x="201" y="166"/>
                  </a:cubicBezTo>
                  <a:cubicBezTo>
                    <a:pt x="201" y="163"/>
                    <a:pt x="204" y="160"/>
                    <a:pt x="207" y="160"/>
                  </a:cubicBezTo>
                  <a:cubicBezTo>
                    <a:pt x="208" y="160"/>
                    <a:pt x="208" y="160"/>
                    <a:pt x="208" y="160"/>
                  </a:cubicBezTo>
                  <a:cubicBezTo>
                    <a:pt x="206" y="160"/>
                    <a:pt x="204" y="162"/>
                    <a:pt x="204" y="165"/>
                  </a:cubicBezTo>
                  <a:cubicBezTo>
                    <a:pt x="204" y="167"/>
                    <a:pt x="205" y="168"/>
                    <a:pt x="206" y="169"/>
                  </a:cubicBezTo>
                  <a:cubicBezTo>
                    <a:pt x="206" y="169"/>
                    <a:pt x="206" y="169"/>
                    <a:pt x="206" y="169"/>
                  </a:cubicBezTo>
                  <a:cubicBezTo>
                    <a:pt x="206" y="171"/>
                    <a:pt x="207" y="172"/>
                    <a:pt x="208" y="173"/>
                  </a:cubicBezTo>
                  <a:cubicBezTo>
                    <a:pt x="208" y="170"/>
                    <a:pt x="210" y="169"/>
                    <a:pt x="212" y="169"/>
                  </a:cubicBezTo>
                  <a:cubicBezTo>
                    <a:pt x="215" y="169"/>
                    <a:pt x="216" y="168"/>
                    <a:pt x="218" y="168"/>
                  </a:cubicBezTo>
                  <a:cubicBezTo>
                    <a:pt x="220" y="167"/>
                    <a:pt x="221" y="165"/>
                    <a:pt x="221" y="163"/>
                  </a:cubicBezTo>
                  <a:cubicBezTo>
                    <a:pt x="221" y="161"/>
                    <a:pt x="220" y="160"/>
                    <a:pt x="219" y="159"/>
                  </a:cubicBezTo>
                  <a:cubicBezTo>
                    <a:pt x="220" y="156"/>
                    <a:pt x="220" y="152"/>
                    <a:pt x="219" y="148"/>
                  </a:cubicBezTo>
                  <a:cubicBezTo>
                    <a:pt x="219" y="148"/>
                    <a:pt x="219" y="148"/>
                    <a:pt x="219" y="148"/>
                  </a:cubicBezTo>
                  <a:cubicBezTo>
                    <a:pt x="221" y="148"/>
                    <a:pt x="222" y="149"/>
                    <a:pt x="223" y="150"/>
                  </a:cubicBezTo>
                  <a:moveTo>
                    <a:pt x="53" y="131"/>
                  </a:moveTo>
                  <a:cubicBezTo>
                    <a:pt x="54" y="130"/>
                    <a:pt x="54" y="130"/>
                    <a:pt x="54" y="130"/>
                  </a:cubicBezTo>
                  <a:cubicBezTo>
                    <a:pt x="54" y="129"/>
                    <a:pt x="54" y="129"/>
                    <a:pt x="54" y="128"/>
                  </a:cubicBezTo>
                  <a:cubicBezTo>
                    <a:pt x="54" y="128"/>
                    <a:pt x="54" y="128"/>
                    <a:pt x="54" y="127"/>
                  </a:cubicBezTo>
                  <a:cubicBezTo>
                    <a:pt x="56" y="132"/>
                    <a:pt x="56" y="132"/>
                    <a:pt x="56" y="132"/>
                  </a:cubicBezTo>
                  <a:cubicBezTo>
                    <a:pt x="56" y="132"/>
                    <a:pt x="56" y="133"/>
                    <a:pt x="56" y="133"/>
                  </a:cubicBezTo>
                  <a:cubicBezTo>
                    <a:pt x="56" y="133"/>
                    <a:pt x="56" y="134"/>
                    <a:pt x="56" y="134"/>
                  </a:cubicBezTo>
                  <a:cubicBezTo>
                    <a:pt x="56" y="134"/>
                    <a:pt x="56" y="134"/>
                    <a:pt x="56" y="134"/>
                  </a:cubicBezTo>
                  <a:cubicBezTo>
                    <a:pt x="54" y="137"/>
                    <a:pt x="53" y="143"/>
                    <a:pt x="55" y="146"/>
                  </a:cubicBezTo>
                  <a:cubicBezTo>
                    <a:pt x="51" y="145"/>
                    <a:pt x="50" y="142"/>
                    <a:pt x="50" y="139"/>
                  </a:cubicBezTo>
                  <a:cubicBezTo>
                    <a:pt x="43" y="132"/>
                    <a:pt x="41" y="126"/>
                    <a:pt x="46" y="120"/>
                  </a:cubicBezTo>
                  <a:cubicBezTo>
                    <a:pt x="49" y="117"/>
                    <a:pt x="49" y="117"/>
                    <a:pt x="49" y="117"/>
                  </a:cubicBezTo>
                  <a:cubicBezTo>
                    <a:pt x="49" y="117"/>
                    <a:pt x="49" y="116"/>
                    <a:pt x="49" y="116"/>
                  </a:cubicBezTo>
                  <a:cubicBezTo>
                    <a:pt x="49" y="116"/>
                    <a:pt x="49" y="115"/>
                    <a:pt x="49" y="115"/>
                  </a:cubicBezTo>
                  <a:cubicBezTo>
                    <a:pt x="51" y="120"/>
                    <a:pt x="51" y="120"/>
                    <a:pt x="51" y="120"/>
                  </a:cubicBezTo>
                  <a:cubicBezTo>
                    <a:pt x="51" y="120"/>
                    <a:pt x="51" y="121"/>
                    <a:pt x="51" y="121"/>
                  </a:cubicBezTo>
                  <a:cubicBezTo>
                    <a:pt x="51" y="121"/>
                    <a:pt x="50" y="122"/>
                    <a:pt x="50" y="122"/>
                  </a:cubicBezTo>
                  <a:cubicBezTo>
                    <a:pt x="49" y="123"/>
                    <a:pt x="49" y="123"/>
                    <a:pt x="49" y="123"/>
                  </a:cubicBezTo>
                  <a:cubicBezTo>
                    <a:pt x="47" y="126"/>
                    <a:pt x="48" y="130"/>
                    <a:pt x="52" y="134"/>
                  </a:cubicBezTo>
                  <a:cubicBezTo>
                    <a:pt x="52" y="133"/>
                    <a:pt x="52" y="132"/>
                    <a:pt x="53" y="131"/>
                  </a:cubicBezTo>
                  <a:moveTo>
                    <a:pt x="62" y="96"/>
                  </a:moveTo>
                  <a:cubicBezTo>
                    <a:pt x="60" y="96"/>
                    <a:pt x="60" y="96"/>
                    <a:pt x="60" y="96"/>
                  </a:cubicBezTo>
                  <a:cubicBezTo>
                    <a:pt x="59" y="96"/>
                    <a:pt x="57" y="93"/>
                    <a:pt x="57" y="91"/>
                  </a:cubicBezTo>
                  <a:cubicBezTo>
                    <a:pt x="58" y="92"/>
                    <a:pt x="59" y="93"/>
                    <a:pt x="60" y="93"/>
                  </a:cubicBezTo>
                  <a:cubicBezTo>
                    <a:pt x="68" y="93"/>
                    <a:pt x="68" y="93"/>
                    <a:pt x="68" y="93"/>
                  </a:cubicBezTo>
                  <a:cubicBezTo>
                    <a:pt x="69" y="93"/>
                    <a:pt x="69" y="93"/>
                    <a:pt x="70" y="94"/>
                  </a:cubicBezTo>
                  <a:cubicBezTo>
                    <a:pt x="70" y="95"/>
                    <a:pt x="70" y="96"/>
                    <a:pt x="70" y="97"/>
                  </a:cubicBezTo>
                  <a:cubicBezTo>
                    <a:pt x="69" y="96"/>
                    <a:pt x="69" y="96"/>
                    <a:pt x="68" y="96"/>
                  </a:cubicBezTo>
                  <a:cubicBezTo>
                    <a:pt x="66" y="96"/>
                    <a:pt x="66" y="96"/>
                    <a:pt x="66" y="96"/>
                  </a:cubicBezTo>
                  <a:cubicBezTo>
                    <a:pt x="67" y="96"/>
                    <a:pt x="67" y="97"/>
                    <a:pt x="67" y="97"/>
                  </a:cubicBezTo>
                  <a:cubicBezTo>
                    <a:pt x="67" y="99"/>
                    <a:pt x="66" y="100"/>
                    <a:pt x="64" y="100"/>
                  </a:cubicBezTo>
                  <a:cubicBezTo>
                    <a:pt x="63" y="100"/>
                    <a:pt x="61" y="99"/>
                    <a:pt x="61" y="97"/>
                  </a:cubicBezTo>
                  <a:cubicBezTo>
                    <a:pt x="61" y="97"/>
                    <a:pt x="62" y="96"/>
                    <a:pt x="62" y="96"/>
                  </a:cubicBezTo>
                  <a:moveTo>
                    <a:pt x="64" y="82"/>
                  </a:moveTo>
                  <a:cubicBezTo>
                    <a:pt x="67" y="86"/>
                    <a:pt x="67" y="86"/>
                    <a:pt x="67" y="86"/>
                  </a:cubicBezTo>
                  <a:cubicBezTo>
                    <a:pt x="68" y="87"/>
                    <a:pt x="68" y="87"/>
                    <a:pt x="69" y="88"/>
                  </a:cubicBezTo>
                  <a:cubicBezTo>
                    <a:pt x="66" y="88"/>
                    <a:pt x="66" y="88"/>
                    <a:pt x="66" y="88"/>
                  </a:cubicBezTo>
                  <a:cubicBezTo>
                    <a:pt x="65" y="88"/>
                    <a:pt x="64" y="87"/>
                    <a:pt x="63" y="86"/>
                  </a:cubicBezTo>
                  <a:cubicBezTo>
                    <a:pt x="60" y="82"/>
                    <a:pt x="60" y="82"/>
                    <a:pt x="60" y="82"/>
                  </a:cubicBezTo>
                  <a:cubicBezTo>
                    <a:pt x="60" y="82"/>
                    <a:pt x="59" y="81"/>
                    <a:pt x="59" y="81"/>
                  </a:cubicBezTo>
                  <a:cubicBezTo>
                    <a:pt x="62" y="81"/>
                    <a:pt x="62" y="81"/>
                    <a:pt x="62" y="81"/>
                  </a:cubicBezTo>
                  <a:cubicBezTo>
                    <a:pt x="62" y="81"/>
                    <a:pt x="63" y="81"/>
                    <a:pt x="64" y="82"/>
                  </a:cubicBezTo>
                  <a:moveTo>
                    <a:pt x="73" y="81"/>
                  </a:moveTo>
                  <a:cubicBezTo>
                    <a:pt x="76" y="86"/>
                    <a:pt x="76" y="86"/>
                    <a:pt x="76" y="86"/>
                  </a:cubicBezTo>
                  <a:cubicBezTo>
                    <a:pt x="77" y="87"/>
                    <a:pt x="78" y="88"/>
                    <a:pt x="78" y="88"/>
                  </a:cubicBezTo>
                  <a:cubicBezTo>
                    <a:pt x="75" y="88"/>
                    <a:pt x="75" y="88"/>
                    <a:pt x="75" y="88"/>
                  </a:cubicBezTo>
                  <a:cubicBezTo>
                    <a:pt x="74" y="88"/>
                    <a:pt x="73" y="88"/>
                    <a:pt x="72" y="87"/>
                  </a:cubicBezTo>
                  <a:cubicBezTo>
                    <a:pt x="69" y="82"/>
                    <a:pt x="69" y="82"/>
                    <a:pt x="69" y="82"/>
                  </a:cubicBezTo>
                  <a:cubicBezTo>
                    <a:pt x="68" y="80"/>
                    <a:pt x="68" y="80"/>
                    <a:pt x="66" y="79"/>
                  </a:cubicBezTo>
                  <a:cubicBezTo>
                    <a:pt x="69" y="79"/>
                    <a:pt x="69" y="79"/>
                    <a:pt x="69" y="79"/>
                  </a:cubicBezTo>
                  <a:cubicBezTo>
                    <a:pt x="71" y="79"/>
                    <a:pt x="72" y="80"/>
                    <a:pt x="73" y="81"/>
                  </a:cubicBezTo>
                  <a:moveTo>
                    <a:pt x="86" y="88"/>
                  </a:moveTo>
                  <a:cubicBezTo>
                    <a:pt x="84" y="88"/>
                    <a:pt x="84" y="88"/>
                    <a:pt x="84" y="88"/>
                  </a:cubicBezTo>
                  <a:cubicBezTo>
                    <a:pt x="82" y="88"/>
                    <a:pt x="81" y="87"/>
                    <a:pt x="81" y="86"/>
                  </a:cubicBezTo>
                  <a:cubicBezTo>
                    <a:pt x="78" y="82"/>
                    <a:pt x="78" y="82"/>
                    <a:pt x="78" y="82"/>
                  </a:cubicBezTo>
                  <a:cubicBezTo>
                    <a:pt x="77" y="82"/>
                    <a:pt x="77" y="81"/>
                    <a:pt x="76" y="81"/>
                  </a:cubicBezTo>
                  <a:cubicBezTo>
                    <a:pt x="79" y="81"/>
                    <a:pt x="79" y="81"/>
                    <a:pt x="79" y="81"/>
                  </a:cubicBezTo>
                  <a:cubicBezTo>
                    <a:pt x="80" y="81"/>
                    <a:pt x="81" y="81"/>
                    <a:pt x="81" y="82"/>
                  </a:cubicBezTo>
                  <a:cubicBezTo>
                    <a:pt x="84" y="86"/>
                    <a:pt x="84" y="86"/>
                    <a:pt x="84" y="86"/>
                  </a:cubicBezTo>
                  <a:cubicBezTo>
                    <a:pt x="85" y="87"/>
                    <a:pt x="85" y="87"/>
                    <a:pt x="86" y="88"/>
                  </a:cubicBezTo>
                  <a:moveTo>
                    <a:pt x="87" y="91"/>
                  </a:moveTo>
                  <a:cubicBezTo>
                    <a:pt x="87" y="93"/>
                    <a:pt x="86" y="96"/>
                    <a:pt x="84" y="96"/>
                  </a:cubicBezTo>
                  <a:cubicBezTo>
                    <a:pt x="82" y="96"/>
                    <a:pt x="82" y="96"/>
                    <a:pt x="82" y="96"/>
                  </a:cubicBezTo>
                  <a:cubicBezTo>
                    <a:pt x="83" y="96"/>
                    <a:pt x="83" y="97"/>
                    <a:pt x="83" y="97"/>
                  </a:cubicBezTo>
                  <a:cubicBezTo>
                    <a:pt x="83" y="99"/>
                    <a:pt x="82" y="100"/>
                    <a:pt x="80" y="100"/>
                  </a:cubicBezTo>
                  <a:cubicBezTo>
                    <a:pt x="78" y="100"/>
                    <a:pt x="77" y="99"/>
                    <a:pt x="77" y="97"/>
                  </a:cubicBezTo>
                  <a:cubicBezTo>
                    <a:pt x="77" y="97"/>
                    <a:pt x="77" y="96"/>
                    <a:pt x="78" y="96"/>
                  </a:cubicBezTo>
                  <a:cubicBezTo>
                    <a:pt x="76" y="96"/>
                    <a:pt x="76" y="96"/>
                    <a:pt x="76" y="96"/>
                  </a:cubicBezTo>
                  <a:cubicBezTo>
                    <a:pt x="76" y="96"/>
                    <a:pt x="75" y="96"/>
                    <a:pt x="75" y="97"/>
                  </a:cubicBezTo>
                  <a:cubicBezTo>
                    <a:pt x="75" y="96"/>
                    <a:pt x="74" y="95"/>
                    <a:pt x="75" y="94"/>
                  </a:cubicBezTo>
                  <a:cubicBezTo>
                    <a:pt x="75" y="93"/>
                    <a:pt x="76" y="93"/>
                    <a:pt x="76" y="93"/>
                  </a:cubicBezTo>
                  <a:cubicBezTo>
                    <a:pt x="84" y="93"/>
                    <a:pt x="84" y="93"/>
                    <a:pt x="84" y="93"/>
                  </a:cubicBezTo>
                  <a:cubicBezTo>
                    <a:pt x="85" y="93"/>
                    <a:pt x="86" y="92"/>
                    <a:pt x="87" y="91"/>
                  </a:cubicBezTo>
                  <a:moveTo>
                    <a:pt x="85" y="107"/>
                  </a:moveTo>
                  <a:cubicBezTo>
                    <a:pt x="84" y="107"/>
                    <a:pt x="84" y="108"/>
                    <a:pt x="84" y="108"/>
                  </a:cubicBezTo>
                  <a:cubicBezTo>
                    <a:pt x="84" y="111"/>
                    <a:pt x="83" y="112"/>
                    <a:pt x="81" y="113"/>
                  </a:cubicBezTo>
                  <a:cubicBezTo>
                    <a:pt x="81" y="116"/>
                    <a:pt x="80" y="118"/>
                    <a:pt x="79" y="121"/>
                  </a:cubicBezTo>
                  <a:cubicBezTo>
                    <a:pt x="82" y="126"/>
                    <a:pt x="80" y="129"/>
                    <a:pt x="78" y="130"/>
                  </a:cubicBezTo>
                  <a:cubicBezTo>
                    <a:pt x="76" y="130"/>
                    <a:pt x="74" y="129"/>
                    <a:pt x="72" y="129"/>
                  </a:cubicBezTo>
                  <a:cubicBezTo>
                    <a:pt x="70" y="129"/>
                    <a:pt x="68" y="130"/>
                    <a:pt x="66" y="130"/>
                  </a:cubicBezTo>
                  <a:cubicBezTo>
                    <a:pt x="64" y="129"/>
                    <a:pt x="63" y="126"/>
                    <a:pt x="65" y="121"/>
                  </a:cubicBezTo>
                  <a:cubicBezTo>
                    <a:pt x="64" y="118"/>
                    <a:pt x="64" y="116"/>
                    <a:pt x="64" y="113"/>
                  </a:cubicBezTo>
                  <a:cubicBezTo>
                    <a:pt x="62" y="112"/>
                    <a:pt x="60" y="111"/>
                    <a:pt x="60" y="108"/>
                  </a:cubicBezTo>
                  <a:cubicBezTo>
                    <a:pt x="60" y="108"/>
                    <a:pt x="60" y="107"/>
                    <a:pt x="59" y="107"/>
                  </a:cubicBezTo>
                  <a:cubicBezTo>
                    <a:pt x="52" y="105"/>
                    <a:pt x="51" y="96"/>
                    <a:pt x="55" y="93"/>
                  </a:cubicBezTo>
                  <a:cubicBezTo>
                    <a:pt x="55" y="97"/>
                    <a:pt x="54" y="103"/>
                    <a:pt x="63" y="104"/>
                  </a:cubicBezTo>
                  <a:cubicBezTo>
                    <a:pt x="63" y="109"/>
                    <a:pt x="65" y="110"/>
                    <a:pt x="67" y="110"/>
                  </a:cubicBezTo>
                  <a:cubicBezTo>
                    <a:pt x="69" y="110"/>
                    <a:pt x="70" y="110"/>
                    <a:pt x="70" y="110"/>
                  </a:cubicBezTo>
                  <a:cubicBezTo>
                    <a:pt x="72" y="109"/>
                    <a:pt x="71" y="107"/>
                    <a:pt x="70" y="107"/>
                  </a:cubicBezTo>
                  <a:cubicBezTo>
                    <a:pt x="69" y="106"/>
                    <a:pt x="69" y="105"/>
                    <a:pt x="69" y="103"/>
                  </a:cubicBezTo>
                  <a:cubicBezTo>
                    <a:pt x="69" y="103"/>
                    <a:pt x="69" y="103"/>
                    <a:pt x="69" y="103"/>
                  </a:cubicBezTo>
                  <a:cubicBezTo>
                    <a:pt x="72" y="103"/>
                    <a:pt x="72" y="103"/>
                    <a:pt x="72" y="103"/>
                  </a:cubicBezTo>
                  <a:cubicBezTo>
                    <a:pt x="75" y="103"/>
                    <a:pt x="75" y="103"/>
                    <a:pt x="75" y="103"/>
                  </a:cubicBezTo>
                  <a:cubicBezTo>
                    <a:pt x="75" y="103"/>
                    <a:pt x="75" y="103"/>
                    <a:pt x="75" y="103"/>
                  </a:cubicBezTo>
                  <a:cubicBezTo>
                    <a:pt x="76" y="105"/>
                    <a:pt x="75" y="106"/>
                    <a:pt x="74" y="107"/>
                  </a:cubicBezTo>
                  <a:cubicBezTo>
                    <a:pt x="74" y="107"/>
                    <a:pt x="73" y="109"/>
                    <a:pt x="74" y="110"/>
                  </a:cubicBezTo>
                  <a:cubicBezTo>
                    <a:pt x="75" y="110"/>
                    <a:pt x="76" y="110"/>
                    <a:pt x="77" y="110"/>
                  </a:cubicBezTo>
                  <a:cubicBezTo>
                    <a:pt x="80" y="110"/>
                    <a:pt x="82" y="109"/>
                    <a:pt x="81" y="104"/>
                  </a:cubicBezTo>
                  <a:cubicBezTo>
                    <a:pt x="90" y="103"/>
                    <a:pt x="90" y="97"/>
                    <a:pt x="89" y="93"/>
                  </a:cubicBezTo>
                  <a:cubicBezTo>
                    <a:pt x="93" y="96"/>
                    <a:pt x="92" y="105"/>
                    <a:pt x="85" y="107"/>
                  </a:cubicBezTo>
                  <a:moveTo>
                    <a:pt x="77" y="125"/>
                  </a:moveTo>
                  <a:cubicBezTo>
                    <a:pt x="78" y="123"/>
                    <a:pt x="75" y="122"/>
                    <a:pt x="72" y="122"/>
                  </a:cubicBezTo>
                  <a:cubicBezTo>
                    <a:pt x="69" y="122"/>
                    <a:pt x="67" y="123"/>
                    <a:pt x="67" y="125"/>
                  </a:cubicBezTo>
                  <a:cubicBezTo>
                    <a:pt x="67" y="128"/>
                    <a:pt x="70" y="127"/>
                    <a:pt x="72" y="127"/>
                  </a:cubicBezTo>
                  <a:cubicBezTo>
                    <a:pt x="74" y="127"/>
                    <a:pt x="77" y="128"/>
                    <a:pt x="77" y="125"/>
                  </a:cubicBezTo>
                  <a:moveTo>
                    <a:pt x="76" y="119"/>
                  </a:moveTo>
                  <a:cubicBezTo>
                    <a:pt x="77" y="117"/>
                    <a:pt x="77" y="115"/>
                    <a:pt x="77" y="113"/>
                  </a:cubicBezTo>
                  <a:cubicBezTo>
                    <a:pt x="75" y="115"/>
                    <a:pt x="75" y="115"/>
                    <a:pt x="75" y="115"/>
                  </a:cubicBezTo>
                  <a:cubicBezTo>
                    <a:pt x="75" y="114"/>
                    <a:pt x="74" y="114"/>
                    <a:pt x="74" y="113"/>
                  </a:cubicBezTo>
                  <a:cubicBezTo>
                    <a:pt x="74" y="113"/>
                    <a:pt x="74" y="113"/>
                    <a:pt x="73" y="113"/>
                  </a:cubicBezTo>
                  <a:cubicBezTo>
                    <a:pt x="73" y="113"/>
                    <a:pt x="73" y="113"/>
                    <a:pt x="73" y="113"/>
                  </a:cubicBezTo>
                  <a:cubicBezTo>
                    <a:pt x="73" y="113"/>
                    <a:pt x="72" y="113"/>
                    <a:pt x="72" y="113"/>
                  </a:cubicBezTo>
                  <a:cubicBezTo>
                    <a:pt x="72" y="113"/>
                    <a:pt x="72" y="113"/>
                    <a:pt x="71" y="113"/>
                  </a:cubicBezTo>
                  <a:cubicBezTo>
                    <a:pt x="71" y="113"/>
                    <a:pt x="71" y="113"/>
                    <a:pt x="71" y="113"/>
                  </a:cubicBezTo>
                  <a:cubicBezTo>
                    <a:pt x="71" y="113"/>
                    <a:pt x="70" y="113"/>
                    <a:pt x="70" y="113"/>
                  </a:cubicBezTo>
                  <a:cubicBezTo>
                    <a:pt x="70" y="114"/>
                    <a:pt x="70" y="114"/>
                    <a:pt x="69" y="115"/>
                  </a:cubicBezTo>
                  <a:cubicBezTo>
                    <a:pt x="67" y="113"/>
                    <a:pt x="67" y="113"/>
                    <a:pt x="67" y="113"/>
                  </a:cubicBezTo>
                  <a:cubicBezTo>
                    <a:pt x="67" y="115"/>
                    <a:pt x="67" y="117"/>
                    <a:pt x="68" y="119"/>
                  </a:cubicBezTo>
                  <a:cubicBezTo>
                    <a:pt x="69" y="119"/>
                    <a:pt x="71" y="119"/>
                    <a:pt x="72" y="119"/>
                  </a:cubicBezTo>
                  <a:cubicBezTo>
                    <a:pt x="74" y="119"/>
                    <a:pt x="75" y="119"/>
                    <a:pt x="76" y="119"/>
                  </a:cubicBezTo>
                  <a:moveTo>
                    <a:pt x="164" y="98"/>
                  </a:moveTo>
                  <a:cubicBezTo>
                    <a:pt x="168" y="94"/>
                    <a:pt x="173" y="91"/>
                    <a:pt x="178" y="89"/>
                  </a:cubicBezTo>
                  <a:cubicBezTo>
                    <a:pt x="177" y="88"/>
                    <a:pt x="177" y="88"/>
                    <a:pt x="177" y="87"/>
                  </a:cubicBezTo>
                  <a:cubicBezTo>
                    <a:pt x="177" y="87"/>
                    <a:pt x="177" y="87"/>
                    <a:pt x="177" y="87"/>
                  </a:cubicBezTo>
                  <a:cubicBezTo>
                    <a:pt x="157" y="90"/>
                    <a:pt x="138" y="101"/>
                    <a:pt x="122" y="101"/>
                  </a:cubicBezTo>
                  <a:cubicBezTo>
                    <a:pt x="117" y="101"/>
                    <a:pt x="113" y="99"/>
                    <a:pt x="113" y="96"/>
                  </a:cubicBezTo>
                  <a:cubicBezTo>
                    <a:pt x="113" y="95"/>
                    <a:pt x="113" y="95"/>
                    <a:pt x="113" y="94"/>
                  </a:cubicBezTo>
                  <a:cubicBezTo>
                    <a:pt x="113" y="93"/>
                    <a:pt x="114" y="92"/>
                    <a:pt x="115" y="92"/>
                  </a:cubicBezTo>
                  <a:cubicBezTo>
                    <a:pt x="117" y="92"/>
                    <a:pt x="118" y="93"/>
                    <a:pt x="118" y="95"/>
                  </a:cubicBezTo>
                  <a:cubicBezTo>
                    <a:pt x="118" y="95"/>
                    <a:pt x="118" y="96"/>
                    <a:pt x="117" y="96"/>
                  </a:cubicBezTo>
                  <a:cubicBezTo>
                    <a:pt x="118" y="96"/>
                    <a:pt x="118" y="97"/>
                    <a:pt x="119" y="97"/>
                  </a:cubicBezTo>
                  <a:cubicBezTo>
                    <a:pt x="120" y="97"/>
                    <a:pt x="121" y="96"/>
                    <a:pt x="122" y="96"/>
                  </a:cubicBezTo>
                  <a:cubicBezTo>
                    <a:pt x="124" y="96"/>
                    <a:pt x="125" y="94"/>
                    <a:pt x="125" y="92"/>
                  </a:cubicBezTo>
                  <a:cubicBezTo>
                    <a:pt x="125" y="90"/>
                    <a:pt x="123" y="88"/>
                    <a:pt x="121" y="88"/>
                  </a:cubicBezTo>
                  <a:cubicBezTo>
                    <a:pt x="121" y="88"/>
                    <a:pt x="121" y="88"/>
                    <a:pt x="121" y="88"/>
                  </a:cubicBezTo>
                  <a:cubicBezTo>
                    <a:pt x="121" y="88"/>
                    <a:pt x="122" y="87"/>
                    <a:pt x="123" y="87"/>
                  </a:cubicBezTo>
                  <a:cubicBezTo>
                    <a:pt x="125" y="87"/>
                    <a:pt x="128" y="90"/>
                    <a:pt x="128" y="92"/>
                  </a:cubicBezTo>
                  <a:cubicBezTo>
                    <a:pt x="128" y="92"/>
                    <a:pt x="128" y="93"/>
                    <a:pt x="128" y="93"/>
                  </a:cubicBezTo>
                  <a:cubicBezTo>
                    <a:pt x="135" y="93"/>
                    <a:pt x="143" y="86"/>
                    <a:pt x="145" y="83"/>
                  </a:cubicBezTo>
                  <a:cubicBezTo>
                    <a:pt x="143" y="84"/>
                    <a:pt x="140" y="84"/>
                    <a:pt x="138" y="84"/>
                  </a:cubicBezTo>
                  <a:cubicBezTo>
                    <a:pt x="135" y="84"/>
                    <a:pt x="132" y="84"/>
                    <a:pt x="129" y="83"/>
                  </a:cubicBezTo>
                  <a:cubicBezTo>
                    <a:pt x="126" y="82"/>
                    <a:pt x="122" y="82"/>
                    <a:pt x="119" y="82"/>
                  </a:cubicBezTo>
                  <a:cubicBezTo>
                    <a:pt x="110" y="82"/>
                    <a:pt x="103" y="87"/>
                    <a:pt x="103" y="95"/>
                  </a:cubicBezTo>
                  <a:cubicBezTo>
                    <a:pt x="103" y="101"/>
                    <a:pt x="108" y="106"/>
                    <a:pt x="115" y="107"/>
                  </a:cubicBezTo>
                  <a:cubicBezTo>
                    <a:pt x="130" y="110"/>
                    <a:pt x="149" y="101"/>
                    <a:pt x="164" y="98"/>
                  </a:cubicBezTo>
                  <a:moveTo>
                    <a:pt x="98" y="364"/>
                  </a:moveTo>
                  <a:cubicBezTo>
                    <a:pt x="98" y="365"/>
                    <a:pt x="98" y="365"/>
                    <a:pt x="99" y="366"/>
                  </a:cubicBezTo>
                  <a:cubicBezTo>
                    <a:pt x="100" y="364"/>
                    <a:pt x="102" y="363"/>
                    <a:pt x="104" y="363"/>
                  </a:cubicBezTo>
                  <a:cubicBezTo>
                    <a:pt x="105" y="359"/>
                    <a:pt x="109" y="357"/>
                    <a:pt x="112" y="357"/>
                  </a:cubicBezTo>
                  <a:cubicBezTo>
                    <a:pt x="113" y="357"/>
                    <a:pt x="113" y="357"/>
                    <a:pt x="113" y="357"/>
                  </a:cubicBezTo>
                  <a:cubicBezTo>
                    <a:pt x="110" y="358"/>
                    <a:pt x="108" y="360"/>
                    <a:pt x="106" y="363"/>
                  </a:cubicBezTo>
                  <a:cubicBezTo>
                    <a:pt x="105" y="364"/>
                    <a:pt x="103" y="365"/>
                    <a:pt x="103" y="368"/>
                  </a:cubicBezTo>
                  <a:cubicBezTo>
                    <a:pt x="103" y="369"/>
                    <a:pt x="103" y="369"/>
                    <a:pt x="104" y="370"/>
                  </a:cubicBezTo>
                  <a:cubicBezTo>
                    <a:pt x="106" y="368"/>
                    <a:pt x="108" y="367"/>
                    <a:pt x="110" y="366"/>
                  </a:cubicBezTo>
                  <a:cubicBezTo>
                    <a:pt x="111" y="363"/>
                    <a:pt x="114" y="360"/>
                    <a:pt x="118" y="360"/>
                  </a:cubicBezTo>
                  <a:cubicBezTo>
                    <a:pt x="114" y="361"/>
                    <a:pt x="112" y="364"/>
                    <a:pt x="112" y="368"/>
                  </a:cubicBezTo>
                  <a:cubicBezTo>
                    <a:pt x="112" y="369"/>
                    <a:pt x="112" y="370"/>
                    <a:pt x="113" y="371"/>
                  </a:cubicBezTo>
                  <a:cubicBezTo>
                    <a:pt x="114" y="369"/>
                    <a:pt x="115" y="368"/>
                    <a:pt x="118" y="368"/>
                  </a:cubicBezTo>
                  <a:cubicBezTo>
                    <a:pt x="118" y="368"/>
                    <a:pt x="119" y="368"/>
                    <a:pt x="119" y="368"/>
                  </a:cubicBezTo>
                  <a:cubicBezTo>
                    <a:pt x="120" y="368"/>
                    <a:pt x="121" y="369"/>
                    <a:pt x="121" y="369"/>
                  </a:cubicBezTo>
                  <a:cubicBezTo>
                    <a:pt x="125" y="369"/>
                    <a:pt x="128" y="366"/>
                    <a:pt x="128" y="362"/>
                  </a:cubicBezTo>
                  <a:cubicBezTo>
                    <a:pt x="128" y="361"/>
                    <a:pt x="128" y="361"/>
                    <a:pt x="127" y="360"/>
                  </a:cubicBezTo>
                  <a:cubicBezTo>
                    <a:pt x="129" y="361"/>
                    <a:pt x="130" y="362"/>
                    <a:pt x="130" y="364"/>
                  </a:cubicBezTo>
                  <a:cubicBezTo>
                    <a:pt x="130" y="365"/>
                    <a:pt x="130" y="366"/>
                    <a:pt x="130" y="366"/>
                  </a:cubicBezTo>
                  <a:cubicBezTo>
                    <a:pt x="130" y="366"/>
                    <a:pt x="131" y="366"/>
                    <a:pt x="131" y="366"/>
                  </a:cubicBezTo>
                  <a:cubicBezTo>
                    <a:pt x="135" y="366"/>
                    <a:pt x="139" y="363"/>
                    <a:pt x="139" y="359"/>
                  </a:cubicBezTo>
                  <a:cubicBezTo>
                    <a:pt x="141" y="358"/>
                    <a:pt x="143" y="357"/>
                    <a:pt x="145" y="355"/>
                  </a:cubicBezTo>
                  <a:cubicBezTo>
                    <a:pt x="146" y="360"/>
                    <a:pt x="146" y="360"/>
                    <a:pt x="146" y="360"/>
                  </a:cubicBezTo>
                  <a:cubicBezTo>
                    <a:pt x="146" y="360"/>
                    <a:pt x="146" y="361"/>
                    <a:pt x="146" y="361"/>
                  </a:cubicBezTo>
                  <a:cubicBezTo>
                    <a:pt x="146" y="362"/>
                    <a:pt x="146" y="362"/>
                    <a:pt x="145" y="362"/>
                  </a:cubicBezTo>
                  <a:cubicBezTo>
                    <a:pt x="150" y="357"/>
                    <a:pt x="150" y="357"/>
                    <a:pt x="150" y="357"/>
                  </a:cubicBezTo>
                  <a:cubicBezTo>
                    <a:pt x="150" y="357"/>
                    <a:pt x="150" y="357"/>
                    <a:pt x="150" y="356"/>
                  </a:cubicBezTo>
                  <a:cubicBezTo>
                    <a:pt x="151" y="356"/>
                    <a:pt x="151" y="356"/>
                    <a:pt x="151" y="355"/>
                  </a:cubicBezTo>
                  <a:cubicBezTo>
                    <a:pt x="149" y="349"/>
                    <a:pt x="149" y="349"/>
                    <a:pt x="149" y="349"/>
                  </a:cubicBezTo>
                  <a:cubicBezTo>
                    <a:pt x="149" y="348"/>
                    <a:pt x="149" y="348"/>
                    <a:pt x="149" y="348"/>
                  </a:cubicBezTo>
                  <a:cubicBezTo>
                    <a:pt x="149" y="347"/>
                    <a:pt x="149" y="347"/>
                    <a:pt x="150" y="347"/>
                  </a:cubicBezTo>
                  <a:cubicBezTo>
                    <a:pt x="153" y="343"/>
                    <a:pt x="153" y="343"/>
                    <a:pt x="153" y="343"/>
                  </a:cubicBezTo>
                  <a:cubicBezTo>
                    <a:pt x="153" y="343"/>
                    <a:pt x="153" y="344"/>
                    <a:pt x="153" y="344"/>
                  </a:cubicBezTo>
                  <a:cubicBezTo>
                    <a:pt x="153" y="344"/>
                    <a:pt x="153" y="345"/>
                    <a:pt x="153" y="345"/>
                  </a:cubicBezTo>
                  <a:cubicBezTo>
                    <a:pt x="154" y="352"/>
                    <a:pt x="154" y="352"/>
                    <a:pt x="154" y="352"/>
                  </a:cubicBezTo>
                  <a:cubicBezTo>
                    <a:pt x="154" y="352"/>
                    <a:pt x="154" y="352"/>
                    <a:pt x="154" y="353"/>
                  </a:cubicBezTo>
                  <a:cubicBezTo>
                    <a:pt x="154" y="353"/>
                    <a:pt x="154" y="353"/>
                    <a:pt x="154" y="354"/>
                  </a:cubicBezTo>
                  <a:cubicBezTo>
                    <a:pt x="158" y="349"/>
                    <a:pt x="158" y="349"/>
                    <a:pt x="158" y="349"/>
                  </a:cubicBezTo>
                  <a:cubicBezTo>
                    <a:pt x="158" y="349"/>
                    <a:pt x="158" y="349"/>
                    <a:pt x="158" y="348"/>
                  </a:cubicBezTo>
                  <a:cubicBezTo>
                    <a:pt x="158" y="348"/>
                    <a:pt x="158" y="348"/>
                    <a:pt x="158" y="347"/>
                  </a:cubicBezTo>
                  <a:cubicBezTo>
                    <a:pt x="157" y="341"/>
                    <a:pt x="157" y="341"/>
                    <a:pt x="157" y="341"/>
                  </a:cubicBezTo>
                  <a:cubicBezTo>
                    <a:pt x="157" y="340"/>
                    <a:pt x="157" y="340"/>
                    <a:pt x="157" y="340"/>
                  </a:cubicBezTo>
                  <a:cubicBezTo>
                    <a:pt x="157" y="339"/>
                    <a:pt x="157" y="339"/>
                    <a:pt x="158" y="339"/>
                  </a:cubicBezTo>
                  <a:cubicBezTo>
                    <a:pt x="161" y="335"/>
                    <a:pt x="161" y="335"/>
                    <a:pt x="161" y="335"/>
                  </a:cubicBezTo>
                  <a:cubicBezTo>
                    <a:pt x="161" y="335"/>
                    <a:pt x="161" y="336"/>
                    <a:pt x="161" y="336"/>
                  </a:cubicBezTo>
                  <a:cubicBezTo>
                    <a:pt x="161" y="336"/>
                    <a:pt x="160" y="337"/>
                    <a:pt x="161" y="337"/>
                  </a:cubicBezTo>
                  <a:cubicBezTo>
                    <a:pt x="162" y="344"/>
                    <a:pt x="162" y="344"/>
                    <a:pt x="162" y="344"/>
                  </a:cubicBezTo>
                  <a:cubicBezTo>
                    <a:pt x="162" y="344"/>
                    <a:pt x="162" y="344"/>
                    <a:pt x="162" y="345"/>
                  </a:cubicBezTo>
                  <a:cubicBezTo>
                    <a:pt x="162" y="345"/>
                    <a:pt x="162" y="345"/>
                    <a:pt x="161" y="346"/>
                  </a:cubicBezTo>
                  <a:cubicBezTo>
                    <a:pt x="165" y="341"/>
                    <a:pt x="165" y="341"/>
                    <a:pt x="165" y="341"/>
                  </a:cubicBezTo>
                  <a:cubicBezTo>
                    <a:pt x="166" y="341"/>
                    <a:pt x="166" y="341"/>
                    <a:pt x="166" y="340"/>
                  </a:cubicBezTo>
                  <a:cubicBezTo>
                    <a:pt x="166" y="340"/>
                    <a:pt x="166" y="340"/>
                    <a:pt x="166" y="339"/>
                  </a:cubicBezTo>
                  <a:cubicBezTo>
                    <a:pt x="165" y="336"/>
                    <a:pt x="165" y="336"/>
                    <a:pt x="165" y="336"/>
                  </a:cubicBezTo>
                  <a:cubicBezTo>
                    <a:pt x="165" y="332"/>
                    <a:pt x="168" y="328"/>
                    <a:pt x="171" y="328"/>
                  </a:cubicBezTo>
                  <a:cubicBezTo>
                    <a:pt x="172" y="327"/>
                    <a:pt x="172" y="326"/>
                    <a:pt x="172" y="326"/>
                  </a:cubicBezTo>
                  <a:cubicBezTo>
                    <a:pt x="172" y="322"/>
                    <a:pt x="168" y="319"/>
                    <a:pt x="162" y="319"/>
                  </a:cubicBezTo>
                  <a:cubicBezTo>
                    <a:pt x="159" y="319"/>
                    <a:pt x="157" y="320"/>
                    <a:pt x="155" y="321"/>
                  </a:cubicBezTo>
                  <a:cubicBezTo>
                    <a:pt x="156" y="323"/>
                    <a:pt x="156" y="325"/>
                    <a:pt x="149" y="326"/>
                  </a:cubicBezTo>
                  <a:cubicBezTo>
                    <a:pt x="144" y="327"/>
                    <a:pt x="139" y="328"/>
                    <a:pt x="135" y="331"/>
                  </a:cubicBezTo>
                  <a:cubicBezTo>
                    <a:pt x="129" y="336"/>
                    <a:pt x="130" y="342"/>
                    <a:pt x="126" y="345"/>
                  </a:cubicBezTo>
                  <a:cubicBezTo>
                    <a:pt x="128" y="345"/>
                    <a:pt x="130" y="345"/>
                    <a:pt x="132" y="345"/>
                  </a:cubicBezTo>
                  <a:cubicBezTo>
                    <a:pt x="133" y="345"/>
                    <a:pt x="134" y="344"/>
                    <a:pt x="135" y="344"/>
                  </a:cubicBezTo>
                  <a:cubicBezTo>
                    <a:pt x="134" y="345"/>
                    <a:pt x="133" y="346"/>
                    <a:pt x="131" y="347"/>
                  </a:cubicBezTo>
                  <a:cubicBezTo>
                    <a:pt x="131" y="349"/>
                    <a:pt x="129" y="351"/>
                    <a:pt x="126" y="352"/>
                  </a:cubicBezTo>
                  <a:cubicBezTo>
                    <a:pt x="124" y="353"/>
                    <a:pt x="122" y="353"/>
                    <a:pt x="121" y="352"/>
                  </a:cubicBezTo>
                  <a:cubicBezTo>
                    <a:pt x="114" y="351"/>
                    <a:pt x="114" y="351"/>
                    <a:pt x="114" y="351"/>
                  </a:cubicBezTo>
                  <a:cubicBezTo>
                    <a:pt x="113" y="350"/>
                    <a:pt x="113" y="350"/>
                    <a:pt x="112" y="350"/>
                  </a:cubicBezTo>
                  <a:cubicBezTo>
                    <a:pt x="107" y="350"/>
                    <a:pt x="103" y="354"/>
                    <a:pt x="102" y="359"/>
                  </a:cubicBezTo>
                  <a:cubicBezTo>
                    <a:pt x="100" y="359"/>
                    <a:pt x="98" y="361"/>
                    <a:pt x="98" y="36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2" name="Freeform 6">
              <a:extLst>
                <a:ext uri="{FF2B5EF4-FFF2-40B4-BE49-F238E27FC236}">
                  <a16:creationId xmlns:a16="http://schemas.microsoft.com/office/drawing/2014/main" id="{A503B5C2-7CD9-4121-939A-8CE0CF942DF7}"/>
                </a:ext>
              </a:extLst>
            </p:cNvPr>
            <p:cNvSpPr>
              <a:spLocks noEditPoints="1"/>
            </p:cNvSpPr>
            <p:nvPr userDrawn="1"/>
          </p:nvSpPr>
          <p:spPr bwMode="auto">
            <a:xfrm>
              <a:off x="3144" y="587"/>
              <a:ext cx="2366" cy="368"/>
            </a:xfrm>
            <a:custGeom>
              <a:avLst/>
              <a:gdLst>
                <a:gd name="T0" fmla="*/ 996 w 996"/>
                <a:gd name="T1" fmla="*/ 64 h 154"/>
                <a:gd name="T2" fmla="*/ 945 w 996"/>
                <a:gd name="T3" fmla="*/ 23 h 154"/>
                <a:gd name="T4" fmla="*/ 895 w 996"/>
                <a:gd name="T5" fmla="*/ 53 h 154"/>
                <a:gd name="T6" fmla="*/ 880 w 996"/>
                <a:gd name="T7" fmla="*/ 45 h 154"/>
                <a:gd name="T8" fmla="*/ 879 w 996"/>
                <a:gd name="T9" fmla="*/ 23 h 154"/>
                <a:gd name="T10" fmla="*/ 842 w 996"/>
                <a:gd name="T11" fmla="*/ 23 h 154"/>
                <a:gd name="T12" fmla="*/ 791 w 996"/>
                <a:gd name="T13" fmla="*/ 29 h 154"/>
                <a:gd name="T14" fmla="*/ 786 w 996"/>
                <a:gd name="T15" fmla="*/ 38 h 154"/>
                <a:gd name="T16" fmla="*/ 798 w 996"/>
                <a:gd name="T17" fmla="*/ 65 h 154"/>
                <a:gd name="T18" fmla="*/ 787 w 996"/>
                <a:gd name="T19" fmla="*/ 147 h 154"/>
                <a:gd name="T20" fmla="*/ 763 w 996"/>
                <a:gd name="T21" fmla="*/ 16 h 154"/>
                <a:gd name="T22" fmla="*/ 732 w 996"/>
                <a:gd name="T23" fmla="*/ 122 h 154"/>
                <a:gd name="T24" fmla="*/ 735 w 996"/>
                <a:gd name="T25" fmla="*/ 46 h 154"/>
                <a:gd name="T26" fmla="*/ 743 w 996"/>
                <a:gd name="T27" fmla="*/ 31 h 154"/>
                <a:gd name="T28" fmla="*/ 751 w 996"/>
                <a:gd name="T29" fmla="*/ 58 h 154"/>
                <a:gd name="T30" fmla="*/ 686 w 996"/>
                <a:gd name="T31" fmla="*/ 132 h 154"/>
                <a:gd name="T32" fmla="*/ 686 w 996"/>
                <a:gd name="T33" fmla="*/ 36 h 154"/>
                <a:gd name="T34" fmla="*/ 665 w 996"/>
                <a:gd name="T35" fmla="*/ 49 h 154"/>
                <a:gd name="T36" fmla="*/ 649 w 996"/>
                <a:gd name="T37" fmla="*/ 38 h 154"/>
                <a:gd name="T38" fmla="*/ 655 w 996"/>
                <a:gd name="T39" fmla="*/ 14 h 154"/>
                <a:gd name="T40" fmla="*/ 587 w 996"/>
                <a:gd name="T41" fmla="*/ 153 h 154"/>
                <a:gd name="T42" fmla="*/ 595 w 996"/>
                <a:gd name="T43" fmla="*/ 36 h 154"/>
                <a:gd name="T44" fmla="*/ 541 w 996"/>
                <a:gd name="T45" fmla="*/ 134 h 154"/>
                <a:gd name="T46" fmla="*/ 549 w 996"/>
                <a:gd name="T47" fmla="*/ 134 h 154"/>
                <a:gd name="T48" fmla="*/ 548 w 996"/>
                <a:gd name="T49" fmla="*/ 24 h 154"/>
                <a:gd name="T50" fmla="*/ 550 w 996"/>
                <a:gd name="T51" fmla="*/ 52 h 154"/>
                <a:gd name="T52" fmla="*/ 555 w 996"/>
                <a:gd name="T53" fmla="*/ 42 h 154"/>
                <a:gd name="T54" fmla="*/ 489 w 996"/>
                <a:gd name="T55" fmla="*/ 48 h 154"/>
                <a:gd name="T56" fmla="*/ 485 w 996"/>
                <a:gd name="T57" fmla="*/ 106 h 154"/>
                <a:gd name="T58" fmla="*/ 459 w 996"/>
                <a:gd name="T59" fmla="*/ 54 h 154"/>
                <a:gd name="T60" fmla="*/ 436 w 996"/>
                <a:gd name="T61" fmla="*/ 127 h 154"/>
                <a:gd name="T62" fmla="*/ 448 w 996"/>
                <a:gd name="T63" fmla="*/ 154 h 154"/>
                <a:gd name="T64" fmla="*/ 464 w 996"/>
                <a:gd name="T65" fmla="*/ 120 h 154"/>
                <a:gd name="T66" fmla="*/ 414 w 996"/>
                <a:gd name="T67" fmla="*/ 153 h 154"/>
                <a:gd name="T68" fmla="*/ 398 w 996"/>
                <a:gd name="T69" fmla="*/ 64 h 154"/>
                <a:gd name="T70" fmla="*/ 369 w 996"/>
                <a:gd name="T71" fmla="*/ 53 h 154"/>
                <a:gd name="T72" fmla="*/ 311 w 996"/>
                <a:gd name="T73" fmla="*/ 106 h 154"/>
                <a:gd name="T74" fmla="*/ 344 w 996"/>
                <a:gd name="T75" fmla="*/ 153 h 154"/>
                <a:gd name="T76" fmla="*/ 304 w 996"/>
                <a:gd name="T77" fmla="*/ 50 h 154"/>
                <a:gd name="T78" fmla="*/ 270 w 996"/>
                <a:gd name="T79" fmla="*/ 53 h 154"/>
                <a:gd name="T80" fmla="*/ 265 w 996"/>
                <a:gd name="T81" fmla="*/ 153 h 154"/>
                <a:gd name="T82" fmla="*/ 289 w 996"/>
                <a:gd name="T83" fmla="*/ 146 h 154"/>
                <a:gd name="T84" fmla="*/ 280 w 996"/>
                <a:gd name="T85" fmla="*/ 120 h 154"/>
                <a:gd name="T86" fmla="*/ 217 w 996"/>
                <a:gd name="T87" fmla="*/ 16 h 154"/>
                <a:gd name="T88" fmla="*/ 185 w 996"/>
                <a:gd name="T89" fmla="*/ 112 h 154"/>
                <a:gd name="T90" fmla="*/ 190 w 996"/>
                <a:gd name="T91" fmla="*/ 60 h 154"/>
                <a:gd name="T92" fmla="*/ 159 w 996"/>
                <a:gd name="T93" fmla="*/ 48 h 154"/>
                <a:gd name="T94" fmla="*/ 137 w 996"/>
                <a:gd name="T95" fmla="*/ 120 h 154"/>
                <a:gd name="T96" fmla="*/ 128 w 996"/>
                <a:gd name="T97" fmla="*/ 16 h 154"/>
                <a:gd name="T98" fmla="*/ 82 w 996"/>
                <a:gd name="T99" fmla="*/ 35 h 154"/>
                <a:gd name="T100" fmla="*/ 64 w 996"/>
                <a:gd name="T101" fmla="*/ 58 h 154"/>
                <a:gd name="T102" fmla="*/ 71 w 996"/>
                <a:gd name="T103" fmla="*/ 0 h 154"/>
                <a:gd name="T104" fmla="*/ 69 w 996"/>
                <a:gd name="T105" fmla="*/ 10 h 154"/>
                <a:gd name="T106" fmla="*/ 52 w 996"/>
                <a:gd name="T107" fmla="*/ 136 h 154"/>
                <a:gd name="T108" fmla="*/ 9 w 996"/>
                <a:gd name="T109" fmla="*/ 64 h 154"/>
                <a:gd name="T110" fmla="*/ 29 w 996"/>
                <a:gd name="T111" fmla="*/ 23 h 154"/>
                <a:gd name="T112" fmla="*/ 15 w 996"/>
                <a:gd name="T113" fmla="*/ 148 h 154"/>
                <a:gd name="T114" fmla="*/ 211 w 996"/>
                <a:gd name="T115" fmla="*/ 134 h 154"/>
                <a:gd name="T116" fmla="*/ 229 w 996"/>
                <a:gd name="T117" fmla="*/ 111 h 154"/>
                <a:gd name="T118" fmla="*/ 361 w 996"/>
                <a:gd name="T119" fmla="*/ 153 h 154"/>
                <a:gd name="T120" fmla="*/ 366 w 996"/>
                <a:gd name="T121" fmla="*/ 136 h 154"/>
                <a:gd name="T122" fmla="*/ 501 w 996"/>
                <a:gd name="T123" fmla="*/ 110 h 154"/>
                <a:gd name="T124" fmla="*/ 505 w 996"/>
                <a:gd name="T125" fmla="*/ 1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154">
                  <a:moveTo>
                    <a:pt x="975" y="58"/>
                  </a:moveTo>
                  <a:cubicBezTo>
                    <a:pt x="975" y="42"/>
                    <a:pt x="975" y="42"/>
                    <a:pt x="975" y="42"/>
                  </a:cubicBezTo>
                  <a:cubicBezTo>
                    <a:pt x="993" y="42"/>
                    <a:pt x="993" y="42"/>
                    <a:pt x="993" y="42"/>
                  </a:cubicBezTo>
                  <a:cubicBezTo>
                    <a:pt x="993" y="36"/>
                    <a:pt x="993" y="36"/>
                    <a:pt x="993" y="36"/>
                  </a:cubicBezTo>
                  <a:cubicBezTo>
                    <a:pt x="975" y="36"/>
                    <a:pt x="975" y="36"/>
                    <a:pt x="975" y="36"/>
                  </a:cubicBezTo>
                  <a:cubicBezTo>
                    <a:pt x="975" y="23"/>
                    <a:pt x="975" y="23"/>
                    <a:pt x="975" y="23"/>
                  </a:cubicBezTo>
                  <a:cubicBezTo>
                    <a:pt x="996" y="23"/>
                    <a:pt x="996" y="23"/>
                    <a:pt x="996" y="23"/>
                  </a:cubicBezTo>
                  <a:cubicBezTo>
                    <a:pt x="996" y="16"/>
                    <a:pt x="996" y="16"/>
                    <a:pt x="996" y="16"/>
                  </a:cubicBezTo>
                  <a:cubicBezTo>
                    <a:pt x="967" y="16"/>
                    <a:pt x="967" y="16"/>
                    <a:pt x="967" y="16"/>
                  </a:cubicBezTo>
                  <a:cubicBezTo>
                    <a:pt x="967" y="64"/>
                    <a:pt x="967" y="64"/>
                    <a:pt x="967" y="64"/>
                  </a:cubicBezTo>
                  <a:cubicBezTo>
                    <a:pt x="996" y="64"/>
                    <a:pt x="996" y="64"/>
                    <a:pt x="996" y="64"/>
                  </a:cubicBezTo>
                  <a:cubicBezTo>
                    <a:pt x="996" y="58"/>
                    <a:pt x="996" y="58"/>
                    <a:pt x="996" y="58"/>
                  </a:cubicBezTo>
                  <a:lnTo>
                    <a:pt x="975" y="58"/>
                  </a:lnTo>
                  <a:close/>
                  <a:moveTo>
                    <a:pt x="945" y="23"/>
                  </a:moveTo>
                  <a:cubicBezTo>
                    <a:pt x="957" y="23"/>
                    <a:pt x="957" y="23"/>
                    <a:pt x="957" y="23"/>
                  </a:cubicBezTo>
                  <a:cubicBezTo>
                    <a:pt x="957" y="16"/>
                    <a:pt x="957" y="16"/>
                    <a:pt x="957" y="16"/>
                  </a:cubicBezTo>
                  <a:cubicBezTo>
                    <a:pt x="925" y="16"/>
                    <a:pt x="925" y="16"/>
                    <a:pt x="925" y="16"/>
                  </a:cubicBezTo>
                  <a:cubicBezTo>
                    <a:pt x="925" y="23"/>
                    <a:pt x="925" y="23"/>
                    <a:pt x="925" y="23"/>
                  </a:cubicBezTo>
                  <a:cubicBezTo>
                    <a:pt x="937" y="23"/>
                    <a:pt x="937" y="23"/>
                    <a:pt x="937" y="23"/>
                  </a:cubicBezTo>
                  <a:cubicBezTo>
                    <a:pt x="937" y="64"/>
                    <a:pt x="937" y="64"/>
                    <a:pt x="937" y="64"/>
                  </a:cubicBezTo>
                  <a:cubicBezTo>
                    <a:pt x="945" y="64"/>
                    <a:pt x="945" y="64"/>
                    <a:pt x="945" y="64"/>
                  </a:cubicBezTo>
                  <a:lnTo>
                    <a:pt x="945" y="23"/>
                  </a:lnTo>
                  <a:close/>
                  <a:moveTo>
                    <a:pt x="907" y="64"/>
                  </a:moveTo>
                  <a:cubicBezTo>
                    <a:pt x="915" y="64"/>
                    <a:pt x="915" y="64"/>
                    <a:pt x="915" y="64"/>
                  </a:cubicBezTo>
                  <a:cubicBezTo>
                    <a:pt x="915" y="16"/>
                    <a:pt x="915" y="16"/>
                    <a:pt x="915" y="16"/>
                  </a:cubicBezTo>
                  <a:cubicBezTo>
                    <a:pt x="907" y="16"/>
                    <a:pt x="907" y="16"/>
                    <a:pt x="907" y="16"/>
                  </a:cubicBezTo>
                  <a:lnTo>
                    <a:pt x="907" y="64"/>
                  </a:lnTo>
                  <a:close/>
                  <a:moveTo>
                    <a:pt x="887" y="64"/>
                  </a:moveTo>
                  <a:cubicBezTo>
                    <a:pt x="896" y="64"/>
                    <a:pt x="896" y="64"/>
                    <a:pt x="896" y="64"/>
                  </a:cubicBezTo>
                  <a:cubicBezTo>
                    <a:pt x="896" y="63"/>
                    <a:pt x="896" y="63"/>
                    <a:pt x="896" y="63"/>
                  </a:cubicBezTo>
                  <a:cubicBezTo>
                    <a:pt x="896" y="63"/>
                    <a:pt x="895" y="62"/>
                    <a:pt x="895" y="61"/>
                  </a:cubicBezTo>
                  <a:cubicBezTo>
                    <a:pt x="895" y="59"/>
                    <a:pt x="895" y="58"/>
                    <a:pt x="895" y="57"/>
                  </a:cubicBezTo>
                  <a:cubicBezTo>
                    <a:pt x="895" y="53"/>
                    <a:pt x="895" y="53"/>
                    <a:pt x="895" y="53"/>
                  </a:cubicBezTo>
                  <a:cubicBezTo>
                    <a:pt x="895" y="50"/>
                    <a:pt x="895" y="47"/>
                    <a:pt x="893" y="45"/>
                  </a:cubicBezTo>
                  <a:cubicBezTo>
                    <a:pt x="892" y="43"/>
                    <a:pt x="890" y="42"/>
                    <a:pt x="888" y="41"/>
                  </a:cubicBezTo>
                  <a:cubicBezTo>
                    <a:pt x="890" y="40"/>
                    <a:pt x="892" y="39"/>
                    <a:pt x="893" y="37"/>
                  </a:cubicBezTo>
                  <a:cubicBezTo>
                    <a:pt x="894" y="35"/>
                    <a:pt x="895" y="33"/>
                    <a:pt x="895" y="30"/>
                  </a:cubicBezTo>
                  <a:cubicBezTo>
                    <a:pt x="895" y="26"/>
                    <a:pt x="893" y="23"/>
                    <a:pt x="891" y="20"/>
                  </a:cubicBezTo>
                  <a:cubicBezTo>
                    <a:pt x="888" y="18"/>
                    <a:pt x="884" y="16"/>
                    <a:pt x="879" y="16"/>
                  </a:cubicBezTo>
                  <a:cubicBezTo>
                    <a:pt x="864" y="16"/>
                    <a:pt x="864" y="16"/>
                    <a:pt x="864" y="16"/>
                  </a:cubicBezTo>
                  <a:cubicBezTo>
                    <a:pt x="864" y="64"/>
                    <a:pt x="864" y="64"/>
                    <a:pt x="864" y="64"/>
                  </a:cubicBezTo>
                  <a:cubicBezTo>
                    <a:pt x="872" y="64"/>
                    <a:pt x="872" y="64"/>
                    <a:pt x="872" y="64"/>
                  </a:cubicBezTo>
                  <a:cubicBezTo>
                    <a:pt x="872" y="45"/>
                    <a:pt x="872" y="45"/>
                    <a:pt x="872" y="45"/>
                  </a:cubicBezTo>
                  <a:cubicBezTo>
                    <a:pt x="880" y="45"/>
                    <a:pt x="880" y="45"/>
                    <a:pt x="880" y="45"/>
                  </a:cubicBezTo>
                  <a:cubicBezTo>
                    <a:pt x="882" y="45"/>
                    <a:pt x="884" y="45"/>
                    <a:pt x="885" y="47"/>
                  </a:cubicBezTo>
                  <a:cubicBezTo>
                    <a:pt x="886" y="48"/>
                    <a:pt x="887" y="50"/>
                    <a:pt x="887" y="53"/>
                  </a:cubicBezTo>
                  <a:cubicBezTo>
                    <a:pt x="887" y="57"/>
                    <a:pt x="887" y="57"/>
                    <a:pt x="887" y="57"/>
                  </a:cubicBezTo>
                  <a:cubicBezTo>
                    <a:pt x="887" y="58"/>
                    <a:pt x="887" y="60"/>
                    <a:pt x="887" y="61"/>
                  </a:cubicBezTo>
                  <a:cubicBezTo>
                    <a:pt x="887" y="62"/>
                    <a:pt x="887" y="63"/>
                    <a:pt x="887" y="64"/>
                  </a:cubicBezTo>
                  <a:moveTo>
                    <a:pt x="887" y="31"/>
                  </a:moveTo>
                  <a:cubicBezTo>
                    <a:pt x="887" y="33"/>
                    <a:pt x="886" y="35"/>
                    <a:pt x="885" y="36"/>
                  </a:cubicBezTo>
                  <a:cubicBezTo>
                    <a:pt x="884" y="38"/>
                    <a:pt x="882" y="38"/>
                    <a:pt x="879" y="38"/>
                  </a:cubicBezTo>
                  <a:cubicBezTo>
                    <a:pt x="872" y="38"/>
                    <a:pt x="872" y="38"/>
                    <a:pt x="872" y="38"/>
                  </a:cubicBezTo>
                  <a:cubicBezTo>
                    <a:pt x="872" y="23"/>
                    <a:pt x="872" y="23"/>
                    <a:pt x="872" y="23"/>
                  </a:cubicBezTo>
                  <a:cubicBezTo>
                    <a:pt x="879" y="23"/>
                    <a:pt x="879" y="23"/>
                    <a:pt x="879" y="23"/>
                  </a:cubicBezTo>
                  <a:cubicBezTo>
                    <a:pt x="882" y="23"/>
                    <a:pt x="884" y="23"/>
                    <a:pt x="885" y="25"/>
                  </a:cubicBezTo>
                  <a:cubicBezTo>
                    <a:pt x="886" y="26"/>
                    <a:pt x="887" y="28"/>
                    <a:pt x="887" y="31"/>
                  </a:cubicBezTo>
                  <a:moveTo>
                    <a:pt x="842" y="23"/>
                  </a:moveTo>
                  <a:cubicBezTo>
                    <a:pt x="855" y="23"/>
                    <a:pt x="855" y="23"/>
                    <a:pt x="855" y="23"/>
                  </a:cubicBezTo>
                  <a:cubicBezTo>
                    <a:pt x="855" y="16"/>
                    <a:pt x="855" y="16"/>
                    <a:pt x="855" y="16"/>
                  </a:cubicBezTo>
                  <a:cubicBezTo>
                    <a:pt x="822" y="16"/>
                    <a:pt x="822" y="16"/>
                    <a:pt x="822" y="16"/>
                  </a:cubicBezTo>
                  <a:cubicBezTo>
                    <a:pt x="822" y="23"/>
                    <a:pt x="822" y="23"/>
                    <a:pt x="822" y="23"/>
                  </a:cubicBezTo>
                  <a:cubicBezTo>
                    <a:pt x="834" y="23"/>
                    <a:pt x="834" y="23"/>
                    <a:pt x="834" y="23"/>
                  </a:cubicBezTo>
                  <a:cubicBezTo>
                    <a:pt x="834" y="64"/>
                    <a:pt x="834" y="64"/>
                    <a:pt x="834" y="64"/>
                  </a:cubicBezTo>
                  <a:cubicBezTo>
                    <a:pt x="842" y="64"/>
                    <a:pt x="842" y="64"/>
                    <a:pt x="842" y="64"/>
                  </a:cubicBezTo>
                  <a:lnTo>
                    <a:pt x="842" y="23"/>
                  </a:lnTo>
                  <a:close/>
                  <a:moveTo>
                    <a:pt x="849" y="106"/>
                  </a:moveTo>
                  <a:cubicBezTo>
                    <a:pt x="816" y="106"/>
                    <a:pt x="816" y="106"/>
                    <a:pt x="816" y="106"/>
                  </a:cubicBezTo>
                  <a:cubicBezTo>
                    <a:pt x="816" y="112"/>
                    <a:pt x="816" y="112"/>
                    <a:pt x="816" y="112"/>
                  </a:cubicBezTo>
                  <a:cubicBezTo>
                    <a:pt x="828" y="112"/>
                    <a:pt x="828" y="112"/>
                    <a:pt x="828" y="112"/>
                  </a:cubicBezTo>
                  <a:cubicBezTo>
                    <a:pt x="828" y="153"/>
                    <a:pt x="828" y="153"/>
                    <a:pt x="828" y="153"/>
                  </a:cubicBezTo>
                  <a:cubicBezTo>
                    <a:pt x="836" y="153"/>
                    <a:pt x="836" y="153"/>
                    <a:pt x="836" y="153"/>
                  </a:cubicBezTo>
                  <a:cubicBezTo>
                    <a:pt x="836" y="112"/>
                    <a:pt x="836" y="112"/>
                    <a:pt x="836" y="112"/>
                  </a:cubicBezTo>
                  <a:cubicBezTo>
                    <a:pt x="849" y="112"/>
                    <a:pt x="849" y="112"/>
                    <a:pt x="849" y="112"/>
                  </a:cubicBezTo>
                  <a:lnTo>
                    <a:pt x="849" y="106"/>
                  </a:lnTo>
                  <a:close/>
                  <a:moveTo>
                    <a:pt x="793" y="34"/>
                  </a:moveTo>
                  <a:cubicBezTo>
                    <a:pt x="792" y="32"/>
                    <a:pt x="791" y="31"/>
                    <a:pt x="791" y="29"/>
                  </a:cubicBezTo>
                  <a:cubicBezTo>
                    <a:pt x="791" y="27"/>
                    <a:pt x="792" y="25"/>
                    <a:pt x="793" y="24"/>
                  </a:cubicBezTo>
                  <a:cubicBezTo>
                    <a:pt x="794" y="23"/>
                    <a:pt x="796" y="22"/>
                    <a:pt x="798" y="22"/>
                  </a:cubicBezTo>
                  <a:cubicBezTo>
                    <a:pt x="801" y="22"/>
                    <a:pt x="803" y="23"/>
                    <a:pt x="804" y="24"/>
                  </a:cubicBezTo>
                  <a:cubicBezTo>
                    <a:pt x="805" y="26"/>
                    <a:pt x="806" y="28"/>
                    <a:pt x="806" y="30"/>
                  </a:cubicBezTo>
                  <a:cubicBezTo>
                    <a:pt x="814" y="30"/>
                    <a:pt x="814" y="30"/>
                    <a:pt x="814" y="30"/>
                  </a:cubicBezTo>
                  <a:cubicBezTo>
                    <a:pt x="814" y="30"/>
                    <a:pt x="814" y="30"/>
                    <a:pt x="814" y="30"/>
                  </a:cubicBezTo>
                  <a:cubicBezTo>
                    <a:pt x="814" y="26"/>
                    <a:pt x="813" y="22"/>
                    <a:pt x="810" y="20"/>
                  </a:cubicBezTo>
                  <a:cubicBezTo>
                    <a:pt x="807" y="17"/>
                    <a:pt x="803" y="16"/>
                    <a:pt x="798" y="16"/>
                  </a:cubicBezTo>
                  <a:cubicBezTo>
                    <a:pt x="794" y="16"/>
                    <a:pt x="790" y="17"/>
                    <a:pt x="787" y="19"/>
                  </a:cubicBezTo>
                  <a:cubicBezTo>
                    <a:pt x="784" y="22"/>
                    <a:pt x="783" y="25"/>
                    <a:pt x="783" y="29"/>
                  </a:cubicBezTo>
                  <a:cubicBezTo>
                    <a:pt x="783" y="33"/>
                    <a:pt x="784" y="36"/>
                    <a:pt x="786" y="38"/>
                  </a:cubicBezTo>
                  <a:cubicBezTo>
                    <a:pt x="789" y="40"/>
                    <a:pt x="792" y="42"/>
                    <a:pt x="798" y="43"/>
                  </a:cubicBezTo>
                  <a:cubicBezTo>
                    <a:pt x="801" y="44"/>
                    <a:pt x="803" y="46"/>
                    <a:pt x="805" y="47"/>
                  </a:cubicBezTo>
                  <a:cubicBezTo>
                    <a:pt x="806" y="48"/>
                    <a:pt x="806" y="50"/>
                    <a:pt x="806" y="52"/>
                  </a:cubicBezTo>
                  <a:cubicBezTo>
                    <a:pt x="806" y="54"/>
                    <a:pt x="806" y="55"/>
                    <a:pt x="804" y="56"/>
                  </a:cubicBezTo>
                  <a:cubicBezTo>
                    <a:pt x="803" y="58"/>
                    <a:pt x="801" y="58"/>
                    <a:pt x="798" y="58"/>
                  </a:cubicBezTo>
                  <a:cubicBezTo>
                    <a:pt x="796" y="58"/>
                    <a:pt x="794" y="58"/>
                    <a:pt x="792" y="56"/>
                  </a:cubicBezTo>
                  <a:cubicBezTo>
                    <a:pt x="790" y="55"/>
                    <a:pt x="790" y="53"/>
                    <a:pt x="790" y="50"/>
                  </a:cubicBezTo>
                  <a:cubicBezTo>
                    <a:pt x="782" y="50"/>
                    <a:pt x="782" y="50"/>
                    <a:pt x="782" y="50"/>
                  </a:cubicBezTo>
                  <a:cubicBezTo>
                    <a:pt x="782" y="50"/>
                    <a:pt x="782" y="50"/>
                    <a:pt x="782" y="50"/>
                  </a:cubicBezTo>
                  <a:cubicBezTo>
                    <a:pt x="781" y="55"/>
                    <a:pt x="783" y="59"/>
                    <a:pt x="786" y="61"/>
                  </a:cubicBezTo>
                  <a:cubicBezTo>
                    <a:pt x="789" y="63"/>
                    <a:pt x="793" y="65"/>
                    <a:pt x="798" y="65"/>
                  </a:cubicBezTo>
                  <a:cubicBezTo>
                    <a:pt x="803" y="65"/>
                    <a:pt x="807" y="64"/>
                    <a:pt x="810" y="61"/>
                  </a:cubicBezTo>
                  <a:cubicBezTo>
                    <a:pt x="813" y="59"/>
                    <a:pt x="815" y="56"/>
                    <a:pt x="815" y="51"/>
                  </a:cubicBezTo>
                  <a:cubicBezTo>
                    <a:pt x="815" y="47"/>
                    <a:pt x="814" y="44"/>
                    <a:pt x="811" y="42"/>
                  </a:cubicBezTo>
                  <a:cubicBezTo>
                    <a:pt x="809" y="40"/>
                    <a:pt x="805" y="38"/>
                    <a:pt x="800" y="37"/>
                  </a:cubicBezTo>
                  <a:cubicBezTo>
                    <a:pt x="796" y="36"/>
                    <a:pt x="794" y="35"/>
                    <a:pt x="793" y="34"/>
                  </a:cubicBezTo>
                  <a:moveTo>
                    <a:pt x="808" y="106"/>
                  </a:moveTo>
                  <a:cubicBezTo>
                    <a:pt x="779" y="106"/>
                    <a:pt x="779" y="106"/>
                    <a:pt x="779" y="106"/>
                  </a:cubicBezTo>
                  <a:cubicBezTo>
                    <a:pt x="779" y="153"/>
                    <a:pt x="779" y="153"/>
                    <a:pt x="779" y="153"/>
                  </a:cubicBezTo>
                  <a:cubicBezTo>
                    <a:pt x="808" y="153"/>
                    <a:pt x="808" y="153"/>
                    <a:pt x="808" y="153"/>
                  </a:cubicBezTo>
                  <a:cubicBezTo>
                    <a:pt x="808" y="147"/>
                    <a:pt x="808" y="147"/>
                    <a:pt x="808" y="147"/>
                  </a:cubicBezTo>
                  <a:cubicBezTo>
                    <a:pt x="787" y="147"/>
                    <a:pt x="787" y="147"/>
                    <a:pt x="787" y="147"/>
                  </a:cubicBezTo>
                  <a:cubicBezTo>
                    <a:pt x="787" y="132"/>
                    <a:pt x="787" y="132"/>
                    <a:pt x="787" y="132"/>
                  </a:cubicBezTo>
                  <a:cubicBezTo>
                    <a:pt x="805" y="132"/>
                    <a:pt x="805" y="132"/>
                    <a:pt x="805" y="132"/>
                  </a:cubicBezTo>
                  <a:cubicBezTo>
                    <a:pt x="805" y="125"/>
                    <a:pt x="805" y="125"/>
                    <a:pt x="805" y="125"/>
                  </a:cubicBezTo>
                  <a:cubicBezTo>
                    <a:pt x="787" y="125"/>
                    <a:pt x="787" y="125"/>
                    <a:pt x="787" y="125"/>
                  </a:cubicBezTo>
                  <a:cubicBezTo>
                    <a:pt x="787" y="112"/>
                    <a:pt x="787" y="112"/>
                    <a:pt x="787" y="112"/>
                  </a:cubicBezTo>
                  <a:cubicBezTo>
                    <a:pt x="808" y="112"/>
                    <a:pt x="808" y="112"/>
                    <a:pt x="808" y="112"/>
                  </a:cubicBezTo>
                  <a:lnTo>
                    <a:pt x="808" y="106"/>
                  </a:lnTo>
                  <a:close/>
                  <a:moveTo>
                    <a:pt x="763" y="64"/>
                  </a:moveTo>
                  <a:cubicBezTo>
                    <a:pt x="771" y="64"/>
                    <a:pt x="771" y="64"/>
                    <a:pt x="771" y="64"/>
                  </a:cubicBezTo>
                  <a:cubicBezTo>
                    <a:pt x="771" y="16"/>
                    <a:pt x="771" y="16"/>
                    <a:pt x="771" y="16"/>
                  </a:cubicBezTo>
                  <a:cubicBezTo>
                    <a:pt x="763" y="16"/>
                    <a:pt x="763" y="16"/>
                    <a:pt x="763" y="16"/>
                  </a:cubicBezTo>
                  <a:lnTo>
                    <a:pt x="763" y="64"/>
                  </a:lnTo>
                  <a:close/>
                  <a:moveTo>
                    <a:pt x="766" y="106"/>
                  </a:moveTo>
                  <a:cubicBezTo>
                    <a:pt x="756" y="106"/>
                    <a:pt x="756" y="106"/>
                    <a:pt x="756" y="106"/>
                  </a:cubicBezTo>
                  <a:cubicBezTo>
                    <a:pt x="745" y="143"/>
                    <a:pt x="745" y="143"/>
                    <a:pt x="745" y="143"/>
                  </a:cubicBezTo>
                  <a:cubicBezTo>
                    <a:pt x="745" y="143"/>
                    <a:pt x="745" y="143"/>
                    <a:pt x="745" y="143"/>
                  </a:cubicBezTo>
                  <a:cubicBezTo>
                    <a:pt x="734" y="106"/>
                    <a:pt x="734" y="106"/>
                    <a:pt x="734" y="106"/>
                  </a:cubicBezTo>
                  <a:cubicBezTo>
                    <a:pt x="723" y="106"/>
                    <a:pt x="723" y="106"/>
                    <a:pt x="723" y="106"/>
                  </a:cubicBezTo>
                  <a:cubicBezTo>
                    <a:pt x="723" y="153"/>
                    <a:pt x="723" y="153"/>
                    <a:pt x="723" y="153"/>
                  </a:cubicBezTo>
                  <a:cubicBezTo>
                    <a:pt x="732" y="153"/>
                    <a:pt x="732" y="153"/>
                    <a:pt x="732" y="153"/>
                  </a:cubicBezTo>
                  <a:cubicBezTo>
                    <a:pt x="732" y="122"/>
                    <a:pt x="732" y="122"/>
                    <a:pt x="732" y="122"/>
                  </a:cubicBezTo>
                  <a:cubicBezTo>
                    <a:pt x="732" y="122"/>
                    <a:pt x="732" y="122"/>
                    <a:pt x="732" y="122"/>
                  </a:cubicBezTo>
                  <a:cubicBezTo>
                    <a:pt x="742" y="153"/>
                    <a:pt x="742" y="153"/>
                    <a:pt x="742" y="153"/>
                  </a:cubicBezTo>
                  <a:cubicBezTo>
                    <a:pt x="748" y="153"/>
                    <a:pt x="748" y="153"/>
                    <a:pt x="748" y="153"/>
                  </a:cubicBezTo>
                  <a:cubicBezTo>
                    <a:pt x="758" y="122"/>
                    <a:pt x="758" y="122"/>
                    <a:pt x="758" y="122"/>
                  </a:cubicBezTo>
                  <a:cubicBezTo>
                    <a:pt x="758" y="122"/>
                    <a:pt x="758" y="122"/>
                    <a:pt x="758" y="122"/>
                  </a:cubicBezTo>
                  <a:cubicBezTo>
                    <a:pt x="758" y="153"/>
                    <a:pt x="758" y="153"/>
                    <a:pt x="758" y="153"/>
                  </a:cubicBezTo>
                  <a:cubicBezTo>
                    <a:pt x="766" y="153"/>
                    <a:pt x="766" y="153"/>
                    <a:pt x="766" y="153"/>
                  </a:cubicBezTo>
                  <a:lnTo>
                    <a:pt x="766" y="106"/>
                  </a:lnTo>
                  <a:close/>
                  <a:moveTo>
                    <a:pt x="751" y="58"/>
                  </a:moveTo>
                  <a:cubicBezTo>
                    <a:pt x="751" y="40"/>
                    <a:pt x="751" y="40"/>
                    <a:pt x="751" y="40"/>
                  </a:cubicBezTo>
                  <a:cubicBezTo>
                    <a:pt x="735" y="40"/>
                    <a:pt x="735" y="40"/>
                    <a:pt x="735" y="40"/>
                  </a:cubicBezTo>
                  <a:cubicBezTo>
                    <a:pt x="735" y="46"/>
                    <a:pt x="735" y="46"/>
                    <a:pt x="735" y="46"/>
                  </a:cubicBezTo>
                  <a:cubicBezTo>
                    <a:pt x="743" y="46"/>
                    <a:pt x="743" y="46"/>
                    <a:pt x="743" y="46"/>
                  </a:cubicBezTo>
                  <a:cubicBezTo>
                    <a:pt x="743" y="55"/>
                    <a:pt x="743" y="55"/>
                    <a:pt x="743" y="55"/>
                  </a:cubicBezTo>
                  <a:cubicBezTo>
                    <a:pt x="743" y="56"/>
                    <a:pt x="741" y="57"/>
                    <a:pt x="740" y="57"/>
                  </a:cubicBezTo>
                  <a:cubicBezTo>
                    <a:pt x="739" y="58"/>
                    <a:pt x="737" y="58"/>
                    <a:pt x="735" y="58"/>
                  </a:cubicBezTo>
                  <a:cubicBezTo>
                    <a:pt x="732" y="58"/>
                    <a:pt x="729" y="57"/>
                    <a:pt x="727" y="55"/>
                  </a:cubicBezTo>
                  <a:cubicBezTo>
                    <a:pt x="726" y="52"/>
                    <a:pt x="725" y="49"/>
                    <a:pt x="725" y="45"/>
                  </a:cubicBezTo>
                  <a:cubicBezTo>
                    <a:pt x="725" y="35"/>
                    <a:pt x="725" y="35"/>
                    <a:pt x="725" y="35"/>
                  </a:cubicBezTo>
                  <a:cubicBezTo>
                    <a:pt x="725" y="31"/>
                    <a:pt x="726" y="28"/>
                    <a:pt x="727" y="26"/>
                  </a:cubicBezTo>
                  <a:cubicBezTo>
                    <a:pt x="729" y="23"/>
                    <a:pt x="731" y="22"/>
                    <a:pt x="734" y="22"/>
                  </a:cubicBezTo>
                  <a:cubicBezTo>
                    <a:pt x="737" y="22"/>
                    <a:pt x="739" y="23"/>
                    <a:pt x="741" y="24"/>
                  </a:cubicBezTo>
                  <a:cubicBezTo>
                    <a:pt x="742" y="26"/>
                    <a:pt x="743" y="28"/>
                    <a:pt x="743" y="31"/>
                  </a:cubicBezTo>
                  <a:cubicBezTo>
                    <a:pt x="751" y="31"/>
                    <a:pt x="751" y="31"/>
                    <a:pt x="751" y="31"/>
                  </a:cubicBezTo>
                  <a:cubicBezTo>
                    <a:pt x="751" y="30"/>
                    <a:pt x="751" y="30"/>
                    <a:pt x="751" y="30"/>
                  </a:cubicBezTo>
                  <a:cubicBezTo>
                    <a:pt x="751" y="26"/>
                    <a:pt x="749" y="22"/>
                    <a:pt x="747" y="20"/>
                  </a:cubicBezTo>
                  <a:cubicBezTo>
                    <a:pt x="744" y="17"/>
                    <a:pt x="740" y="16"/>
                    <a:pt x="734" y="16"/>
                  </a:cubicBezTo>
                  <a:cubicBezTo>
                    <a:pt x="729" y="16"/>
                    <a:pt x="725" y="18"/>
                    <a:pt x="721" y="21"/>
                  </a:cubicBezTo>
                  <a:cubicBezTo>
                    <a:pt x="718" y="25"/>
                    <a:pt x="716" y="30"/>
                    <a:pt x="716" y="35"/>
                  </a:cubicBezTo>
                  <a:cubicBezTo>
                    <a:pt x="716" y="45"/>
                    <a:pt x="716" y="45"/>
                    <a:pt x="716" y="45"/>
                  </a:cubicBezTo>
                  <a:cubicBezTo>
                    <a:pt x="716" y="51"/>
                    <a:pt x="718" y="56"/>
                    <a:pt x="721" y="59"/>
                  </a:cubicBezTo>
                  <a:cubicBezTo>
                    <a:pt x="725" y="63"/>
                    <a:pt x="729" y="65"/>
                    <a:pt x="735" y="65"/>
                  </a:cubicBezTo>
                  <a:cubicBezTo>
                    <a:pt x="739" y="65"/>
                    <a:pt x="742" y="64"/>
                    <a:pt x="745" y="63"/>
                  </a:cubicBezTo>
                  <a:cubicBezTo>
                    <a:pt x="748" y="61"/>
                    <a:pt x="750" y="59"/>
                    <a:pt x="751" y="58"/>
                  </a:cubicBezTo>
                  <a:moveTo>
                    <a:pt x="707" y="153"/>
                  </a:moveTo>
                  <a:cubicBezTo>
                    <a:pt x="715" y="153"/>
                    <a:pt x="715" y="153"/>
                    <a:pt x="715" y="153"/>
                  </a:cubicBezTo>
                  <a:cubicBezTo>
                    <a:pt x="698" y="94"/>
                    <a:pt x="698" y="94"/>
                    <a:pt x="698" y="94"/>
                  </a:cubicBezTo>
                  <a:cubicBezTo>
                    <a:pt x="690" y="94"/>
                    <a:pt x="690" y="94"/>
                    <a:pt x="690" y="94"/>
                  </a:cubicBezTo>
                  <a:cubicBezTo>
                    <a:pt x="671" y="153"/>
                    <a:pt x="671" y="153"/>
                    <a:pt x="671" y="153"/>
                  </a:cubicBezTo>
                  <a:cubicBezTo>
                    <a:pt x="679" y="153"/>
                    <a:pt x="679" y="153"/>
                    <a:pt x="679" y="153"/>
                  </a:cubicBezTo>
                  <a:cubicBezTo>
                    <a:pt x="684" y="138"/>
                    <a:pt x="684" y="138"/>
                    <a:pt x="684" y="138"/>
                  </a:cubicBezTo>
                  <a:cubicBezTo>
                    <a:pt x="703" y="138"/>
                    <a:pt x="703" y="138"/>
                    <a:pt x="703" y="138"/>
                  </a:cubicBezTo>
                  <a:lnTo>
                    <a:pt x="707" y="153"/>
                  </a:lnTo>
                  <a:close/>
                  <a:moveTo>
                    <a:pt x="701" y="132"/>
                  </a:moveTo>
                  <a:cubicBezTo>
                    <a:pt x="686" y="132"/>
                    <a:pt x="686" y="132"/>
                    <a:pt x="686" y="132"/>
                  </a:cubicBezTo>
                  <a:cubicBezTo>
                    <a:pt x="693" y="106"/>
                    <a:pt x="693" y="106"/>
                    <a:pt x="693" y="106"/>
                  </a:cubicBezTo>
                  <a:cubicBezTo>
                    <a:pt x="693" y="106"/>
                    <a:pt x="693" y="106"/>
                    <a:pt x="693" y="106"/>
                  </a:cubicBezTo>
                  <a:lnTo>
                    <a:pt x="701" y="132"/>
                  </a:lnTo>
                  <a:close/>
                  <a:moveTo>
                    <a:pt x="678" y="64"/>
                  </a:moveTo>
                  <a:cubicBezTo>
                    <a:pt x="706" y="64"/>
                    <a:pt x="706" y="64"/>
                    <a:pt x="706" y="64"/>
                  </a:cubicBezTo>
                  <a:cubicBezTo>
                    <a:pt x="706" y="58"/>
                    <a:pt x="706" y="58"/>
                    <a:pt x="706" y="58"/>
                  </a:cubicBezTo>
                  <a:cubicBezTo>
                    <a:pt x="686" y="58"/>
                    <a:pt x="686" y="58"/>
                    <a:pt x="686" y="58"/>
                  </a:cubicBezTo>
                  <a:cubicBezTo>
                    <a:pt x="686" y="42"/>
                    <a:pt x="686" y="42"/>
                    <a:pt x="686" y="42"/>
                  </a:cubicBezTo>
                  <a:cubicBezTo>
                    <a:pt x="704" y="42"/>
                    <a:pt x="704" y="42"/>
                    <a:pt x="704" y="42"/>
                  </a:cubicBezTo>
                  <a:cubicBezTo>
                    <a:pt x="704" y="36"/>
                    <a:pt x="704" y="36"/>
                    <a:pt x="704" y="36"/>
                  </a:cubicBezTo>
                  <a:cubicBezTo>
                    <a:pt x="686" y="36"/>
                    <a:pt x="686" y="36"/>
                    <a:pt x="686" y="36"/>
                  </a:cubicBezTo>
                  <a:cubicBezTo>
                    <a:pt x="686" y="23"/>
                    <a:pt x="686" y="23"/>
                    <a:pt x="686" y="23"/>
                  </a:cubicBezTo>
                  <a:cubicBezTo>
                    <a:pt x="706" y="23"/>
                    <a:pt x="706" y="23"/>
                    <a:pt x="706" y="23"/>
                  </a:cubicBezTo>
                  <a:cubicBezTo>
                    <a:pt x="706" y="16"/>
                    <a:pt x="706" y="16"/>
                    <a:pt x="706" y="16"/>
                  </a:cubicBezTo>
                  <a:cubicBezTo>
                    <a:pt x="678" y="16"/>
                    <a:pt x="678" y="16"/>
                    <a:pt x="678" y="16"/>
                  </a:cubicBezTo>
                  <a:lnTo>
                    <a:pt x="678" y="64"/>
                  </a:lnTo>
                  <a:close/>
                  <a:moveTo>
                    <a:pt x="659" y="64"/>
                  </a:moveTo>
                  <a:cubicBezTo>
                    <a:pt x="668" y="64"/>
                    <a:pt x="668" y="64"/>
                    <a:pt x="668" y="64"/>
                  </a:cubicBezTo>
                  <a:cubicBezTo>
                    <a:pt x="668" y="63"/>
                    <a:pt x="668" y="63"/>
                    <a:pt x="668" y="63"/>
                  </a:cubicBezTo>
                  <a:cubicBezTo>
                    <a:pt x="667" y="62"/>
                    <a:pt x="666" y="61"/>
                    <a:pt x="666" y="59"/>
                  </a:cubicBezTo>
                  <a:cubicBezTo>
                    <a:pt x="666" y="58"/>
                    <a:pt x="665" y="56"/>
                    <a:pt x="665" y="54"/>
                  </a:cubicBezTo>
                  <a:cubicBezTo>
                    <a:pt x="665" y="49"/>
                    <a:pt x="665" y="49"/>
                    <a:pt x="665" y="49"/>
                  </a:cubicBezTo>
                  <a:cubicBezTo>
                    <a:pt x="665" y="46"/>
                    <a:pt x="665" y="43"/>
                    <a:pt x="663" y="40"/>
                  </a:cubicBezTo>
                  <a:cubicBezTo>
                    <a:pt x="662" y="38"/>
                    <a:pt x="660" y="36"/>
                    <a:pt x="657" y="35"/>
                  </a:cubicBezTo>
                  <a:cubicBezTo>
                    <a:pt x="660" y="34"/>
                    <a:pt x="662" y="32"/>
                    <a:pt x="663" y="30"/>
                  </a:cubicBezTo>
                  <a:cubicBezTo>
                    <a:pt x="665" y="27"/>
                    <a:pt x="665" y="25"/>
                    <a:pt x="665" y="21"/>
                  </a:cubicBezTo>
                  <a:cubicBezTo>
                    <a:pt x="665" y="16"/>
                    <a:pt x="664" y="12"/>
                    <a:pt x="661" y="9"/>
                  </a:cubicBezTo>
                  <a:cubicBezTo>
                    <a:pt x="658" y="6"/>
                    <a:pt x="653" y="5"/>
                    <a:pt x="648" y="5"/>
                  </a:cubicBezTo>
                  <a:cubicBezTo>
                    <a:pt x="629" y="5"/>
                    <a:pt x="629" y="5"/>
                    <a:pt x="629" y="5"/>
                  </a:cubicBezTo>
                  <a:cubicBezTo>
                    <a:pt x="629" y="64"/>
                    <a:pt x="629" y="64"/>
                    <a:pt x="629" y="64"/>
                  </a:cubicBezTo>
                  <a:cubicBezTo>
                    <a:pt x="637" y="64"/>
                    <a:pt x="637" y="64"/>
                    <a:pt x="637" y="64"/>
                  </a:cubicBezTo>
                  <a:cubicBezTo>
                    <a:pt x="637" y="38"/>
                    <a:pt x="637" y="38"/>
                    <a:pt x="637" y="38"/>
                  </a:cubicBezTo>
                  <a:cubicBezTo>
                    <a:pt x="649" y="38"/>
                    <a:pt x="649" y="38"/>
                    <a:pt x="649" y="38"/>
                  </a:cubicBezTo>
                  <a:cubicBezTo>
                    <a:pt x="651" y="38"/>
                    <a:pt x="653" y="39"/>
                    <a:pt x="655" y="41"/>
                  </a:cubicBezTo>
                  <a:cubicBezTo>
                    <a:pt x="656" y="43"/>
                    <a:pt x="657" y="46"/>
                    <a:pt x="657" y="49"/>
                  </a:cubicBezTo>
                  <a:cubicBezTo>
                    <a:pt x="657" y="54"/>
                    <a:pt x="657" y="54"/>
                    <a:pt x="657" y="54"/>
                  </a:cubicBezTo>
                  <a:cubicBezTo>
                    <a:pt x="657" y="56"/>
                    <a:pt x="657" y="58"/>
                    <a:pt x="658" y="60"/>
                  </a:cubicBezTo>
                  <a:cubicBezTo>
                    <a:pt x="658" y="62"/>
                    <a:pt x="658" y="63"/>
                    <a:pt x="659" y="64"/>
                  </a:cubicBezTo>
                  <a:moveTo>
                    <a:pt x="655" y="29"/>
                  </a:moveTo>
                  <a:cubicBezTo>
                    <a:pt x="653" y="31"/>
                    <a:pt x="651" y="32"/>
                    <a:pt x="647" y="32"/>
                  </a:cubicBezTo>
                  <a:cubicBezTo>
                    <a:pt x="637" y="32"/>
                    <a:pt x="637" y="32"/>
                    <a:pt x="637" y="32"/>
                  </a:cubicBezTo>
                  <a:cubicBezTo>
                    <a:pt x="637" y="11"/>
                    <a:pt x="637" y="11"/>
                    <a:pt x="637" y="11"/>
                  </a:cubicBezTo>
                  <a:cubicBezTo>
                    <a:pt x="648" y="11"/>
                    <a:pt x="648" y="11"/>
                    <a:pt x="648" y="11"/>
                  </a:cubicBezTo>
                  <a:cubicBezTo>
                    <a:pt x="651" y="11"/>
                    <a:pt x="653" y="12"/>
                    <a:pt x="655" y="14"/>
                  </a:cubicBezTo>
                  <a:cubicBezTo>
                    <a:pt x="656" y="16"/>
                    <a:pt x="657" y="18"/>
                    <a:pt x="657" y="22"/>
                  </a:cubicBezTo>
                  <a:cubicBezTo>
                    <a:pt x="657" y="25"/>
                    <a:pt x="656" y="28"/>
                    <a:pt x="655" y="29"/>
                  </a:cubicBezTo>
                  <a:moveTo>
                    <a:pt x="614" y="153"/>
                  </a:moveTo>
                  <a:cubicBezTo>
                    <a:pt x="622" y="153"/>
                    <a:pt x="622" y="153"/>
                    <a:pt x="622" y="153"/>
                  </a:cubicBezTo>
                  <a:cubicBezTo>
                    <a:pt x="622" y="106"/>
                    <a:pt x="622" y="106"/>
                    <a:pt x="622" y="106"/>
                  </a:cubicBezTo>
                  <a:cubicBezTo>
                    <a:pt x="614" y="106"/>
                    <a:pt x="614" y="106"/>
                    <a:pt x="614" y="106"/>
                  </a:cubicBezTo>
                  <a:cubicBezTo>
                    <a:pt x="614" y="139"/>
                    <a:pt x="614" y="139"/>
                    <a:pt x="614" y="139"/>
                  </a:cubicBezTo>
                  <a:cubicBezTo>
                    <a:pt x="614" y="139"/>
                    <a:pt x="614" y="139"/>
                    <a:pt x="614" y="139"/>
                  </a:cubicBezTo>
                  <a:cubicBezTo>
                    <a:pt x="595" y="106"/>
                    <a:pt x="595" y="106"/>
                    <a:pt x="595" y="106"/>
                  </a:cubicBezTo>
                  <a:cubicBezTo>
                    <a:pt x="587" y="106"/>
                    <a:pt x="587" y="106"/>
                    <a:pt x="587" y="106"/>
                  </a:cubicBezTo>
                  <a:cubicBezTo>
                    <a:pt x="587" y="153"/>
                    <a:pt x="587" y="153"/>
                    <a:pt x="587" y="153"/>
                  </a:cubicBezTo>
                  <a:cubicBezTo>
                    <a:pt x="595" y="153"/>
                    <a:pt x="595" y="153"/>
                    <a:pt x="595" y="153"/>
                  </a:cubicBezTo>
                  <a:cubicBezTo>
                    <a:pt x="595" y="120"/>
                    <a:pt x="595" y="120"/>
                    <a:pt x="595" y="120"/>
                  </a:cubicBezTo>
                  <a:cubicBezTo>
                    <a:pt x="596" y="120"/>
                    <a:pt x="596" y="120"/>
                    <a:pt x="596" y="120"/>
                  </a:cubicBezTo>
                  <a:lnTo>
                    <a:pt x="614" y="153"/>
                  </a:lnTo>
                  <a:close/>
                  <a:moveTo>
                    <a:pt x="569" y="64"/>
                  </a:moveTo>
                  <a:cubicBezTo>
                    <a:pt x="598" y="64"/>
                    <a:pt x="598" y="64"/>
                    <a:pt x="598" y="64"/>
                  </a:cubicBezTo>
                  <a:cubicBezTo>
                    <a:pt x="598" y="58"/>
                    <a:pt x="598" y="58"/>
                    <a:pt x="598" y="58"/>
                  </a:cubicBezTo>
                  <a:cubicBezTo>
                    <a:pt x="577" y="58"/>
                    <a:pt x="577" y="58"/>
                    <a:pt x="577" y="58"/>
                  </a:cubicBezTo>
                  <a:cubicBezTo>
                    <a:pt x="577" y="42"/>
                    <a:pt x="577" y="42"/>
                    <a:pt x="577" y="42"/>
                  </a:cubicBezTo>
                  <a:cubicBezTo>
                    <a:pt x="595" y="42"/>
                    <a:pt x="595" y="42"/>
                    <a:pt x="595" y="42"/>
                  </a:cubicBezTo>
                  <a:cubicBezTo>
                    <a:pt x="595" y="36"/>
                    <a:pt x="595" y="36"/>
                    <a:pt x="595" y="36"/>
                  </a:cubicBezTo>
                  <a:cubicBezTo>
                    <a:pt x="577" y="36"/>
                    <a:pt x="577" y="36"/>
                    <a:pt x="577" y="36"/>
                  </a:cubicBezTo>
                  <a:cubicBezTo>
                    <a:pt x="577" y="23"/>
                    <a:pt x="577" y="23"/>
                    <a:pt x="577" y="23"/>
                  </a:cubicBezTo>
                  <a:cubicBezTo>
                    <a:pt x="598" y="23"/>
                    <a:pt x="598" y="23"/>
                    <a:pt x="598" y="23"/>
                  </a:cubicBezTo>
                  <a:cubicBezTo>
                    <a:pt x="598" y="16"/>
                    <a:pt x="598" y="16"/>
                    <a:pt x="598" y="16"/>
                  </a:cubicBezTo>
                  <a:cubicBezTo>
                    <a:pt x="569" y="16"/>
                    <a:pt x="569" y="16"/>
                    <a:pt x="569" y="16"/>
                  </a:cubicBezTo>
                  <a:lnTo>
                    <a:pt x="569" y="64"/>
                  </a:lnTo>
                  <a:close/>
                  <a:moveTo>
                    <a:pt x="571" y="110"/>
                  </a:moveTo>
                  <a:cubicBezTo>
                    <a:pt x="568" y="107"/>
                    <a:pt x="564" y="105"/>
                    <a:pt x="559" y="105"/>
                  </a:cubicBezTo>
                  <a:cubicBezTo>
                    <a:pt x="553" y="105"/>
                    <a:pt x="549" y="107"/>
                    <a:pt x="546" y="110"/>
                  </a:cubicBezTo>
                  <a:cubicBezTo>
                    <a:pt x="543" y="114"/>
                    <a:pt x="541" y="119"/>
                    <a:pt x="541" y="125"/>
                  </a:cubicBezTo>
                  <a:cubicBezTo>
                    <a:pt x="541" y="134"/>
                    <a:pt x="541" y="134"/>
                    <a:pt x="541" y="134"/>
                  </a:cubicBezTo>
                  <a:cubicBezTo>
                    <a:pt x="541" y="140"/>
                    <a:pt x="543" y="145"/>
                    <a:pt x="546" y="149"/>
                  </a:cubicBezTo>
                  <a:cubicBezTo>
                    <a:pt x="549" y="152"/>
                    <a:pt x="554" y="154"/>
                    <a:pt x="559" y="154"/>
                  </a:cubicBezTo>
                  <a:cubicBezTo>
                    <a:pt x="564" y="154"/>
                    <a:pt x="568" y="152"/>
                    <a:pt x="571" y="149"/>
                  </a:cubicBezTo>
                  <a:cubicBezTo>
                    <a:pt x="575" y="145"/>
                    <a:pt x="576" y="140"/>
                    <a:pt x="576" y="134"/>
                  </a:cubicBezTo>
                  <a:cubicBezTo>
                    <a:pt x="576" y="125"/>
                    <a:pt x="576" y="125"/>
                    <a:pt x="576" y="125"/>
                  </a:cubicBezTo>
                  <a:cubicBezTo>
                    <a:pt x="576" y="119"/>
                    <a:pt x="575" y="114"/>
                    <a:pt x="571" y="110"/>
                  </a:cubicBezTo>
                  <a:moveTo>
                    <a:pt x="568" y="134"/>
                  </a:moveTo>
                  <a:cubicBezTo>
                    <a:pt x="568" y="139"/>
                    <a:pt x="567" y="142"/>
                    <a:pt x="566" y="144"/>
                  </a:cubicBezTo>
                  <a:cubicBezTo>
                    <a:pt x="564" y="147"/>
                    <a:pt x="562" y="148"/>
                    <a:pt x="559" y="148"/>
                  </a:cubicBezTo>
                  <a:cubicBezTo>
                    <a:pt x="556" y="148"/>
                    <a:pt x="554" y="147"/>
                    <a:pt x="552" y="144"/>
                  </a:cubicBezTo>
                  <a:cubicBezTo>
                    <a:pt x="550" y="142"/>
                    <a:pt x="549" y="139"/>
                    <a:pt x="549" y="134"/>
                  </a:cubicBezTo>
                  <a:cubicBezTo>
                    <a:pt x="549" y="124"/>
                    <a:pt x="549" y="124"/>
                    <a:pt x="549" y="124"/>
                  </a:cubicBezTo>
                  <a:cubicBezTo>
                    <a:pt x="549" y="120"/>
                    <a:pt x="550" y="117"/>
                    <a:pt x="552" y="115"/>
                  </a:cubicBezTo>
                  <a:cubicBezTo>
                    <a:pt x="553" y="113"/>
                    <a:pt x="556" y="111"/>
                    <a:pt x="559" y="111"/>
                  </a:cubicBezTo>
                  <a:cubicBezTo>
                    <a:pt x="562" y="111"/>
                    <a:pt x="564" y="113"/>
                    <a:pt x="566" y="115"/>
                  </a:cubicBezTo>
                  <a:cubicBezTo>
                    <a:pt x="567" y="117"/>
                    <a:pt x="568" y="120"/>
                    <a:pt x="568" y="124"/>
                  </a:cubicBezTo>
                  <a:lnTo>
                    <a:pt x="568" y="134"/>
                  </a:lnTo>
                  <a:close/>
                  <a:moveTo>
                    <a:pt x="537" y="34"/>
                  </a:moveTo>
                  <a:cubicBezTo>
                    <a:pt x="535" y="32"/>
                    <a:pt x="535" y="31"/>
                    <a:pt x="535" y="29"/>
                  </a:cubicBezTo>
                  <a:cubicBezTo>
                    <a:pt x="535" y="27"/>
                    <a:pt x="535" y="25"/>
                    <a:pt x="537" y="24"/>
                  </a:cubicBezTo>
                  <a:cubicBezTo>
                    <a:pt x="538" y="23"/>
                    <a:pt x="540" y="22"/>
                    <a:pt x="542" y="22"/>
                  </a:cubicBezTo>
                  <a:cubicBezTo>
                    <a:pt x="545" y="22"/>
                    <a:pt x="547" y="23"/>
                    <a:pt x="548" y="24"/>
                  </a:cubicBezTo>
                  <a:cubicBezTo>
                    <a:pt x="549" y="26"/>
                    <a:pt x="550" y="28"/>
                    <a:pt x="550" y="30"/>
                  </a:cubicBezTo>
                  <a:cubicBezTo>
                    <a:pt x="558" y="30"/>
                    <a:pt x="558" y="30"/>
                    <a:pt x="558" y="30"/>
                  </a:cubicBezTo>
                  <a:cubicBezTo>
                    <a:pt x="558" y="30"/>
                    <a:pt x="558" y="30"/>
                    <a:pt x="558" y="30"/>
                  </a:cubicBezTo>
                  <a:cubicBezTo>
                    <a:pt x="558" y="26"/>
                    <a:pt x="557" y="22"/>
                    <a:pt x="554" y="20"/>
                  </a:cubicBezTo>
                  <a:cubicBezTo>
                    <a:pt x="551" y="17"/>
                    <a:pt x="547" y="16"/>
                    <a:pt x="542" y="16"/>
                  </a:cubicBezTo>
                  <a:cubicBezTo>
                    <a:pt x="537" y="16"/>
                    <a:pt x="534" y="17"/>
                    <a:pt x="531" y="19"/>
                  </a:cubicBezTo>
                  <a:cubicBezTo>
                    <a:pt x="528" y="22"/>
                    <a:pt x="527" y="25"/>
                    <a:pt x="527" y="29"/>
                  </a:cubicBezTo>
                  <a:cubicBezTo>
                    <a:pt x="527" y="33"/>
                    <a:pt x="528" y="36"/>
                    <a:pt x="530" y="38"/>
                  </a:cubicBezTo>
                  <a:cubicBezTo>
                    <a:pt x="532" y="40"/>
                    <a:pt x="536" y="42"/>
                    <a:pt x="541" y="43"/>
                  </a:cubicBezTo>
                  <a:cubicBezTo>
                    <a:pt x="545" y="44"/>
                    <a:pt x="547" y="46"/>
                    <a:pt x="548" y="47"/>
                  </a:cubicBezTo>
                  <a:cubicBezTo>
                    <a:pt x="550" y="48"/>
                    <a:pt x="550" y="50"/>
                    <a:pt x="550" y="52"/>
                  </a:cubicBezTo>
                  <a:cubicBezTo>
                    <a:pt x="550" y="54"/>
                    <a:pt x="550" y="55"/>
                    <a:pt x="548" y="56"/>
                  </a:cubicBezTo>
                  <a:cubicBezTo>
                    <a:pt x="547" y="58"/>
                    <a:pt x="545" y="58"/>
                    <a:pt x="542" y="58"/>
                  </a:cubicBezTo>
                  <a:cubicBezTo>
                    <a:pt x="539" y="58"/>
                    <a:pt x="537" y="58"/>
                    <a:pt x="536" y="56"/>
                  </a:cubicBezTo>
                  <a:cubicBezTo>
                    <a:pt x="534" y="55"/>
                    <a:pt x="533" y="53"/>
                    <a:pt x="533" y="50"/>
                  </a:cubicBezTo>
                  <a:cubicBezTo>
                    <a:pt x="525" y="50"/>
                    <a:pt x="525" y="50"/>
                    <a:pt x="525" y="50"/>
                  </a:cubicBezTo>
                  <a:cubicBezTo>
                    <a:pt x="525" y="50"/>
                    <a:pt x="525" y="50"/>
                    <a:pt x="525" y="50"/>
                  </a:cubicBezTo>
                  <a:cubicBezTo>
                    <a:pt x="525" y="55"/>
                    <a:pt x="527" y="59"/>
                    <a:pt x="530" y="61"/>
                  </a:cubicBezTo>
                  <a:cubicBezTo>
                    <a:pt x="533" y="63"/>
                    <a:pt x="537" y="65"/>
                    <a:pt x="542" y="65"/>
                  </a:cubicBezTo>
                  <a:cubicBezTo>
                    <a:pt x="547" y="65"/>
                    <a:pt x="551" y="64"/>
                    <a:pt x="554" y="61"/>
                  </a:cubicBezTo>
                  <a:cubicBezTo>
                    <a:pt x="557" y="59"/>
                    <a:pt x="559" y="56"/>
                    <a:pt x="559" y="51"/>
                  </a:cubicBezTo>
                  <a:cubicBezTo>
                    <a:pt x="559" y="47"/>
                    <a:pt x="557" y="44"/>
                    <a:pt x="555" y="42"/>
                  </a:cubicBezTo>
                  <a:cubicBezTo>
                    <a:pt x="553" y="40"/>
                    <a:pt x="549" y="38"/>
                    <a:pt x="544" y="37"/>
                  </a:cubicBezTo>
                  <a:cubicBezTo>
                    <a:pt x="540" y="36"/>
                    <a:pt x="538" y="35"/>
                    <a:pt x="537" y="34"/>
                  </a:cubicBezTo>
                  <a:moveTo>
                    <a:pt x="511" y="60"/>
                  </a:moveTo>
                  <a:cubicBezTo>
                    <a:pt x="514" y="57"/>
                    <a:pt x="515" y="53"/>
                    <a:pt x="515" y="48"/>
                  </a:cubicBezTo>
                  <a:cubicBezTo>
                    <a:pt x="515" y="16"/>
                    <a:pt x="515" y="16"/>
                    <a:pt x="515" y="16"/>
                  </a:cubicBezTo>
                  <a:cubicBezTo>
                    <a:pt x="507" y="16"/>
                    <a:pt x="507" y="16"/>
                    <a:pt x="507" y="16"/>
                  </a:cubicBezTo>
                  <a:cubicBezTo>
                    <a:pt x="507" y="48"/>
                    <a:pt x="507" y="48"/>
                    <a:pt x="507" y="48"/>
                  </a:cubicBezTo>
                  <a:cubicBezTo>
                    <a:pt x="507" y="51"/>
                    <a:pt x="506" y="54"/>
                    <a:pt x="505" y="56"/>
                  </a:cubicBezTo>
                  <a:cubicBezTo>
                    <a:pt x="503" y="57"/>
                    <a:pt x="501" y="58"/>
                    <a:pt x="498" y="58"/>
                  </a:cubicBezTo>
                  <a:cubicBezTo>
                    <a:pt x="495" y="58"/>
                    <a:pt x="493" y="57"/>
                    <a:pt x="491" y="56"/>
                  </a:cubicBezTo>
                  <a:cubicBezTo>
                    <a:pt x="489" y="54"/>
                    <a:pt x="489" y="51"/>
                    <a:pt x="489" y="48"/>
                  </a:cubicBezTo>
                  <a:cubicBezTo>
                    <a:pt x="489" y="16"/>
                    <a:pt x="489" y="16"/>
                    <a:pt x="489" y="16"/>
                  </a:cubicBezTo>
                  <a:cubicBezTo>
                    <a:pt x="480" y="16"/>
                    <a:pt x="480" y="16"/>
                    <a:pt x="480" y="16"/>
                  </a:cubicBezTo>
                  <a:cubicBezTo>
                    <a:pt x="480" y="48"/>
                    <a:pt x="480" y="48"/>
                    <a:pt x="480" y="48"/>
                  </a:cubicBezTo>
                  <a:cubicBezTo>
                    <a:pt x="480" y="53"/>
                    <a:pt x="482" y="57"/>
                    <a:pt x="485" y="60"/>
                  </a:cubicBezTo>
                  <a:cubicBezTo>
                    <a:pt x="488" y="63"/>
                    <a:pt x="493" y="65"/>
                    <a:pt x="498" y="65"/>
                  </a:cubicBezTo>
                  <a:cubicBezTo>
                    <a:pt x="503" y="65"/>
                    <a:pt x="507" y="63"/>
                    <a:pt x="511" y="60"/>
                  </a:cubicBezTo>
                  <a:moveTo>
                    <a:pt x="485" y="106"/>
                  </a:moveTo>
                  <a:cubicBezTo>
                    <a:pt x="477" y="106"/>
                    <a:pt x="477" y="106"/>
                    <a:pt x="477" y="106"/>
                  </a:cubicBezTo>
                  <a:cubicBezTo>
                    <a:pt x="477" y="153"/>
                    <a:pt x="477" y="153"/>
                    <a:pt x="477" y="153"/>
                  </a:cubicBezTo>
                  <a:cubicBezTo>
                    <a:pt x="485" y="153"/>
                    <a:pt x="485" y="153"/>
                    <a:pt x="485" y="153"/>
                  </a:cubicBezTo>
                  <a:lnTo>
                    <a:pt x="485" y="106"/>
                  </a:lnTo>
                  <a:close/>
                  <a:moveTo>
                    <a:pt x="465" y="59"/>
                  </a:moveTo>
                  <a:cubicBezTo>
                    <a:pt x="468" y="55"/>
                    <a:pt x="470" y="50"/>
                    <a:pt x="470" y="45"/>
                  </a:cubicBezTo>
                  <a:cubicBezTo>
                    <a:pt x="470" y="36"/>
                    <a:pt x="470" y="36"/>
                    <a:pt x="470" y="36"/>
                  </a:cubicBezTo>
                  <a:cubicBezTo>
                    <a:pt x="470" y="30"/>
                    <a:pt x="468" y="26"/>
                    <a:pt x="465" y="22"/>
                  </a:cubicBezTo>
                  <a:cubicBezTo>
                    <a:pt x="461" y="18"/>
                    <a:pt x="457" y="16"/>
                    <a:pt x="452" y="16"/>
                  </a:cubicBezTo>
                  <a:cubicBezTo>
                    <a:pt x="437" y="16"/>
                    <a:pt x="437" y="16"/>
                    <a:pt x="437" y="16"/>
                  </a:cubicBezTo>
                  <a:cubicBezTo>
                    <a:pt x="437" y="64"/>
                    <a:pt x="437" y="64"/>
                    <a:pt x="437" y="64"/>
                  </a:cubicBezTo>
                  <a:cubicBezTo>
                    <a:pt x="452" y="64"/>
                    <a:pt x="452" y="64"/>
                    <a:pt x="452" y="64"/>
                  </a:cubicBezTo>
                  <a:cubicBezTo>
                    <a:pt x="457" y="64"/>
                    <a:pt x="461" y="62"/>
                    <a:pt x="465" y="59"/>
                  </a:cubicBezTo>
                  <a:moveTo>
                    <a:pt x="462" y="44"/>
                  </a:moveTo>
                  <a:cubicBezTo>
                    <a:pt x="462" y="48"/>
                    <a:pt x="461" y="51"/>
                    <a:pt x="459" y="54"/>
                  </a:cubicBezTo>
                  <a:cubicBezTo>
                    <a:pt x="457" y="56"/>
                    <a:pt x="455" y="58"/>
                    <a:pt x="452" y="58"/>
                  </a:cubicBezTo>
                  <a:cubicBezTo>
                    <a:pt x="445" y="58"/>
                    <a:pt x="445" y="58"/>
                    <a:pt x="445" y="58"/>
                  </a:cubicBezTo>
                  <a:cubicBezTo>
                    <a:pt x="445" y="23"/>
                    <a:pt x="445" y="23"/>
                    <a:pt x="445" y="23"/>
                  </a:cubicBezTo>
                  <a:cubicBezTo>
                    <a:pt x="452" y="23"/>
                    <a:pt x="452" y="23"/>
                    <a:pt x="452" y="23"/>
                  </a:cubicBezTo>
                  <a:cubicBezTo>
                    <a:pt x="455" y="23"/>
                    <a:pt x="457" y="24"/>
                    <a:pt x="459" y="26"/>
                  </a:cubicBezTo>
                  <a:cubicBezTo>
                    <a:pt x="461" y="29"/>
                    <a:pt x="462" y="32"/>
                    <a:pt x="462" y="36"/>
                  </a:cubicBezTo>
                  <a:lnTo>
                    <a:pt x="462" y="44"/>
                  </a:lnTo>
                  <a:close/>
                  <a:moveTo>
                    <a:pt x="448" y="105"/>
                  </a:moveTo>
                  <a:cubicBezTo>
                    <a:pt x="444" y="105"/>
                    <a:pt x="440" y="106"/>
                    <a:pt x="437" y="109"/>
                  </a:cubicBezTo>
                  <a:cubicBezTo>
                    <a:pt x="434" y="111"/>
                    <a:pt x="433" y="114"/>
                    <a:pt x="433" y="118"/>
                  </a:cubicBezTo>
                  <a:cubicBezTo>
                    <a:pt x="433" y="122"/>
                    <a:pt x="434" y="125"/>
                    <a:pt x="436" y="127"/>
                  </a:cubicBezTo>
                  <a:cubicBezTo>
                    <a:pt x="439" y="129"/>
                    <a:pt x="442" y="131"/>
                    <a:pt x="448" y="133"/>
                  </a:cubicBezTo>
                  <a:cubicBezTo>
                    <a:pt x="451" y="134"/>
                    <a:pt x="453" y="135"/>
                    <a:pt x="455" y="136"/>
                  </a:cubicBezTo>
                  <a:cubicBezTo>
                    <a:pt x="456" y="137"/>
                    <a:pt x="456" y="139"/>
                    <a:pt x="456" y="141"/>
                  </a:cubicBezTo>
                  <a:cubicBezTo>
                    <a:pt x="456" y="143"/>
                    <a:pt x="456" y="145"/>
                    <a:pt x="454" y="146"/>
                  </a:cubicBezTo>
                  <a:cubicBezTo>
                    <a:pt x="453" y="147"/>
                    <a:pt x="451" y="148"/>
                    <a:pt x="448" y="148"/>
                  </a:cubicBezTo>
                  <a:cubicBezTo>
                    <a:pt x="446" y="148"/>
                    <a:pt x="444" y="147"/>
                    <a:pt x="442" y="146"/>
                  </a:cubicBezTo>
                  <a:cubicBezTo>
                    <a:pt x="440" y="144"/>
                    <a:pt x="440" y="142"/>
                    <a:pt x="440" y="139"/>
                  </a:cubicBezTo>
                  <a:cubicBezTo>
                    <a:pt x="432" y="139"/>
                    <a:pt x="432" y="139"/>
                    <a:pt x="432" y="139"/>
                  </a:cubicBezTo>
                  <a:cubicBezTo>
                    <a:pt x="432" y="139"/>
                    <a:pt x="432" y="139"/>
                    <a:pt x="432" y="139"/>
                  </a:cubicBezTo>
                  <a:cubicBezTo>
                    <a:pt x="431" y="144"/>
                    <a:pt x="433" y="148"/>
                    <a:pt x="436" y="150"/>
                  </a:cubicBezTo>
                  <a:cubicBezTo>
                    <a:pt x="439" y="153"/>
                    <a:pt x="443" y="154"/>
                    <a:pt x="448" y="154"/>
                  </a:cubicBezTo>
                  <a:cubicBezTo>
                    <a:pt x="453" y="154"/>
                    <a:pt x="457" y="153"/>
                    <a:pt x="460" y="150"/>
                  </a:cubicBezTo>
                  <a:cubicBezTo>
                    <a:pt x="463" y="148"/>
                    <a:pt x="465" y="145"/>
                    <a:pt x="465" y="141"/>
                  </a:cubicBezTo>
                  <a:cubicBezTo>
                    <a:pt x="465" y="137"/>
                    <a:pt x="464" y="134"/>
                    <a:pt x="461" y="132"/>
                  </a:cubicBezTo>
                  <a:cubicBezTo>
                    <a:pt x="459" y="130"/>
                    <a:pt x="455" y="128"/>
                    <a:pt x="450" y="126"/>
                  </a:cubicBezTo>
                  <a:cubicBezTo>
                    <a:pt x="446" y="125"/>
                    <a:pt x="444" y="124"/>
                    <a:pt x="443" y="123"/>
                  </a:cubicBezTo>
                  <a:cubicBezTo>
                    <a:pt x="442" y="122"/>
                    <a:pt x="441" y="120"/>
                    <a:pt x="441" y="118"/>
                  </a:cubicBezTo>
                  <a:cubicBezTo>
                    <a:pt x="441" y="116"/>
                    <a:pt x="442" y="115"/>
                    <a:pt x="443" y="113"/>
                  </a:cubicBezTo>
                  <a:cubicBezTo>
                    <a:pt x="444" y="112"/>
                    <a:pt x="446" y="111"/>
                    <a:pt x="448" y="111"/>
                  </a:cubicBezTo>
                  <a:cubicBezTo>
                    <a:pt x="451" y="111"/>
                    <a:pt x="453" y="112"/>
                    <a:pt x="454" y="114"/>
                  </a:cubicBezTo>
                  <a:cubicBezTo>
                    <a:pt x="455" y="115"/>
                    <a:pt x="456" y="117"/>
                    <a:pt x="456" y="120"/>
                  </a:cubicBezTo>
                  <a:cubicBezTo>
                    <a:pt x="464" y="120"/>
                    <a:pt x="464" y="120"/>
                    <a:pt x="464" y="120"/>
                  </a:cubicBezTo>
                  <a:cubicBezTo>
                    <a:pt x="464" y="119"/>
                    <a:pt x="464" y="119"/>
                    <a:pt x="464" y="119"/>
                  </a:cubicBezTo>
                  <a:cubicBezTo>
                    <a:pt x="464" y="115"/>
                    <a:pt x="463" y="111"/>
                    <a:pt x="460" y="109"/>
                  </a:cubicBezTo>
                  <a:cubicBezTo>
                    <a:pt x="457" y="106"/>
                    <a:pt x="453" y="105"/>
                    <a:pt x="448" y="105"/>
                  </a:cubicBezTo>
                  <a:moveTo>
                    <a:pt x="414" y="112"/>
                  </a:moveTo>
                  <a:cubicBezTo>
                    <a:pt x="426" y="112"/>
                    <a:pt x="426" y="112"/>
                    <a:pt x="426" y="112"/>
                  </a:cubicBezTo>
                  <a:cubicBezTo>
                    <a:pt x="426" y="106"/>
                    <a:pt x="426" y="106"/>
                    <a:pt x="426" y="106"/>
                  </a:cubicBezTo>
                  <a:cubicBezTo>
                    <a:pt x="394" y="106"/>
                    <a:pt x="394" y="106"/>
                    <a:pt x="394" y="106"/>
                  </a:cubicBezTo>
                  <a:cubicBezTo>
                    <a:pt x="394" y="112"/>
                    <a:pt x="394" y="112"/>
                    <a:pt x="394" y="112"/>
                  </a:cubicBezTo>
                  <a:cubicBezTo>
                    <a:pt x="406" y="112"/>
                    <a:pt x="406" y="112"/>
                    <a:pt x="406" y="112"/>
                  </a:cubicBezTo>
                  <a:cubicBezTo>
                    <a:pt x="406" y="153"/>
                    <a:pt x="406" y="153"/>
                    <a:pt x="406" y="153"/>
                  </a:cubicBezTo>
                  <a:cubicBezTo>
                    <a:pt x="414" y="153"/>
                    <a:pt x="414" y="153"/>
                    <a:pt x="414" y="153"/>
                  </a:cubicBezTo>
                  <a:lnTo>
                    <a:pt x="414" y="112"/>
                  </a:lnTo>
                  <a:close/>
                  <a:moveTo>
                    <a:pt x="416" y="64"/>
                  </a:moveTo>
                  <a:cubicBezTo>
                    <a:pt x="425" y="64"/>
                    <a:pt x="425" y="64"/>
                    <a:pt x="425" y="64"/>
                  </a:cubicBezTo>
                  <a:cubicBezTo>
                    <a:pt x="425" y="16"/>
                    <a:pt x="425" y="16"/>
                    <a:pt x="425" y="16"/>
                  </a:cubicBezTo>
                  <a:cubicBezTo>
                    <a:pt x="416" y="16"/>
                    <a:pt x="416" y="16"/>
                    <a:pt x="416" y="16"/>
                  </a:cubicBezTo>
                  <a:cubicBezTo>
                    <a:pt x="416" y="49"/>
                    <a:pt x="416" y="49"/>
                    <a:pt x="416" y="49"/>
                  </a:cubicBezTo>
                  <a:cubicBezTo>
                    <a:pt x="416" y="49"/>
                    <a:pt x="416" y="49"/>
                    <a:pt x="416" y="49"/>
                  </a:cubicBezTo>
                  <a:cubicBezTo>
                    <a:pt x="398" y="16"/>
                    <a:pt x="398" y="16"/>
                    <a:pt x="398" y="16"/>
                  </a:cubicBezTo>
                  <a:cubicBezTo>
                    <a:pt x="390" y="16"/>
                    <a:pt x="390" y="16"/>
                    <a:pt x="390" y="16"/>
                  </a:cubicBezTo>
                  <a:cubicBezTo>
                    <a:pt x="390" y="64"/>
                    <a:pt x="390" y="64"/>
                    <a:pt x="390" y="64"/>
                  </a:cubicBezTo>
                  <a:cubicBezTo>
                    <a:pt x="398" y="64"/>
                    <a:pt x="398" y="64"/>
                    <a:pt x="398" y="64"/>
                  </a:cubicBezTo>
                  <a:cubicBezTo>
                    <a:pt x="398" y="31"/>
                    <a:pt x="398" y="31"/>
                    <a:pt x="398" y="31"/>
                  </a:cubicBezTo>
                  <a:cubicBezTo>
                    <a:pt x="398" y="31"/>
                    <a:pt x="398" y="31"/>
                    <a:pt x="398" y="31"/>
                  </a:cubicBezTo>
                  <a:lnTo>
                    <a:pt x="416" y="64"/>
                  </a:lnTo>
                  <a:close/>
                  <a:moveTo>
                    <a:pt x="373" y="64"/>
                  </a:moveTo>
                  <a:cubicBezTo>
                    <a:pt x="381" y="64"/>
                    <a:pt x="381" y="64"/>
                    <a:pt x="381" y="64"/>
                  </a:cubicBezTo>
                  <a:cubicBezTo>
                    <a:pt x="366" y="16"/>
                    <a:pt x="366" y="16"/>
                    <a:pt x="366" y="16"/>
                  </a:cubicBezTo>
                  <a:cubicBezTo>
                    <a:pt x="357" y="16"/>
                    <a:pt x="357" y="16"/>
                    <a:pt x="357" y="16"/>
                  </a:cubicBezTo>
                  <a:cubicBezTo>
                    <a:pt x="341" y="64"/>
                    <a:pt x="341" y="64"/>
                    <a:pt x="341" y="64"/>
                  </a:cubicBezTo>
                  <a:cubicBezTo>
                    <a:pt x="350" y="64"/>
                    <a:pt x="350" y="64"/>
                    <a:pt x="350" y="64"/>
                  </a:cubicBezTo>
                  <a:cubicBezTo>
                    <a:pt x="353" y="53"/>
                    <a:pt x="353" y="53"/>
                    <a:pt x="353" y="53"/>
                  </a:cubicBezTo>
                  <a:cubicBezTo>
                    <a:pt x="369" y="53"/>
                    <a:pt x="369" y="53"/>
                    <a:pt x="369" y="53"/>
                  </a:cubicBezTo>
                  <a:lnTo>
                    <a:pt x="373" y="64"/>
                  </a:lnTo>
                  <a:close/>
                  <a:moveTo>
                    <a:pt x="367" y="47"/>
                  </a:moveTo>
                  <a:cubicBezTo>
                    <a:pt x="355" y="47"/>
                    <a:pt x="355" y="47"/>
                    <a:pt x="355" y="47"/>
                  </a:cubicBezTo>
                  <a:cubicBezTo>
                    <a:pt x="361" y="28"/>
                    <a:pt x="361" y="28"/>
                    <a:pt x="361" y="28"/>
                  </a:cubicBezTo>
                  <a:cubicBezTo>
                    <a:pt x="361" y="28"/>
                    <a:pt x="361" y="28"/>
                    <a:pt x="361" y="28"/>
                  </a:cubicBezTo>
                  <a:lnTo>
                    <a:pt x="367" y="47"/>
                  </a:lnTo>
                  <a:close/>
                  <a:moveTo>
                    <a:pt x="344" y="106"/>
                  </a:moveTo>
                  <a:cubicBezTo>
                    <a:pt x="333" y="106"/>
                    <a:pt x="333" y="106"/>
                    <a:pt x="333" y="106"/>
                  </a:cubicBezTo>
                  <a:cubicBezTo>
                    <a:pt x="322" y="143"/>
                    <a:pt x="322" y="143"/>
                    <a:pt x="322" y="143"/>
                  </a:cubicBezTo>
                  <a:cubicBezTo>
                    <a:pt x="322" y="143"/>
                    <a:pt x="322" y="143"/>
                    <a:pt x="322" y="143"/>
                  </a:cubicBezTo>
                  <a:cubicBezTo>
                    <a:pt x="311" y="106"/>
                    <a:pt x="311" y="106"/>
                    <a:pt x="311" y="106"/>
                  </a:cubicBezTo>
                  <a:cubicBezTo>
                    <a:pt x="301" y="106"/>
                    <a:pt x="301" y="106"/>
                    <a:pt x="301" y="106"/>
                  </a:cubicBezTo>
                  <a:cubicBezTo>
                    <a:pt x="301" y="153"/>
                    <a:pt x="301" y="153"/>
                    <a:pt x="301" y="153"/>
                  </a:cubicBezTo>
                  <a:cubicBezTo>
                    <a:pt x="309" y="153"/>
                    <a:pt x="309" y="153"/>
                    <a:pt x="309" y="153"/>
                  </a:cubicBezTo>
                  <a:cubicBezTo>
                    <a:pt x="309" y="122"/>
                    <a:pt x="309" y="122"/>
                    <a:pt x="309" y="122"/>
                  </a:cubicBezTo>
                  <a:cubicBezTo>
                    <a:pt x="309" y="122"/>
                    <a:pt x="309" y="122"/>
                    <a:pt x="309" y="122"/>
                  </a:cubicBezTo>
                  <a:cubicBezTo>
                    <a:pt x="319" y="153"/>
                    <a:pt x="319" y="153"/>
                    <a:pt x="319" y="153"/>
                  </a:cubicBezTo>
                  <a:cubicBezTo>
                    <a:pt x="325" y="153"/>
                    <a:pt x="325" y="153"/>
                    <a:pt x="325" y="153"/>
                  </a:cubicBezTo>
                  <a:cubicBezTo>
                    <a:pt x="335" y="122"/>
                    <a:pt x="335" y="122"/>
                    <a:pt x="335" y="122"/>
                  </a:cubicBezTo>
                  <a:cubicBezTo>
                    <a:pt x="335" y="122"/>
                    <a:pt x="335" y="122"/>
                    <a:pt x="335" y="122"/>
                  </a:cubicBezTo>
                  <a:cubicBezTo>
                    <a:pt x="335" y="153"/>
                    <a:pt x="335" y="153"/>
                    <a:pt x="335" y="153"/>
                  </a:cubicBezTo>
                  <a:cubicBezTo>
                    <a:pt x="344" y="153"/>
                    <a:pt x="344" y="153"/>
                    <a:pt x="344" y="153"/>
                  </a:cubicBezTo>
                  <a:lnTo>
                    <a:pt x="344" y="106"/>
                  </a:lnTo>
                  <a:close/>
                  <a:moveTo>
                    <a:pt x="329" y="61"/>
                  </a:moveTo>
                  <a:cubicBezTo>
                    <a:pt x="332" y="58"/>
                    <a:pt x="333" y="54"/>
                    <a:pt x="333" y="49"/>
                  </a:cubicBezTo>
                  <a:cubicBezTo>
                    <a:pt x="333" y="16"/>
                    <a:pt x="333" y="16"/>
                    <a:pt x="333" y="16"/>
                  </a:cubicBezTo>
                  <a:cubicBezTo>
                    <a:pt x="325" y="16"/>
                    <a:pt x="325" y="16"/>
                    <a:pt x="325" y="16"/>
                  </a:cubicBezTo>
                  <a:cubicBezTo>
                    <a:pt x="325" y="49"/>
                    <a:pt x="325" y="49"/>
                    <a:pt x="325" y="49"/>
                  </a:cubicBezTo>
                  <a:cubicBezTo>
                    <a:pt x="325" y="52"/>
                    <a:pt x="324" y="54"/>
                    <a:pt x="323" y="56"/>
                  </a:cubicBezTo>
                  <a:cubicBezTo>
                    <a:pt x="322" y="58"/>
                    <a:pt x="320" y="58"/>
                    <a:pt x="318" y="58"/>
                  </a:cubicBezTo>
                  <a:cubicBezTo>
                    <a:pt x="316" y="58"/>
                    <a:pt x="315" y="58"/>
                    <a:pt x="313" y="56"/>
                  </a:cubicBezTo>
                  <a:cubicBezTo>
                    <a:pt x="312" y="55"/>
                    <a:pt x="312" y="53"/>
                    <a:pt x="312" y="50"/>
                  </a:cubicBezTo>
                  <a:cubicBezTo>
                    <a:pt x="304" y="50"/>
                    <a:pt x="304" y="50"/>
                    <a:pt x="304" y="50"/>
                  </a:cubicBezTo>
                  <a:cubicBezTo>
                    <a:pt x="303" y="50"/>
                    <a:pt x="303" y="50"/>
                    <a:pt x="303" y="50"/>
                  </a:cubicBezTo>
                  <a:cubicBezTo>
                    <a:pt x="303" y="55"/>
                    <a:pt x="305" y="59"/>
                    <a:pt x="307" y="61"/>
                  </a:cubicBezTo>
                  <a:cubicBezTo>
                    <a:pt x="310" y="63"/>
                    <a:pt x="314" y="65"/>
                    <a:pt x="318" y="65"/>
                  </a:cubicBezTo>
                  <a:cubicBezTo>
                    <a:pt x="323" y="65"/>
                    <a:pt x="326" y="63"/>
                    <a:pt x="329" y="61"/>
                  </a:cubicBezTo>
                  <a:moveTo>
                    <a:pt x="290" y="64"/>
                  </a:moveTo>
                  <a:cubicBezTo>
                    <a:pt x="298" y="64"/>
                    <a:pt x="298" y="64"/>
                    <a:pt x="298" y="64"/>
                  </a:cubicBezTo>
                  <a:cubicBezTo>
                    <a:pt x="283" y="16"/>
                    <a:pt x="283" y="16"/>
                    <a:pt x="283" y="16"/>
                  </a:cubicBezTo>
                  <a:cubicBezTo>
                    <a:pt x="274" y="16"/>
                    <a:pt x="274" y="16"/>
                    <a:pt x="274" y="16"/>
                  </a:cubicBezTo>
                  <a:cubicBezTo>
                    <a:pt x="258" y="64"/>
                    <a:pt x="258" y="64"/>
                    <a:pt x="258" y="64"/>
                  </a:cubicBezTo>
                  <a:cubicBezTo>
                    <a:pt x="267" y="64"/>
                    <a:pt x="267" y="64"/>
                    <a:pt x="267" y="64"/>
                  </a:cubicBezTo>
                  <a:cubicBezTo>
                    <a:pt x="270" y="53"/>
                    <a:pt x="270" y="53"/>
                    <a:pt x="270" y="53"/>
                  </a:cubicBezTo>
                  <a:cubicBezTo>
                    <a:pt x="286" y="53"/>
                    <a:pt x="286" y="53"/>
                    <a:pt x="286" y="53"/>
                  </a:cubicBezTo>
                  <a:lnTo>
                    <a:pt x="290" y="64"/>
                  </a:lnTo>
                  <a:close/>
                  <a:moveTo>
                    <a:pt x="284" y="47"/>
                  </a:moveTo>
                  <a:cubicBezTo>
                    <a:pt x="272" y="47"/>
                    <a:pt x="272" y="47"/>
                    <a:pt x="272" y="47"/>
                  </a:cubicBezTo>
                  <a:cubicBezTo>
                    <a:pt x="278" y="28"/>
                    <a:pt x="278" y="28"/>
                    <a:pt x="278" y="28"/>
                  </a:cubicBezTo>
                  <a:cubicBezTo>
                    <a:pt x="278" y="28"/>
                    <a:pt x="278" y="28"/>
                    <a:pt x="278" y="28"/>
                  </a:cubicBezTo>
                  <a:lnTo>
                    <a:pt x="284" y="47"/>
                  </a:lnTo>
                  <a:close/>
                  <a:moveTo>
                    <a:pt x="273" y="106"/>
                  </a:moveTo>
                  <a:cubicBezTo>
                    <a:pt x="257" y="106"/>
                    <a:pt x="257" y="106"/>
                    <a:pt x="257" y="106"/>
                  </a:cubicBezTo>
                  <a:cubicBezTo>
                    <a:pt x="257" y="153"/>
                    <a:pt x="257" y="153"/>
                    <a:pt x="257" y="153"/>
                  </a:cubicBezTo>
                  <a:cubicBezTo>
                    <a:pt x="265" y="153"/>
                    <a:pt x="265" y="153"/>
                    <a:pt x="265" y="153"/>
                  </a:cubicBezTo>
                  <a:cubicBezTo>
                    <a:pt x="265" y="134"/>
                    <a:pt x="265" y="134"/>
                    <a:pt x="265" y="134"/>
                  </a:cubicBezTo>
                  <a:cubicBezTo>
                    <a:pt x="274" y="134"/>
                    <a:pt x="274" y="134"/>
                    <a:pt x="274" y="134"/>
                  </a:cubicBezTo>
                  <a:cubicBezTo>
                    <a:pt x="276" y="134"/>
                    <a:pt x="277" y="135"/>
                    <a:pt x="279" y="136"/>
                  </a:cubicBezTo>
                  <a:cubicBezTo>
                    <a:pt x="280" y="137"/>
                    <a:pt x="280" y="139"/>
                    <a:pt x="280" y="142"/>
                  </a:cubicBezTo>
                  <a:cubicBezTo>
                    <a:pt x="280" y="146"/>
                    <a:pt x="280" y="146"/>
                    <a:pt x="280" y="146"/>
                  </a:cubicBezTo>
                  <a:cubicBezTo>
                    <a:pt x="280" y="148"/>
                    <a:pt x="280" y="149"/>
                    <a:pt x="280" y="150"/>
                  </a:cubicBezTo>
                  <a:cubicBezTo>
                    <a:pt x="280" y="152"/>
                    <a:pt x="281" y="153"/>
                    <a:pt x="281" y="153"/>
                  </a:cubicBezTo>
                  <a:cubicBezTo>
                    <a:pt x="289" y="153"/>
                    <a:pt x="289" y="153"/>
                    <a:pt x="289" y="153"/>
                  </a:cubicBezTo>
                  <a:cubicBezTo>
                    <a:pt x="289" y="153"/>
                    <a:pt x="289" y="153"/>
                    <a:pt x="289" y="153"/>
                  </a:cubicBezTo>
                  <a:cubicBezTo>
                    <a:pt x="289" y="152"/>
                    <a:pt x="289" y="151"/>
                    <a:pt x="289" y="150"/>
                  </a:cubicBezTo>
                  <a:cubicBezTo>
                    <a:pt x="289" y="149"/>
                    <a:pt x="289" y="147"/>
                    <a:pt x="289" y="146"/>
                  </a:cubicBezTo>
                  <a:cubicBezTo>
                    <a:pt x="289" y="142"/>
                    <a:pt x="289" y="142"/>
                    <a:pt x="289" y="142"/>
                  </a:cubicBezTo>
                  <a:cubicBezTo>
                    <a:pt x="289" y="139"/>
                    <a:pt x="288" y="137"/>
                    <a:pt x="287" y="135"/>
                  </a:cubicBezTo>
                  <a:cubicBezTo>
                    <a:pt x="286" y="133"/>
                    <a:pt x="284" y="131"/>
                    <a:pt x="281" y="131"/>
                  </a:cubicBezTo>
                  <a:cubicBezTo>
                    <a:pt x="284" y="130"/>
                    <a:pt x="285" y="128"/>
                    <a:pt x="287" y="126"/>
                  </a:cubicBezTo>
                  <a:cubicBezTo>
                    <a:pt x="288" y="124"/>
                    <a:pt x="288" y="122"/>
                    <a:pt x="288" y="120"/>
                  </a:cubicBezTo>
                  <a:cubicBezTo>
                    <a:pt x="288" y="115"/>
                    <a:pt x="287" y="112"/>
                    <a:pt x="284" y="109"/>
                  </a:cubicBezTo>
                  <a:cubicBezTo>
                    <a:pt x="281" y="107"/>
                    <a:pt x="278" y="106"/>
                    <a:pt x="273" y="106"/>
                  </a:cubicBezTo>
                  <a:moveTo>
                    <a:pt x="265" y="112"/>
                  </a:moveTo>
                  <a:cubicBezTo>
                    <a:pt x="273" y="112"/>
                    <a:pt x="273" y="112"/>
                    <a:pt x="273" y="112"/>
                  </a:cubicBezTo>
                  <a:cubicBezTo>
                    <a:pt x="275" y="112"/>
                    <a:pt x="277" y="113"/>
                    <a:pt x="278" y="114"/>
                  </a:cubicBezTo>
                  <a:cubicBezTo>
                    <a:pt x="279" y="116"/>
                    <a:pt x="280" y="118"/>
                    <a:pt x="280" y="120"/>
                  </a:cubicBezTo>
                  <a:cubicBezTo>
                    <a:pt x="280" y="122"/>
                    <a:pt x="279" y="124"/>
                    <a:pt x="278" y="126"/>
                  </a:cubicBezTo>
                  <a:cubicBezTo>
                    <a:pt x="277" y="127"/>
                    <a:pt x="275" y="128"/>
                    <a:pt x="273" y="128"/>
                  </a:cubicBezTo>
                  <a:cubicBezTo>
                    <a:pt x="265" y="128"/>
                    <a:pt x="265" y="128"/>
                    <a:pt x="265" y="128"/>
                  </a:cubicBezTo>
                  <a:lnTo>
                    <a:pt x="265" y="112"/>
                  </a:lnTo>
                  <a:close/>
                  <a:moveTo>
                    <a:pt x="241" y="64"/>
                  </a:moveTo>
                  <a:cubicBezTo>
                    <a:pt x="250" y="64"/>
                    <a:pt x="250" y="64"/>
                    <a:pt x="250" y="64"/>
                  </a:cubicBezTo>
                  <a:cubicBezTo>
                    <a:pt x="250" y="16"/>
                    <a:pt x="250" y="16"/>
                    <a:pt x="250" y="16"/>
                  </a:cubicBezTo>
                  <a:cubicBezTo>
                    <a:pt x="239" y="16"/>
                    <a:pt x="239" y="16"/>
                    <a:pt x="239" y="16"/>
                  </a:cubicBezTo>
                  <a:cubicBezTo>
                    <a:pt x="228" y="54"/>
                    <a:pt x="228" y="54"/>
                    <a:pt x="228" y="54"/>
                  </a:cubicBezTo>
                  <a:cubicBezTo>
                    <a:pt x="228" y="54"/>
                    <a:pt x="228" y="54"/>
                    <a:pt x="228" y="54"/>
                  </a:cubicBezTo>
                  <a:cubicBezTo>
                    <a:pt x="217" y="16"/>
                    <a:pt x="217" y="16"/>
                    <a:pt x="217" y="16"/>
                  </a:cubicBezTo>
                  <a:cubicBezTo>
                    <a:pt x="207" y="16"/>
                    <a:pt x="207" y="16"/>
                    <a:pt x="207" y="16"/>
                  </a:cubicBezTo>
                  <a:cubicBezTo>
                    <a:pt x="207" y="64"/>
                    <a:pt x="207" y="64"/>
                    <a:pt x="207" y="64"/>
                  </a:cubicBezTo>
                  <a:cubicBezTo>
                    <a:pt x="215" y="64"/>
                    <a:pt x="215" y="64"/>
                    <a:pt x="215" y="64"/>
                  </a:cubicBezTo>
                  <a:cubicBezTo>
                    <a:pt x="215" y="33"/>
                    <a:pt x="215" y="33"/>
                    <a:pt x="215" y="33"/>
                  </a:cubicBezTo>
                  <a:cubicBezTo>
                    <a:pt x="215" y="33"/>
                    <a:pt x="215" y="33"/>
                    <a:pt x="215" y="33"/>
                  </a:cubicBezTo>
                  <a:cubicBezTo>
                    <a:pt x="225" y="64"/>
                    <a:pt x="225" y="64"/>
                    <a:pt x="225" y="64"/>
                  </a:cubicBezTo>
                  <a:cubicBezTo>
                    <a:pt x="231" y="64"/>
                    <a:pt x="231" y="64"/>
                    <a:pt x="231" y="64"/>
                  </a:cubicBezTo>
                  <a:cubicBezTo>
                    <a:pt x="241" y="33"/>
                    <a:pt x="241" y="33"/>
                    <a:pt x="241" y="33"/>
                  </a:cubicBezTo>
                  <a:cubicBezTo>
                    <a:pt x="241" y="33"/>
                    <a:pt x="241" y="33"/>
                    <a:pt x="241" y="33"/>
                  </a:cubicBezTo>
                  <a:lnTo>
                    <a:pt x="241" y="64"/>
                  </a:lnTo>
                  <a:close/>
                  <a:moveTo>
                    <a:pt x="185" y="112"/>
                  </a:moveTo>
                  <a:cubicBezTo>
                    <a:pt x="206" y="112"/>
                    <a:pt x="206" y="112"/>
                    <a:pt x="206" y="112"/>
                  </a:cubicBezTo>
                  <a:cubicBezTo>
                    <a:pt x="206" y="106"/>
                    <a:pt x="206" y="106"/>
                    <a:pt x="206" y="106"/>
                  </a:cubicBezTo>
                  <a:cubicBezTo>
                    <a:pt x="177" y="106"/>
                    <a:pt x="177" y="106"/>
                    <a:pt x="177" y="106"/>
                  </a:cubicBezTo>
                  <a:cubicBezTo>
                    <a:pt x="177" y="153"/>
                    <a:pt x="177" y="153"/>
                    <a:pt x="177" y="153"/>
                  </a:cubicBezTo>
                  <a:cubicBezTo>
                    <a:pt x="185" y="153"/>
                    <a:pt x="185" y="153"/>
                    <a:pt x="185" y="153"/>
                  </a:cubicBezTo>
                  <a:cubicBezTo>
                    <a:pt x="185" y="133"/>
                    <a:pt x="185" y="133"/>
                    <a:pt x="185" y="133"/>
                  </a:cubicBezTo>
                  <a:cubicBezTo>
                    <a:pt x="203" y="133"/>
                    <a:pt x="203" y="133"/>
                    <a:pt x="203" y="133"/>
                  </a:cubicBezTo>
                  <a:cubicBezTo>
                    <a:pt x="203" y="126"/>
                    <a:pt x="203" y="126"/>
                    <a:pt x="203" y="126"/>
                  </a:cubicBezTo>
                  <a:cubicBezTo>
                    <a:pt x="185" y="126"/>
                    <a:pt x="185" y="126"/>
                    <a:pt x="185" y="126"/>
                  </a:cubicBezTo>
                  <a:lnTo>
                    <a:pt x="185" y="112"/>
                  </a:lnTo>
                  <a:close/>
                  <a:moveTo>
                    <a:pt x="190" y="60"/>
                  </a:moveTo>
                  <a:cubicBezTo>
                    <a:pt x="193" y="57"/>
                    <a:pt x="195" y="53"/>
                    <a:pt x="195" y="48"/>
                  </a:cubicBezTo>
                  <a:cubicBezTo>
                    <a:pt x="195" y="16"/>
                    <a:pt x="195" y="16"/>
                    <a:pt x="195" y="16"/>
                  </a:cubicBezTo>
                  <a:cubicBezTo>
                    <a:pt x="186" y="16"/>
                    <a:pt x="186" y="16"/>
                    <a:pt x="186" y="16"/>
                  </a:cubicBezTo>
                  <a:cubicBezTo>
                    <a:pt x="186" y="48"/>
                    <a:pt x="186" y="48"/>
                    <a:pt x="186" y="48"/>
                  </a:cubicBezTo>
                  <a:cubicBezTo>
                    <a:pt x="186" y="51"/>
                    <a:pt x="186" y="54"/>
                    <a:pt x="184" y="56"/>
                  </a:cubicBezTo>
                  <a:cubicBezTo>
                    <a:pt x="182" y="57"/>
                    <a:pt x="180" y="58"/>
                    <a:pt x="177" y="58"/>
                  </a:cubicBezTo>
                  <a:cubicBezTo>
                    <a:pt x="174" y="58"/>
                    <a:pt x="172" y="57"/>
                    <a:pt x="170" y="56"/>
                  </a:cubicBezTo>
                  <a:cubicBezTo>
                    <a:pt x="169" y="54"/>
                    <a:pt x="168" y="51"/>
                    <a:pt x="168" y="48"/>
                  </a:cubicBezTo>
                  <a:cubicBezTo>
                    <a:pt x="168" y="16"/>
                    <a:pt x="168" y="16"/>
                    <a:pt x="168" y="16"/>
                  </a:cubicBezTo>
                  <a:cubicBezTo>
                    <a:pt x="159" y="16"/>
                    <a:pt x="159" y="16"/>
                    <a:pt x="159" y="16"/>
                  </a:cubicBezTo>
                  <a:cubicBezTo>
                    <a:pt x="159" y="48"/>
                    <a:pt x="159" y="48"/>
                    <a:pt x="159" y="48"/>
                  </a:cubicBezTo>
                  <a:cubicBezTo>
                    <a:pt x="159" y="53"/>
                    <a:pt x="161" y="57"/>
                    <a:pt x="164" y="60"/>
                  </a:cubicBezTo>
                  <a:cubicBezTo>
                    <a:pt x="168" y="63"/>
                    <a:pt x="172" y="65"/>
                    <a:pt x="177" y="65"/>
                  </a:cubicBezTo>
                  <a:cubicBezTo>
                    <a:pt x="182" y="65"/>
                    <a:pt x="187" y="63"/>
                    <a:pt x="190" y="60"/>
                  </a:cubicBezTo>
                  <a:moveTo>
                    <a:pt x="156" y="106"/>
                  </a:moveTo>
                  <a:cubicBezTo>
                    <a:pt x="156" y="139"/>
                    <a:pt x="156" y="139"/>
                    <a:pt x="156" y="139"/>
                  </a:cubicBezTo>
                  <a:cubicBezTo>
                    <a:pt x="155" y="139"/>
                    <a:pt x="155" y="139"/>
                    <a:pt x="155" y="139"/>
                  </a:cubicBezTo>
                  <a:cubicBezTo>
                    <a:pt x="137" y="106"/>
                    <a:pt x="137" y="106"/>
                    <a:pt x="137" y="106"/>
                  </a:cubicBezTo>
                  <a:cubicBezTo>
                    <a:pt x="129" y="106"/>
                    <a:pt x="129" y="106"/>
                    <a:pt x="129" y="106"/>
                  </a:cubicBezTo>
                  <a:cubicBezTo>
                    <a:pt x="129" y="153"/>
                    <a:pt x="129" y="153"/>
                    <a:pt x="129" y="153"/>
                  </a:cubicBezTo>
                  <a:cubicBezTo>
                    <a:pt x="137" y="153"/>
                    <a:pt x="137" y="153"/>
                    <a:pt x="137" y="153"/>
                  </a:cubicBezTo>
                  <a:cubicBezTo>
                    <a:pt x="137" y="120"/>
                    <a:pt x="137" y="120"/>
                    <a:pt x="137" y="120"/>
                  </a:cubicBezTo>
                  <a:cubicBezTo>
                    <a:pt x="137" y="120"/>
                    <a:pt x="137" y="120"/>
                    <a:pt x="137" y="120"/>
                  </a:cubicBezTo>
                  <a:cubicBezTo>
                    <a:pt x="156" y="153"/>
                    <a:pt x="156" y="153"/>
                    <a:pt x="156" y="153"/>
                  </a:cubicBezTo>
                  <a:cubicBezTo>
                    <a:pt x="164" y="153"/>
                    <a:pt x="164" y="153"/>
                    <a:pt x="164" y="153"/>
                  </a:cubicBezTo>
                  <a:cubicBezTo>
                    <a:pt x="164" y="106"/>
                    <a:pt x="164" y="106"/>
                    <a:pt x="164" y="106"/>
                  </a:cubicBezTo>
                  <a:lnTo>
                    <a:pt x="156" y="106"/>
                  </a:lnTo>
                  <a:close/>
                  <a:moveTo>
                    <a:pt x="128" y="64"/>
                  </a:moveTo>
                  <a:cubicBezTo>
                    <a:pt x="153" y="64"/>
                    <a:pt x="153" y="64"/>
                    <a:pt x="153" y="64"/>
                  </a:cubicBezTo>
                  <a:cubicBezTo>
                    <a:pt x="153" y="58"/>
                    <a:pt x="153" y="58"/>
                    <a:pt x="153" y="58"/>
                  </a:cubicBezTo>
                  <a:cubicBezTo>
                    <a:pt x="136" y="58"/>
                    <a:pt x="136" y="58"/>
                    <a:pt x="136" y="58"/>
                  </a:cubicBezTo>
                  <a:cubicBezTo>
                    <a:pt x="136" y="16"/>
                    <a:pt x="136" y="16"/>
                    <a:pt x="136" y="16"/>
                  </a:cubicBezTo>
                  <a:cubicBezTo>
                    <a:pt x="128" y="16"/>
                    <a:pt x="128" y="16"/>
                    <a:pt x="128" y="16"/>
                  </a:cubicBezTo>
                  <a:lnTo>
                    <a:pt x="128" y="64"/>
                  </a:lnTo>
                  <a:close/>
                  <a:moveTo>
                    <a:pt x="92" y="64"/>
                  </a:moveTo>
                  <a:cubicBezTo>
                    <a:pt x="118" y="64"/>
                    <a:pt x="118" y="64"/>
                    <a:pt x="118" y="64"/>
                  </a:cubicBezTo>
                  <a:cubicBezTo>
                    <a:pt x="118" y="58"/>
                    <a:pt x="118" y="58"/>
                    <a:pt x="118" y="58"/>
                  </a:cubicBezTo>
                  <a:cubicBezTo>
                    <a:pt x="101" y="58"/>
                    <a:pt x="101" y="58"/>
                    <a:pt x="101" y="58"/>
                  </a:cubicBezTo>
                  <a:cubicBezTo>
                    <a:pt x="101" y="16"/>
                    <a:pt x="101" y="16"/>
                    <a:pt x="101" y="16"/>
                  </a:cubicBezTo>
                  <a:cubicBezTo>
                    <a:pt x="92" y="16"/>
                    <a:pt x="92" y="16"/>
                    <a:pt x="92" y="16"/>
                  </a:cubicBezTo>
                  <a:lnTo>
                    <a:pt x="92" y="64"/>
                  </a:lnTo>
                  <a:close/>
                  <a:moveTo>
                    <a:pt x="77" y="59"/>
                  </a:moveTo>
                  <a:cubicBezTo>
                    <a:pt x="80" y="56"/>
                    <a:pt x="82" y="51"/>
                    <a:pt x="82" y="45"/>
                  </a:cubicBezTo>
                  <a:cubicBezTo>
                    <a:pt x="82" y="35"/>
                    <a:pt x="82" y="35"/>
                    <a:pt x="82" y="35"/>
                  </a:cubicBezTo>
                  <a:cubicBezTo>
                    <a:pt x="82" y="29"/>
                    <a:pt x="80" y="25"/>
                    <a:pt x="77" y="21"/>
                  </a:cubicBezTo>
                  <a:cubicBezTo>
                    <a:pt x="73" y="18"/>
                    <a:pt x="69" y="16"/>
                    <a:pt x="64" y="16"/>
                  </a:cubicBezTo>
                  <a:cubicBezTo>
                    <a:pt x="59" y="16"/>
                    <a:pt x="54" y="18"/>
                    <a:pt x="51" y="21"/>
                  </a:cubicBezTo>
                  <a:cubicBezTo>
                    <a:pt x="48" y="25"/>
                    <a:pt x="46" y="29"/>
                    <a:pt x="46" y="35"/>
                  </a:cubicBezTo>
                  <a:cubicBezTo>
                    <a:pt x="46" y="45"/>
                    <a:pt x="46" y="45"/>
                    <a:pt x="46" y="45"/>
                  </a:cubicBezTo>
                  <a:cubicBezTo>
                    <a:pt x="46" y="51"/>
                    <a:pt x="48" y="56"/>
                    <a:pt x="51" y="59"/>
                  </a:cubicBezTo>
                  <a:cubicBezTo>
                    <a:pt x="55" y="63"/>
                    <a:pt x="59" y="65"/>
                    <a:pt x="64" y="65"/>
                  </a:cubicBezTo>
                  <a:cubicBezTo>
                    <a:pt x="69" y="65"/>
                    <a:pt x="73" y="63"/>
                    <a:pt x="77" y="59"/>
                  </a:cubicBezTo>
                  <a:moveTo>
                    <a:pt x="73" y="45"/>
                  </a:moveTo>
                  <a:cubicBezTo>
                    <a:pt x="73" y="49"/>
                    <a:pt x="72" y="53"/>
                    <a:pt x="71" y="55"/>
                  </a:cubicBezTo>
                  <a:cubicBezTo>
                    <a:pt x="69" y="57"/>
                    <a:pt x="67" y="58"/>
                    <a:pt x="64" y="58"/>
                  </a:cubicBezTo>
                  <a:cubicBezTo>
                    <a:pt x="61" y="58"/>
                    <a:pt x="59" y="57"/>
                    <a:pt x="57" y="55"/>
                  </a:cubicBezTo>
                  <a:cubicBezTo>
                    <a:pt x="55" y="53"/>
                    <a:pt x="55" y="49"/>
                    <a:pt x="55" y="45"/>
                  </a:cubicBezTo>
                  <a:cubicBezTo>
                    <a:pt x="55" y="35"/>
                    <a:pt x="55" y="35"/>
                    <a:pt x="55" y="35"/>
                  </a:cubicBezTo>
                  <a:cubicBezTo>
                    <a:pt x="55" y="31"/>
                    <a:pt x="55" y="28"/>
                    <a:pt x="57" y="26"/>
                  </a:cubicBezTo>
                  <a:cubicBezTo>
                    <a:pt x="59" y="23"/>
                    <a:pt x="61" y="22"/>
                    <a:pt x="64" y="22"/>
                  </a:cubicBezTo>
                  <a:cubicBezTo>
                    <a:pt x="67" y="22"/>
                    <a:pt x="69" y="23"/>
                    <a:pt x="71" y="26"/>
                  </a:cubicBezTo>
                  <a:cubicBezTo>
                    <a:pt x="72" y="28"/>
                    <a:pt x="73" y="31"/>
                    <a:pt x="73" y="35"/>
                  </a:cubicBezTo>
                  <a:lnTo>
                    <a:pt x="73" y="45"/>
                  </a:lnTo>
                  <a:close/>
                  <a:moveTo>
                    <a:pt x="74" y="8"/>
                  </a:moveTo>
                  <a:cubicBezTo>
                    <a:pt x="75" y="6"/>
                    <a:pt x="76" y="4"/>
                    <a:pt x="76" y="1"/>
                  </a:cubicBezTo>
                  <a:cubicBezTo>
                    <a:pt x="71" y="0"/>
                    <a:pt x="71" y="0"/>
                    <a:pt x="71" y="0"/>
                  </a:cubicBezTo>
                  <a:cubicBezTo>
                    <a:pt x="71" y="2"/>
                    <a:pt x="71" y="3"/>
                    <a:pt x="70" y="4"/>
                  </a:cubicBezTo>
                  <a:cubicBezTo>
                    <a:pt x="70" y="5"/>
                    <a:pt x="69" y="5"/>
                    <a:pt x="68" y="5"/>
                  </a:cubicBezTo>
                  <a:cubicBezTo>
                    <a:pt x="67" y="5"/>
                    <a:pt x="65" y="4"/>
                    <a:pt x="63" y="3"/>
                  </a:cubicBezTo>
                  <a:cubicBezTo>
                    <a:pt x="61" y="2"/>
                    <a:pt x="59" y="1"/>
                    <a:pt x="58" y="1"/>
                  </a:cubicBezTo>
                  <a:cubicBezTo>
                    <a:pt x="56" y="1"/>
                    <a:pt x="54" y="2"/>
                    <a:pt x="53" y="4"/>
                  </a:cubicBezTo>
                  <a:cubicBezTo>
                    <a:pt x="52" y="5"/>
                    <a:pt x="51" y="7"/>
                    <a:pt x="51" y="10"/>
                  </a:cubicBezTo>
                  <a:cubicBezTo>
                    <a:pt x="55" y="11"/>
                    <a:pt x="55" y="11"/>
                    <a:pt x="55" y="11"/>
                  </a:cubicBezTo>
                  <a:cubicBezTo>
                    <a:pt x="55" y="10"/>
                    <a:pt x="56" y="9"/>
                    <a:pt x="56" y="8"/>
                  </a:cubicBezTo>
                  <a:cubicBezTo>
                    <a:pt x="57" y="7"/>
                    <a:pt x="58" y="6"/>
                    <a:pt x="59" y="6"/>
                  </a:cubicBezTo>
                  <a:cubicBezTo>
                    <a:pt x="60" y="6"/>
                    <a:pt x="61" y="7"/>
                    <a:pt x="63" y="8"/>
                  </a:cubicBezTo>
                  <a:cubicBezTo>
                    <a:pt x="65" y="10"/>
                    <a:pt x="67" y="10"/>
                    <a:pt x="69" y="10"/>
                  </a:cubicBezTo>
                  <a:cubicBezTo>
                    <a:pt x="71" y="10"/>
                    <a:pt x="72" y="9"/>
                    <a:pt x="74" y="8"/>
                  </a:cubicBezTo>
                  <a:moveTo>
                    <a:pt x="54" y="106"/>
                  </a:moveTo>
                  <a:cubicBezTo>
                    <a:pt x="38" y="153"/>
                    <a:pt x="38" y="153"/>
                    <a:pt x="38" y="153"/>
                  </a:cubicBezTo>
                  <a:cubicBezTo>
                    <a:pt x="47" y="153"/>
                    <a:pt x="47" y="153"/>
                    <a:pt x="47" y="153"/>
                  </a:cubicBezTo>
                  <a:cubicBezTo>
                    <a:pt x="50" y="143"/>
                    <a:pt x="50" y="143"/>
                    <a:pt x="50" y="143"/>
                  </a:cubicBezTo>
                  <a:cubicBezTo>
                    <a:pt x="66" y="143"/>
                    <a:pt x="66" y="143"/>
                    <a:pt x="66" y="143"/>
                  </a:cubicBezTo>
                  <a:cubicBezTo>
                    <a:pt x="70" y="153"/>
                    <a:pt x="70" y="153"/>
                    <a:pt x="70" y="153"/>
                  </a:cubicBezTo>
                  <a:cubicBezTo>
                    <a:pt x="78" y="153"/>
                    <a:pt x="78" y="153"/>
                    <a:pt x="78" y="153"/>
                  </a:cubicBezTo>
                  <a:cubicBezTo>
                    <a:pt x="62" y="106"/>
                    <a:pt x="62" y="106"/>
                    <a:pt x="62" y="106"/>
                  </a:cubicBezTo>
                  <a:lnTo>
                    <a:pt x="54" y="106"/>
                  </a:lnTo>
                  <a:close/>
                  <a:moveTo>
                    <a:pt x="52" y="136"/>
                  </a:moveTo>
                  <a:cubicBezTo>
                    <a:pt x="58" y="117"/>
                    <a:pt x="58" y="117"/>
                    <a:pt x="58" y="117"/>
                  </a:cubicBezTo>
                  <a:cubicBezTo>
                    <a:pt x="58" y="117"/>
                    <a:pt x="58" y="117"/>
                    <a:pt x="58" y="117"/>
                  </a:cubicBezTo>
                  <a:cubicBezTo>
                    <a:pt x="64" y="136"/>
                    <a:pt x="64" y="136"/>
                    <a:pt x="64" y="136"/>
                  </a:cubicBezTo>
                  <a:lnTo>
                    <a:pt x="52" y="136"/>
                  </a:lnTo>
                  <a:close/>
                  <a:moveTo>
                    <a:pt x="33" y="36"/>
                  </a:moveTo>
                  <a:cubicBezTo>
                    <a:pt x="36" y="32"/>
                    <a:pt x="38" y="28"/>
                    <a:pt x="38" y="23"/>
                  </a:cubicBezTo>
                  <a:cubicBezTo>
                    <a:pt x="38" y="17"/>
                    <a:pt x="36" y="13"/>
                    <a:pt x="33" y="10"/>
                  </a:cubicBezTo>
                  <a:cubicBezTo>
                    <a:pt x="30" y="6"/>
                    <a:pt x="25" y="5"/>
                    <a:pt x="20" y="5"/>
                  </a:cubicBezTo>
                  <a:cubicBezTo>
                    <a:pt x="0" y="5"/>
                    <a:pt x="0" y="5"/>
                    <a:pt x="0" y="5"/>
                  </a:cubicBezTo>
                  <a:cubicBezTo>
                    <a:pt x="0" y="64"/>
                    <a:pt x="0" y="64"/>
                    <a:pt x="0" y="64"/>
                  </a:cubicBezTo>
                  <a:cubicBezTo>
                    <a:pt x="9" y="64"/>
                    <a:pt x="9" y="64"/>
                    <a:pt x="9" y="64"/>
                  </a:cubicBezTo>
                  <a:cubicBezTo>
                    <a:pt x="9" y="40"/>
                    <a:pt x="9" y="40"/>
                    <a:pt x="9" y="40"/>
                  </a:cubicBezTo>
                  <a:cubicBezTo>
                    <a:pt x="20" y="40"/>
                    <a:pt x="20" y="40"/>
                    <a:pt x="20" y="40"/>
                  </a:cubicBezTo>
                  <a:cubicBezTo>
                    <a:pt x="25" y="40"/>
                    <a:pt x="30" y="39"/>
                    <a:pt x="33" y="36"/>
                  </a:cubicBezTo>
                  <a:moveTo>
                    <a:pt x="29" y="23"/>
                  </a:moveTo>
                  <a:cubicBezTo>
                    <a:pt x="29" y="26"/>
                    <a:pt x="29" y="29"/>
                    <a:pt x="27" y="31"/>
                  </a:cubicBezTo>
                  <a:cubicBezTo>
                    <a:pt x="25" y="33"/>
                    <a:pt x="23" y="34"/>
                    <a:pt x="20" y="34"/>
                  </a:cubicBezTo>
                  <a:cubicBezTo>
                    <a:pt x="9" y="34"/>
                    <a:pt x="9" y="34"/>
                    <a:pt x="9" y="34"/>
                  </a:cubicBezTo>
                  <a:cubicBezTo>
                    <a:pt x="9" y="11"/>
                    <a:pt x="9" y="11"/>
                    <a:pt x="9" y="11"/>
                  </a:cubicBezTo>
                  <a:cubicBezTo>
                    <a:pt x="20" y="11"/>
                    <a:pt x="20" y="11"/>
                    <a:pt x="20" y="11"/>
                  </a:cubicBezTo>
                  <a:cubicBezTo>
                    <a:pt x="23" y="11"/>
                    <a:pt x="25" y="12"/>
                    <a:pt x="27" y="14"/>
                  </a:cubicBezTo>
                  <a:cubicBezTo>
                    <a:pt x="29" y="16"/>
                    <a:pt x="29" y="19"/>
                    <a:pt x="29" y="23"/>
                  </a:cubicBezTo>
                  <a:moveTo>
                    <a:pt x="0" y="139"/>
                  </a:moveTo>
                  <a:cubicBezTo>
                    <a:pt x="0" y="140"/>
                    <a:pt x="0" y="140"/>
                    <a:pt x="0" y="140"/>
                  </a:cubicBezTo>
                  <a:cubicBezTo>
                    <a:pt x="0" y="144"/>
                    <a:pt x="2" y="148"/>
                    <a:pt x="4" y="150"/>
                  </a:cubicBezTo>
                  <a:cubicBezTo>
                    <a:pt x="7" y="153"/>
                    <a:pt x="11" y="154"/>
                    <a:pt x="15" y="154"/>
                  </a:cubicBezTo>
                  <a:cubicBezTo>
                    <a:pt x="20" y="154"/>
                    <a:pt x="23" y="153"/>
                    <a:pt x="26" y="150"/>
                  </a:cubicBezTo>
                  <a:cubicBezTo>
                    <a:pt x="29" y="147"/>
                    <a:pt x="30" y="143"/>
                    <a:pt x="30" y="139"/>
                  </a:cubicBezTo>
                  <a:cubicBezTo>
                    <a:pt x="30" y="106"/>
                    <a:pt x="30" y="106"/>
                    <a:pt x="30" y="106"/>
                  </a:cubicBezTo>
                  <a:cubicBezTo>
                    <a:pt x="22" y="106"/>
                    <a:pt x="22" y="106"/>
                    <a:pt x="22" y="106"/>
                  </a:cubicBezTo>
                  <a:cubicBezTo>
                    <a:pt x="22" y="139"/>
                    <a:pt x="22" y="139"/>
                    <a:pt x="22" y="139"/>
                  </a:cubicBezTo>
                  <a:cubicBezTo>
                    <a:pt x="22" y="141"/>
                    <a:pt x="21" y="144"/>
                    <a:pt x="20" y="145"/>
                  </a:cubicBezTo>
                  <a:cubicBezTo>
                    <a:pt x="19" y="147"/>
                    <a:pt x="17" y="148"/>
                    <a:pt x="15" y="148"/>
                  </a:cubicBezTo>
                  <a:cubicBezTo>
                    <a:pt x="13" y="148"/>
                    <a:pt x="12" y="147"/>
                    <a:pt x="10" y="146"/>
                  </a:cubicBezTo>
                  <a:cubicBezTo>
                    <a:pt x="9" y="144"/>
                    <a:pt x="8" y="142"/>
                    <a:pt x="8" y="139"/>
                  </a:cubicBezTo>
                  <a:lnTo>
                    <a:pt x="0" y="139"/>
                  </a:lnTo>
                  <a:close/>
                  <a:moveTo>
                    <a:pt x="116" y="94"/>
                  </a:moveTo>
                  <a:cubicBezTo>
                    <a:pt x="107" y="94"/>
                    <a:pt x="107" y="94"/>
                    <a:pt x="107" y="94"/>
                  </a:cubicBezTo>
                  <a:cubicBezTo>
                    <a:pt x="107" y="153"/>
                    <a:pt x="107" y="153"/>
                    <a:pt x="107" y="153"/>
                  </a:cubicBezTo>
                  <a:cubicBezTo>
                    <a:pt x="116" y="153"/>
                    <a:pt x="116" y="153"/>
                    <a:pt x="116" y="153"/>
                  </a:cubicBezTo>
                  <a:lnTo>
                    <a:pt x="116" y="94"/>
                  </a:lnTo>
                  <a:close/>
                  <a:moveTo>
                    <a:pt x="216" y="110"/>
                  </a:moveTo>
                  <a:cubicBezTo>
                    <a:pt x="213" y="114"/>
                    <a:pt x="211" y="119"/>
                    <a:pt x="211" y="125"/>
                  </a:cubicBezTo>
                  <a:cubicBezTo>
                    <a:pt x="211" y="134"/>
                    <a:pt x="211" y="134"/>
                    <a:pt x="211" y="134"/>
                  </a:cubicBezTo>
                  <a:cubicBezTo>
                    <a:pt x="211" y="140"/>
                    <a:pt x="213" y="145"/>
                    <a:pt x="216" y="149"/>
                  </a:cubicBezTo>
                  <a:cubicBezTo>
                    <a:pt x="219" y="152"/>
                    <a:pt x="223" y="154"/>
                    <a:pt x="229" y="154"/>
                  </a:cubicBezTo>
                  <a:cubicBezTo>
                    <a:pt x="234" y="154"/>
                    <a:pt x="238" y="152"/>
                    <a:pt x="241" y="149"/>
                  </a:cubicBezTo>
                  <a:cubicBezTo>
                    <a:pt x="244" y="145"/>
                    <a:pt x="246" y="140"/>
                    <a:pt x="246" y="134"/>
                  </a:cubicBezTo>
                  <a:cubicBezTo>
                    <a:pt x="246" y="125"/>
                    <a:pt x="246" y="125"/>
                    <a:pt x="246" y="125"/>
                  </a:cubicBezTo>
                  <a:cubicBezTo>
                    <a:pt x="246" y="119"/>
                    <a:pt x="244" y="114"/>
                    <a:pt x="241" y="110"/>
                  </a:cubicBezTo>
                  <a:cubicBezTo>
                    <a:pt x="238" y="107"/>
                    <a:pt x="234" y="105"/>
                    <a:pt x="229" y="105"/>
                  </a:cubicBezTo>
                  <a:cubicBezTo>
                    <a:pt x="223" y="105"/>
                    <a:pt x="219" y="107"/>
                    <a:pt x="216" y="110"/>
                  </a:cubicBezTo>
                  <a:moveTo>
                    <a:pt x="219" y="124"/>
                  </a:moveTo>
                  <a:cubicBezTo>
                    <a:pt x="219" y="120"/>
                    <a:pt x="220" y="117"/>
                    <a:pt x="222" y="115"/>
                  </a:cubicBezTo>
                  <a:cubicBezTo>
                    <a:pt x="223" y="113"/>
                    <a:pt x="226" y="111"/>
                    <a:pt x="229" y="111"/>
                  </a:cubicBezTo>
                  <a:cubicBezTo>
                    <a:pt x="231" y="111"/>
                    <a:pt x="234" y="113"/>
                    <a:pt x="235" y="115"/>
                  </a:cubicBezTo>
                  <a:cubicBezTo>
                    <a:pt x="237" y="117"/>
                    <a:pt x="238" y="120"/>
                    <a:pt x="238" y="124"/>
                  </a:cubicBezTo>
                  <a:cubicBezTo>
                    <a:pt x="238" y="134"/>
                    <a:pt x="238" y="134"/>
                    <a:pt x="238" y="134"/>
                  </a:cubicBezTo>
                  <a:cubicBezTo>
                    <a:pt x="238" y="139"/>
                    <a:pt x="237" y="142"/>
                    <a:pt x="235" y="144"/>
                  </a:cubicBezTo>
                  <a:cubicBezTo>
                    <a:pt x="234" y="147"/>
                    <a:pt x="231" y="148"/>
                    <a:pt x="229" y="148"/>
                  </a:cubicBezTo>
                  <a:cubicBezTo>
                    <a:pt x="226" y="148"/>
                    <a:pt x="223" y="147"/>
                    <a:pt x="222" y="144"/>
                  </a:cubicBezTo>
                  <a:cubicBezTo>
                    <a:pt x="220" y="142"/>
                    <a:pt x="219" y="139"/>
                    <a:pt x="219" y="134"/>
                  </a:cubicBezTo>
                  <a:lnTo>
                    <a:pt x="219" y="124"/>
                  </a:lnTo>
                  <a:close/>
                  <a:moveTo>
                    <a:pt x="368" y="106"/>
                  </a:moveTo>
                  <a:cubicBezTo>
                    <a:pt x="352" y="153"/>
                    <a:pt x="352" y="153"/>
                    <a:pt x="352" y="153"/>
                  </a:cubicBezTo>
                  <a:cubicBezTo>
                    <a:pt x="361" y="153"/>
                    <a:pt x="361" y="153"/>
                    <a:pt x="361" y="153"/>
                  </a:cubicBezTo>
                  <a:cubicBezTo>
                    <a:pt x="364" y="143"/>
                    <a:pt x="364" y="143"/>
                    <a:pt x="364" y="143"/>
                  </a:cubicBezTo>
                  <a:cubicBezTo>
                    <a:pt x="381" y="143"/>
                    <a:pt x="381" y="143"/>
                    <a:pt x="381" y="143"/>
                  </a:cubicBezTo>
                  <a:cubicBezTo>
                    <a:pt x="384" y="153"/>
                    <a:pt x="384" y="153"/>
                    <a:pt x="384" y="153"/>
                  </a:cubicBezTo>
                  <a:cubicBezTo>
                    <a:pt x="393" y="153"/>
                    <a:pt x="393" y="153"/>
                    <a:pt x="393" y="153"/>
                  </a:cubicBezTo>
                  <a:cubicBezTo>
                    <a:pt x="377" y="106"/>
                    <a:pt x="377" y="106"/>
                    <a:pt x="377" y="106"/>
                  </a:cubicBezTo>
                  <a:lnTo>
                    <a:pt x="368" y="106"/>
                  </a:lnTo>
                  <a:close/>
                  <a:moveTo>
                    <a:pt x="366" y="136"/>
                  </a:moveTo>
                  <a:cubicBezTo>
                    <a:pt x="372" y="117"/>
                    <a:pt x="372" y="117"/>
                    <a:pt x="372" y="117"/>
                  </a:cubicBezTo>
                  <a:cubicBezTo>
                    <a:pt x="373" y="117"/>
                    <a:pt x="373" y="117"/>
                    <a:pt x="373" y="117"/>
                  </a:cubicBezTo>
                  <a:cubicBezTo>
                    <a:pt x="379" y="136"/>
                    <a:pt x="379" y="136"/>
                    <a:pt x="379" y="136"/>
                  </a:cubicBezTo>
                  <a:lnTo>
                    <a:pt x="366" y="136"/>
                  </a:lnTo>
                  <a:close/>
                  <a:moveTo>
                    <a:pt x="501" y="110"/>
                  </a:moveTo>
                  <a:cubicBezTo>
                    <a:pt x="498" y="114"/>
                    <a:pt x="497" y="119"/>
                    <a:pt x="497" y="125"/>
                  </a:cubicBezTo>
                  <a:cubicBezTo>
                    <a:pt x="497" y="134"/>
                    <a:pt x="497" y="134"/>
                    <a:pt x="497" y="134"/>
                  </a:cubicBezTo>
                  <a:cubicBezTo>
                    <a:pt x="497" y="140"/>
                    <a:pt x="498" y="145"/>
                    <a:pt x="501" y="149"/>
                  </a:cubicBezTo>
                  <a:cubicBezTo>
                    <a:pt x="505" y="152"/>
                    <a:pt x="509" y="154"/>
                    <a:pt x="514" y="154"/>
                  </a:cubicBezTo>
                  <a:cubicBezTo>
                    <a:pt x="519" y="154"/>
                    <a:pt x="524" y="152"/>
                    <a:pt x="527" y="149"/>
                  </a:cubicBezTo>
                  <a:cubicBezTo>
                    <a:pt x="530" y="145"/>
                    <a:pt x="532" y="140"/>
                    <a:pt x="532" y="134"/>
                  </a:cubicBezTo>
                  <a:cubicBezTo>
                    <a:pt x="532" y="125"/>
                    <a:pt x="532" y="125"/>
                    <a:pt x="532" y="125"/>
                  </a:cubicBezTo>
                  <a:cubicBezTo>
                    <a:pt x="532" y="119"/>
                    <a:pt x="530" y="114"/>
                    <a:pt x="527" y="110"/>
                  </a:cubicBezTo>
                  <a:cubicBezTo>
                    <a:pt x="523" y="107"/>
                    <a:pt x="519" y="105"/>
                    <a:pt x="514" y="105"/>
                  </a:cubicBezTo>
                  <a:cubicBezTo>
                    <a:pt x="509" y="105"/>
                    <a:pt x="505" y="107"/>
                    <a:pt x="501" y="110"/>
                  </a:cubicBezTo>
                  <a:moveTo>
                    <a:pt x="505" y="124"/>
                  </a:moveTo>
                  <a:cubicBezTo>
                    <a:pt x="505" y="120"/>
                    <a:pt x="506" y="117"/>
                    <a:pt x="507" y="115"/>
                  </a:cubicBezTo>
                  <a:cubicBezTo>
                    <a:pt x="509" y="113"/>
                    <a:pt x="511" y="111"/>
                    <a:pt x="514" y="111"/>
                  </a:cubicBezTo>
                  <a:cubicBezTo>
                    <a:pt x="517" y="111"/>
                    <a:pt x="519" y="113"/>
                    <a:pt x="521" y="115"/>
                  </a:cubicBezTo>
                  <a:cubicBezTo>
                    <a:pt x="523" y="117"/>
                    <a:pt x="523" y="120"/>
                    <a:pt x="523" y="124"/>
                  </a:cubicBezTo>
                  <a:cubicBezTo>
                    <a:pt x="523" y="134"/>
                    <a:pt x="523" y="134"/>
                    <a:pt x="523" y="134"/>
                  </a:cubicBezTo>
                  <a:cubicBezTo>
                    <a:pt x="523" y="139"/>
                    <a:pt x="523" y="142"/>
                    <a:pt x="521" y="144"/>
                  </a:cubicBezTo>
                  <a:cubicBezTo>
                    <a:pt x="519" y="147"/>
                    <a:pt x="517" y="148"/>
                    <a:pt x="514" y="148"/>
                  </a:cubicBezTo>
                  <a:cubicBezTo>
                    <a:pt x="511" y="148"/>
                    <a:pt x="509" y="147"/>
                    <a:pt x="507" y="144"/>
                  </a:cubicBezTo>
                  <a:cubicBezTo>
                    <a:pt x="506" y="142"/>
                    <a:pt x="505" y="139"/>
                    <a:pt x="505" y="134"/>
                  </a:cubicBezTo>
                  <a:lnTo>
                    <a:pt x="505" y="124"/>
                  </a:lnTo>
                  <a:close/>
                  <a:moveTo>
                    <a:pt x="643" y="106"/>
                  </a:moveTo>
                  <a:cubicBezTo>
                    <a:pt x="635" y="106"/>
                    <a:pt x="635" y="106"/>
                    <a:pt x="635" y="106"/>
                  </a:cubicBezTo>
                  <a:cubicBezTo>
                    <a:pt x="635" y="153"/>
                    <a:pt x="635" y="153"/>
                    <a:pt x="635" y="153"/>
                  </a:cubicBezTo>
                  <a:cubicBezTo>
                    <a:pt x="643" y="153"/>
                    <a:pt x="643" y="153"/>
                    <a:pt x="643" y="153"/>
                  </a:cubicBezTo>
                  <a:lnTo>
                    <a:pt x="643" y="10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pic>
        <p:nvPicPr>
          <p:cNvPr id="4" name="Picture 3">
            <a:extLst>
              <a:ext uri="{FF2B5EF4-FFF2-40B4-BE49-F238E27FC236}">
                <a16:creationId xmlns:a16="http://schemas.microsoft.com/office/drawing/2014/main" id="{2CFC45B0-AC54-4E5C-8DE7-5F3A892EE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957" y="5307840"/>
            <a:ext cx="1227669" cy="1227669"/>
          </a:xfrm>
          <a:prstGeom prst="rect">
            <a:avLst/>
          </a:prstGeom>
        </p:spPr>
      </p:pic>
      <p:pic>
        <p:nvPicPr>
          <p:cNvPr id="8" name="Picture 7">
            <a:extLst>
              <a:ext uri="{FF2B5EF4-FFF2-40B4-BE49-F238E27FC236}">
                <a16:creationId xmlns:a16="http://schemas.microsoft.com/office/drawing/2014/main" id="{39A1BF85-D3E6-449B-BDEC-FD2ACE243E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44050" y="5307840"/>
            <a:ext cx="1183864" cy="1183864"/>
          </a:xfrm>
          <a:prstGeom prst="rect">
            <a:avLst/>
          </a:prstGeom>
        </p:spPr>
      </p:pic>
      <p:pic>
        <p:nvPicPr>
          <p:cNvPr id="13" name="Picture 12">
            <a:extLst>
              <a:ext uri="{FF2B5EF4-FFF2-40B4-BE49-F238E27FC236}">
                <a16:creationId xmlns:a16="http://schemas.microsoft.com/office/drawing/2014/main" id="{3DA8A524-8AE6-4944-B3A8-1CA4AEFEB2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3589" y="5152660"/>
            <a:ext cx="2256421" cy="1281257"/>
          </a:xfrm>
          <a:prstGeom prst="rect">
            <a:avLst/>
          </a:prstGeom>
        </p:spPr>
      </p:pic>
      <p:pic>
        <p:nvPicPr>
          <p:cNvPr id="6" name="Picture 5">
            <a:extLst>
              <a:ext uri="{FF2B5EF4-FFF2-40B4-BE49-F238E27FC236}">
                <a16:creationId xmlns:a16="http://schemas.microsoft.com/office/drawing/2014/main" id="{54E94B3C-715C-4763-9E3B-7846B2CBE47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341" t="17355" r="7158" b="16924"/>
          <a:stretch/>
        </p:blipFill>
        <p:spPr>
          <a:xfrm>
            <a:off x="9843338" y="5264032"/>
            <a:ext cx="1815699" cy="1271477"/>
          </a:xfrm>
          <a:prstGeom prst="rect">
            <a:avLst/>
          </a:prstGeom>
        </p:spPr>
      </p:pic>
    </p:spTree>
    <p:extLst>
      <p:ext uri="{BB962C8B-B14F-4D97-AF65-F5344CB8AC3E}">
        <p14:creationId xmlns:p14="http://schemas.microsoft.com/office/powerpoint/2010/main" val="2703892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õpuslaid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0225CA-BBE3-2362-9D4A-BFF516A799AA}"/>
              </a:ext>
            </a:extLst>
          </p:cNvPr>
          <p:cNvSpPr>
            <a:spLocks noGrp="1" noChangeAspect="1"/>
          </p:cNvSpPr>
          <p:nvPr>
            <p:ph type="pic" sz="quarter" idx="10"/>
          </p:nvPr>
        </p:nvSpPr>
        <p:spPr>
          <a:xfrm>
            <a:off x="762739" y="668208"/>
            <a:ext cx="5148000" cy="5985964"/>
          </a:xfrm>
          <a:custGeom>
            <a:avLst/>
            <a:gdLst>
              <a:gd name="connsiteX0" fmla="*/ 1167789 w 4175999"/>
              <a:gd name="connsiteY0" fmla="*/ 2952496 h 4855746"/>
              <a:gd name="connsiteX1" fmla="*/ 1207409 w 4175999"/>
              <a:gd name="connsiteY1" fmla="*/ 2969477 h 4855746"/>
              <a:gd name="connsiteX2" fmla="*/ 1548042 w 4175999"/>
              <a:gd name="connsiteY2" fmla="*/ 3111493 h 4855746"/>
              <a:gd name="connsiteX3" fmla="*/ 1548557 w 4175999"/>
              <a:gd name="connsiteY3" fmla="*/ 3111493 h 4855746"/>
              <a:gd name="connsiteX4" fmla="*/ 1603614 w 4175999"/>
              <a:gd name="connsiteY4" fmla="*/ 3156259 h 4855746"/>
              <a:gd name="connsiteX5" fmla="*/ 1856773 w 4175999"/>
              <a:gd name="connsiteY5" fmla="*/ 4472482 h 4855746"/>
              <a:gd name="connsiteX6" fmla="*/ 1809949 w 4175999"/>
              <a:gd name="connsiteY6" fmla="*/ 4537830 h 4855746"/>
              <a:gd name="connsiteX7" fmla="*/ 1547528 w 4175999"/>
              <a:gd name="connsiteY7" fmla="*/ 4555324 h 4855746"/>
              <a:gd name="connsiteX8" fmla="*/ 11077 w 4175999"/>
              <a:gd name="connsiteY8" fmla="*/ 3789157 h 4855746"/>
              <a:gd name="connsiteX9" fmla="*/ 24456 w 4175999"/>
              <a:gd name="connsiteY9" fmla="*/ 3709916 h 4855746"/>
              <a:gd name="connsiteX10" fmla="*/ 1136401 w 4175999"/>
              <a:gd name="connsiteY10" fmla="*/ 2961758 h 4855746"/>
              <a:gd name="connsiteX11" fmla="*/ 1167789 w 4175999"/>
              <a:gd name="connsiteY11" fmla="*/ 2952496 h 4855746"/>
              <a:gd name="connsiteX12" fmla="*/ 2035837 w 4175999"/>
              <a:gd name="connsiteY12" fmla="*/ 2792471 h 4855746"/>
              <a:gd name="connsiteX13" fmla="*/ 2048186 w 4175999"/>
              <a:gd name="connsiteY13" fmla="*/ 2794015 h 4855746"/>
              <a:gd name="connsiteX14" fmla="*/ 3706071 w 4175999"/>
              <a:gd name="connsiteY14" fmla="*/ 3177870 h 4855746"/>
              <a:gd name="connsiteX15" fmla="*/ 3747235 w 4175999"/>
              <a:gd name="connsiteY15" fmla="*/ 3246820 h 4855746"/>
              <a:gd name="connsiteX16" fmla="*/ 3132346 w 4175999"/>
              <a:gd name="connsiteY16" fmla="*/ 4276438 h 4855746"/>
              <a:gd name="connsiteX17" fmla="*/ 2078030 w 4175999"/>
              <a:gd name="connsiteY17" fmla="*/ 4854279 h 4855746"/>
              <a:gd name="connsiteX18" fmla="*/ 2011139 w 4175999"/>
              <a:gd name="connsiteY18" fmla="*/ 4810542 h 4855746"/>
              <a:gd name="connsiteX19" fmla="*/ 1970489 w 4175999"/>
              <a:gd name="connsiteY19" fmla="*/ 4599576 h 4855746"/>
              <a:gd name="connsiteX20" fmla="*/ 1690059 w 4175999"/>
              <a:gd name="connsiteY20" fmla="*/ 3139279 h 4855746"/>
              <a:gd name="connsiteX21" fmla="*/ 1724534 w 4175999"/>
              <a:gd name="connsiteY21" fmla="*/ 3077018 h 4855746"/>
              <a:gd name="connsiteX22" fmla="*/ 1985926 w 4175999"/>
              <a:gd name="connsiteY22" fmla="*/ 2825402 h 4855746"/>
              <a:gd name="connsiteX23" fmla="*/ 2035837 w 4175999"/>
              <a:gd name="connsiteY23" fmla="*/ 2792471 h 4855746"/>
              <a:gd name="connsiteX24" fmla="*/ 269382 w 4175999"/>
              <a:gd name="connsiteY24" fmla="*/ 1845182 h 4855746"/>
              <a:gd name="connsiteX25" fmla="*/ 300255 w 4175999"/>
              <a:gd name="connsiteY25" fmla="*/ 1854444 h 4855746"/>
              <a:gd name="connsiteX26" fmla="*/ 1085461 w 4175999"/>
              <a:gd name="connsiteY26" fmla="*/ 2377743 h 4855746"/>
              <a:gd name="connsiteX27" fmla="*/ 1105528 w 4175999"/>
              <a:gd name="connsiteY27" fmla="*/ 2445663 h 4855746"/>
              <a:gd name="connsiteX28" fmla="*/ 1067966 w 4175999"/>
              <a:gd name="connsiteY28" fmla="*/ 2631931 h 4855746"/>
              <a:gd name="connsiteX29" fmla="*/ 1106557 w 4175999"/>
              <a:gd name="connsiteY29" fmla="*/ 2820771 h 4855746"/>
              <a:gd name="connsiteX30" fmla="*/ 1087004 w 4175999"/>
              <a:gd name="connsiteY30" fmla="*/ 2888692 h 4855746"/>
              <a:gd name="connsiteX31" fmla="*/ 304372 w 4175999"/>
              <a:gd name="connsiteY31" fmla="*/ 3415078 h 4855746"/>
              <a:gd name="connsiteX32" fmla="*/ 225645 w 4175999"/>
              <a:gd name="connsiteY32" fmla="*/ 3397584 h 4855746"/>
              <a:gd name="connsiteX33" fmla="*/ 20339 w 4175999"/>
              <a:gd name="connsiteY33" fmla="*/ 2631931 h 4855746"/>
              <a:gd name="connsiteX34" fmla="*/ 222043 w 4175999"/>
              <a:gd name="connsiteY34" fmla="*/ 1872453 h 4855746"/>
              <a:gd name="connsiteX35" fmla="*/ 269382 w 4175999"/>
              <a:gd name="connsiteY35" fmla="*/ 1845182 h 4855746"/>
              <a:gd name="connsiteX36" fmla="*/ 1447705 w 4175999"/>
              <a:gd name="connsiteY36" fmla="*/ 1489112 h 4855746"/>
              <a:gd name="connsiteX37" fmla="*/ 1503276 w 4175999"/>
              <a:gd name="connsiteY37" fmla="*/ 1544684 h 4855746"/>
              <a:gd name="connsiteX38" fmla="*/ 1503276 w 4175999"/>
              <a:gd name="connsiteY38" fmla="*/ 2107088 h 4855746"/>
              <a:gd name="connsiteX39" fmla="*/ 1457481 w 4175999"/>
              <a:gd name="connsiteY39" fmla="*/ 2161631 h 4855746"/>
              <a:gd name="connsiteX40" fmla="*/ 1205351 w 4175999"/>
              <a:gd name="connsiteY40" fmla="*/ 2296443 h 4855746"/>
              <a:gd name="connsiteX41" fmla="*/ 1134858 w 4175999"/>
              <a:gd name="connsiteY41" fmla="*/ 2304162 h 4855746"/>
              <a:gd name="connsiteX42" fmla="*/ 667130 w 4175999"/>
              <a:gd name="connsiteY42" fmla="*/ 1992858 h 4855746"/>
              <a:gd name="connsiteX43" fmla="*/ 654781 w 4175999"/>
              <a:gd name="connsiteY43" fmla="*/ 1911559 h 4855746"/>
              <a:gd name="connsiteX44" fmla="*/ 1442559 w 4175999"/>
              <a:gd name="connsiteY44" fmla="*/ 1489627 h 4855746"/>
              <a:gd name="connsiteX45" fmla="*/ 1447705 w 4175999"/>
              <a:gd name="connsiteY45" fmla="*/ 1489112 h 4855746"/>
              <a:gd name="connsiteX46" fmla="*/ 1646836 w 4175999"/>
              <a:gd name="connsiteY46" fmla="*/ 0 h 4855746"/>
              <a:gd name="connsiteX47" fmla="*/ 1648894 w 4175999"/>
              <a:gd name="connsiteY47" fmla="*/ 0 h 4855746"/>
              <a:gd name="connsiteX48" fmla="*/ 3409175 w 4175999"/>
              <a:gd name="connsiteY48" fmla="*/ 769254 h 4855746"/>
              <a:gd name="connsiteX49" fmla="*/ 4167753 w 4175999"/>
              <a:gd name="connsiteY49" fmla="*/ 2369859 h 4855746"/>
              <a:gd name="connsiteX50" fmla="*/ 4175999 w 4175999"/>
              <a:gd name="connsiteY50" fmla="*/ 2539233 h 4855746"/>
              <a:gd name="connsiteX51" fmla="*/ 4175999 w 4175999"/>
              <a:gd name="connsiteY51" fmla="*/ 2727862 h 4855746"/>
              <a:gd name="connsiteX52" fmla="*/ 4168910 w 4175999"/>
              <a:gd name="connsiteY52" fmla="*/ 2880202 h 4855746"/>
              <a:gd name="connsiteX53" fmla="*/ 4134178 w 4175999"/>
              <a:gd name="connsiteY53" fmla="*/ 3125900 h 4855746"/>
              <a:gd name="connsiteX54" fmla="*/ 4067286 w 4175999"/>
              <a:gd name="connsiteY54" fmla="*/ 3169637 h 4855746"/>
              <a:gd name="connsiteX55" fmla="*/ 3868669 w 4175999"/>
              <a:gd name="connsiteY55" fmla="*/ 3123842 h 4855746"/>
              <a:gd name="connsiteX56" fmla="*/ 2068768 w 4175999"/>
              <a:gd name="connsiteY56" fmla="*/ 2707055 h 4855746"/>
              <a:gd name="connsiteX57" fmla="*/ 2026061 w 4175999"/>
              <a:gd name="connsiteY57" fmla="*/ 2650455 h 4855746"/>
              <a:gd name="connsiteX58" fmla="*/ 2026575 w 4175999"/>
              <a:gd name="connsiteY58" fmla="*/ 2631931 h 4855746"/>
              <a:gd name="connsiteX59" fmla="*/ 1636545 w 4175999"/>
              <a:gd name="connsiteY59" fmla="*/ 2161116 h 4855746"/>
              <a:gd name="connsiteX60" fmla="*/ 1591265 w 4175999"/>
              <a:gd name="connsiteY60" fmla="*/ 2106059 h 4855746"/>
              <a:gd name="connsiteX61" fmla="*/ 1591265 w 4175999"/>
              <a:gd name="connsiteY61" fmla="*/ 1396493 h 4855746"/>
              <a:gd name="connsiteX62" fmla="*/ 1591265 w 4175999"/>
              <a:gd name="connsiteY62" fmla="*/ 55572 h 4855746"/>
              <a:gd name="connsiteX63" fmla="*/ 1646836 w 4175999"/>
              <a:gd name="connsiteY63" fmla="*/ 0 h 485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175999" h="4855746">
                <a:moveTo>
                  <a:pt x="1167789" y="2952496"/>
                </a:moveTo>
                <a:cubicBezTo>
                  <a:pt x="1182196" y="2952496"/>
                  <a:pt x="1196604" y="2958671"/>
                  <a:pt x="1207409" y="2969477"/>
                </a:cubicBezTo>
                <a:cubicBezTo>
                  <a:pt x="1296427" y="3059523"/>
                  <a:pt x="1418890" y="3111493"/>
                  <a:pt x="1548042" y="3111493"/>
                </a:cubicBezTo>
                <a:lnTo>
                  <a:pt x="1548557" y="3111493"/>
                </a:lnTo>
                <a:cubicBezTo>
                  <a:pt x="1575314" y="3111493"/>
                  <a:pt x="1598468" y="3130017"/>
                  <a:pt x="1603614" y="3156259"/>
                </a:cubicBezTo>
                <a:lnTo>
                  <a:pt x="1856773" y="4472482"/>
                </a:lnTo>
                <a:cubicBezTo>
                  <a:pt x="1862433" y="4503355"/>
                  <a:pt x="1841337" y="4533713"/>
                  <a:pt x="1809949" y="4537830"/>
                </a:cubicBezTo>
                <a:cubicBezTo>
                  <a:pt x="1722990" y="4549150"/>
                  <a:pt x="1635516" y="4555324"/>
                  <a:pt x="1547528" y="4555324"/>
                </a:cubicBezTo>
                <a:cubicBezTo>
                  <a:pt x="940872" y="4555324"/>
                  <a:pt x="373836" y="4270778"/>
                  <a:pt x="11077" y="3789157"/>
                </a:cubicBezTo>
                <a:cubicBezTo>
                  <a:pt x="-7961" y="3763944"/>
                  <a:pt x="-1787" y="3727411"/>
                  <a:pt x="24456" y="3709916"/>
                </a:cubicBezTo>
                <a:lnTo>
                  <a:pt x="1136401" y="2961758"/>
                </a:lnTo>
                <a:cubicBezTo>
                  <a:pt x="1145663" y="2955069"/>
                  <a:pt x="1156469" y="2952496"/>
                  <a:pt x="1167789" y="2952496"/>
                </a:cubicBezTo>
                <a:close/>
                <a:moveTo>
                  <a:pt x="2035837" y="2792471"/>
                </a:moveTo>
                <a:cubicBezTo>
                  <a:pt x="2039954" y="2792471"/>
                  <a:pt x="2044070" y="2792986"/>
                  <a:pt x="2048186" y="2794015"/>
                </a:cubicBezTo>
                <a:lnTo>
                  <a:pt x="3706071" y="3177870"/>
                </a:lnTo>
                <a:cubicBezTo>
                  <a:pt x="3736944" y="3185074"/>
                  <a:pt x="3755468" y="3216461"/>
                  <a:pt x="3747235" y="3246820"/>
                </a:cubicBezTo>
                <a:cubicBezTo>
                  <a:pt x="3638665" y="3637879"/>
                  <a:pt x="3427184" y="3991890"/>
                  <a:pt x="3132346" y="4276438"/>
                </a:cubicBezTo>
                <a:cubicBezTo>
                  <a:pt x="2836994" y="4561499"/>
                  <a:pt x="2474235" y="4760116"/>
                  <a:pt x="2078030" y="4854279"/>
                </a:cubicBezTo>
                <a:cubicBezTo>
                  <a:pt x="2047672" y="4861483"/>
                  <a:pt x="2017313" y="4841415"/>
                  <a:pt x="2011139" y="4810542"/>
                </a:cubicBezTo>
                <a:lnTo>
                  <a:pt x="1970489" y="4599576"/>
                </a:lnTo>
                <a:lnTo>
                  <a:pt x="1690059" y="3139279"/>
                </a:lnTo>
                <a:cubicBezTo>
                  <a:pt x="1684913" y="3113037"/>
                  <a:pt x="1699835" y="3086795"/>
                  <a:pt x="1724534" y="3077018"/>
                </a:cubicBezTo>
                <a:cubicBezTo>
                  <a:pt x="1841337" y="3030708"/>
                  <a:pt x="1934985" y="2940147"/>
                  <a:pt x="1985926" y="2825402"/>
                </a:cubicBezTo>
                <a:cubicBezTo>
                  <a:pt x="1995187" y="2804820"/>
                  <a:pt x="2015255" y="2791956"/>
                  <a:pt x="2035837" y="2792471"/>
                </a:cubicBezTo>
                <a:close/>
                <a:moveTo>
                  <a:pt x="269382" y="1845182"/>
                </a:moveTo>
                <a:cubicBezTo>
                  <a:pt x="280188" y="1845182"/>
                  <a:pt x="290993" y="1848269"/>
                  <a:pt x="300255" y="1854444"/>
                </a:cubicBezTo>
                <a:lnTo>
                  <a:pt x="1085461" y="2377743"/>
                </a:lnTo>
                <a:cubicBezTo>
                  <a:pt x="1107586" y="2392665"/>
                  <a:pt x="1115819" y="2420965"/>
                  <a:pt x="1105528" y="2445663"/>
                </a:cubicBezTo>
                <a:cubicBezTo>
                  <a:pt x="1080830" y="2504322"/>
                  <a:pt x="1067966" y="2567097"/>
                  <a:pt x="1067966" y="2631931"/>
                </a:cubicBezTo>
                <a:cubicBezTo>
                  <a:pt x="1067966" y="2697793"/>
                  <a:pt x="1081344" y="2761598"/>
                  <a:pt x="1106557" y="2820771"/>
                </a:cubicBezTo>
                <a:cubicBezTo>
                  <a:pt x="1117363" y="2844955"/>
                  <a:pt x="1109130" y="2873770"/>
                  <a:pt x="1087004" y="2888692"/>
                </a:cubicBezTo>
                <a:lnTo>
                  <a:pt x="304372" y="3415078"/>
                </a:lnTo>
                <a:cubicBezTo>
                  <a:pt x="277615" y="3433088"/>
                  <a:pt x="241596" y="3425369"/>
                  <a:pt x="225645" y="3397584"/>
                </a:cubicBezTo>
                <a:cubicBezTo>
                  <a:pt x="90833" y="3165521"/>
                  <a:pt x="20339" y="2903100"/>
                  <a:pt x="20339" y="2631931"/>
                </a:cubicBezTo>
                <a:cubicBezTo>
                  <a:pt x="20339" y="2363335"/>
                  <a:pt x="89804" y="2102972"/>
                  <a:pt x="222043" y="1872453"/>
                </a:cubicBezTo>
                <a:cubicBezTo>
                  <a:pt x="232334" y="1854958"/>
                  <a:pt x="250858" y="1845182"/>
                  <a:pt x="269382" y="1845182"/>
                </a:cubicBezTo>
                <a:close/>
                <a:moveTo>
                  <a:pt x="1447705" y="1489112"/>
                </a:moveTo>
                <a:cubicBezTo>
                  <a:pt x="1478063" y="1489112"/>
                  <a:pt x="1503276" y="1513811"/>
                  <a:pt x="1503276" y="1544684"/>
                </a:cubicBezTo>
                <a:lnTo>
                  <a:pt x="1503276" y="2107088"/>
                </a:lnTo>
                <a:cubicBezTo>
                  <a:pt x="1503276" y="2133845"/>
                  <a:pt x="1483723" y="2156485"/>
                  <a:pt x="1457481" y="2161631"/>
                </a:cubicBezTo>
                <a:cubicBezTo>
                  <a:pt x="1361775" y="2179640"/>
                  <a:pt x="1273786" y="2226979"/>
                  <a:pt x="1205351" y="2296443"/>
                </a:cubicBezTo>
                <a:cubicBezTo>
                  <a:pt x="1186827" y="2315482"/>
                  <a:pt x="1156983" y="2319084"/>
                  <a:pt x="1134858" y="2304162"/>
                </a:cubicBezTo>
                <a:lnTo>
                  <a:pt x="667130" y="1992858"/>
                </a:lnTo>
                <a:cubicBezTo>
                  <a:pt x="639859" y="1974334"/>
                  <a:pt x="634199" y="1936772"/>
                  <a:pt x="654781" y="1911559"/>
                </a:cubicBezTo>
                <a:cubicBezTo>
                  <a:pt x="849796" y="1669720"/>
                  <a:pt x="1133828" y="1517927"/>
                  <a:pt x="1442559" y="1489627"/>
                </a:cubicBezTo>
                <a:cubicBezTo>
                  <a:pt x="1444103" y="1489112"/>
                  <a:pt x="1445647" y="1489112"/>
                  <a:pt x="1447705" y="1489112"/>
                </a:cubicBezTo>
                <a:close/>
                <a:moveTo>
                  <a:pt x="1646836" y="0"/>
                </a:moveTo>
                <a:lnTo>
                  <a:pt x="1648894" y="0"/>
                </a:lnTo>
                <a:cubicBezTo>
                  <a:pt x="2314209" y="25213"/>
                  <a:pt x="2936302" y="295867"/>
                  <a:pt x="3409175" y="769254"/>
                </a:cubicBezTo>
                <a:cubicBezTo>
                  <a:pt x="3844550" y="1204630"/>
                  <a:pt x="4108554" y="1765282"/>
                  <a:pt x="4167753" y="2369859"/>
                </a:cubicBezTo>
                <a:lnTo>
                  <a:pt x="4175999" y="2539233"/>
                </a:lnTo>
                <a:lnTo>
                  <a:pt x="4175999" y="2727862"/>
                </a:lnTo>
                <a:lnTo>
                  <a:pt x="4168910" y="2880202"/>
                </a:lnTo>
                <a:cubicBezTo>
                  <a:pt x="4161192" y="2962788"/>
                  <a:pt x="4149614" y="3044859"/>
                  <a:pt x="4134178" y="3125900"/>
                </a:cubicBezTo>
                <a:cubicBezTo>
                  <a:pt x="4128518" y="3156773"/>
                  <a:pt x="4098159" y="3176841"/>
                  <a:pt x="4067286" y="3169637"/>
                </a:cubicBezTo>
                <a:lnTo>
                  <a:pt x="3868669" y="3123842"/>
                </a:lnTo>
                <a:lnTo>
                  <a:pt x="2068768" y="2707055"/>
                </a:lnTo>
                <a:cubicBezTo>
                  <a:pt x="2042526" y="2701395"/>
                  <a:pt x="2025032" y="2677211"/>
                  <a:pt x="2026061" y="2650455"/>
                </a:cubicBezTo>
                <a:cubicBezTo>
                  <a:pt x="2026575" y="2644280"/>
                  <a:pt x="2026575" y="2638106"/>
                  <a:pt x="2026575" y="2631931"/>
                </a:cubicBezTo>
                <a:cubicBezTo>
                  <a:pt x="2026575" y="2398325"/>
                  <a:pt x="1858317" y="2203310"/>
                  <a:pt x="1636545" y="2161116"/>
                </a:cubicBezTo>
                <a:cubicBezTo>
                  <a:pt x="1609789" y="2156485"/>
                  <a:pt x="1591265" y="2132816"/>
                  <a:pt x="1591265" y="2106059"/>
                </a:cubicBezTo>
                <a:lnTo>
                  <a:pt x="1591265" y="1396493"/>
                </a:lnTo>
                <a:lnTo>
                  <a:pt x="1591265" y="55572"/>
                </a:lnTo>
                <a:cubicBezTo>
                  <a:pt x="1591265" y="24698"/>
                  <a:pt x="1616478" y="0"/>
                  <a:pt x="1646836" y="0"/>
                </a:cubicBezTo>
                <a:close/>
              </a:path>
            </a:pathLst>
          </a:custGeom>
          <a:solidFill>
            <a:schemeClr val="bg2"/>
          </a:solidFill>
        </p:spPr>
        <p:txBody>
          <a:bodyPr wrap="square">
            <a:noAutofit/>
          </a:bodyPr>
          <a:lstStyle>
            <a:lvl1pPr marL="0" indent="0">
              <a:buNone/>
              <a:defRPr sz="2800"/>
            </a:lvl1pPr>
          </a:lstStyle>
          <a:p>
            <a:endParaRPr lang="et-EE" dirty="0"/>
          </a:p>
          <a:p>
            <a:endParaRPr lang="et-EE" dirty="0"/>
          </a:p>
          <a:p>
            <a:endParaRPr lang="et-EE" dirty="0"/>
          </a:p>
          <a:p>
            <a:r>
              <a:rPr lang="et-EE" dirty="0"/>
              <a:t>	Sisesta siia pilt</a:t>
            </a:r>
            <a:endParaRPr lang="LID4096" dirty="0"/>
          </a:p>
        </p:txBody>
      </p:sp>
      <p:sp>
        <p:nvSpPr>
          <p:cNvPr id="2" name="Title 1">
            <a:extLst>
              <a:ext uri="{FF2B5EF4-FFF2-40B4-BE49-F238E27FC236}">
                <a16:creationId xmlns:a16="http://schemas.microsoft.com/office/drawing/2014/main" id="{8286A77D-7838-898F-B10F-AF0F136D8F29}"/>
              </a:ext>
            </a:extLst>
          </p:cNvPr>
          <p:cNvSpPr>
            <a:spLocks noGrp="1"/>
          </p:cNvSpPr>
          <p:nvPr>
            <p:ph type="title" hasCustomPrompt="1"/>
          </p:nvPr>
        </p:nvSpPr>
        <p:spPr>
          <a:xfrm>
            <a:off x="6588922" y="2179912"/>
            <a:ext cx="5148000" cy="824556"/>
          </a:xfrm>
        </p:spPr>
        <p:txBody>
          <a:bodyPr/>
          <a:lstStyle>
            <a:lvl1pPr>
              <a:defRPr sz="4400"/>
            </a:lvl1pPr>
          </a:lstStyle>
          <a:p>
            <a:r>
              <a:rPr lang="et-EE" dirty="0"/>
              <a:t>Lõpusoov</a:t>
            </a:r>
            <a:endParaRPr lang="LID4096" dirty="0"/>
          </a:p>
        </p:txBody>
      </p:sp>
      <p:sp>
        <p:nvSpPr>
          <p:cNvPr id="5" name="Text Placeholder 4">
            <a:extLst>
              <a:ext uri="{FF2B5EF4-FFF2-40B4-BE49-F238E27FC236}">
                <a16:creationId xmlns:a16="http://schemas.microsoft.com/office/drawing/2014/main" id="{D7F41FE4-1C46-6463-1322-4148BC8DC7D1}"/>
              </a:ext>
            </a:extLst>
          </p:cNvPr>
          <p:cNvSpPr>
            <a:spLocks noGrp="1"/>
          </p:cNvSpPr>
          <p:nvPr>
            <p:ph type="body" sz="quarter" idx="11" hasCustomPrompt="1"/>
          </p:nvPr>
        </p:nvSpPr>
        <p:spPr>
          <a:xfrm>
            <a:off x="6588922" y="3389667"/>
            <a:ext cx="5147999" cy="1332597"/>
          </a:xfrm>
        </p:spPr>
        <p:txBody>
          <a:bodyPr/>
          <a:lstStyle>
            <a:lvl1pPr marL="0" indent="0">
              <a:buNone/>
              <a:defRPr sz="3600"/>
            </a:lvl1pPr>
          </a:lstStyle>
          <a:p>
            <a:pPr lvl="0"/>
            <a:r>
              <a:rPr lang="et-EE" dirty="0"/>
              <a:t>Esineja nimi ja amet</a:t>
            </a:r>
          </a:p>
        </p:txBody>
      </p:sp>
      <p:grpSp>
        <p:nvGrpSpPr>
          <p:cNvPr id="10" name="Group 4">
            <a:extLst>
              <a:ext uri="{FF2B5EF4-FFF2-40B4-BE49-F238E27FC236}">
                <a16:creationId xmlns:a16="http://schemas.microsoft.com/office/drawing/2014/main" id="{499C813B-667D-4231-B85C-615A77405EBB}"/>
              </a:ext>
            </a:extLst>
          </p:cNvPr>
          <p:cNvGrpSpPr>
            <a:grpSpLocks noChangeAspect="1"/>
          </p:cNvGrpSpPr>
          <p:nvPr userDrawn="1"/>
        </p:nvGrpSpPr>
        <p:grpSpPr bwMode="auto">
          <a:xfrm>
            <a:off x="9406232" y="366296"/>
            <a:ext cx="2197184" cy="720000"/>
            <a:chOff x="2260" y="243"/>
            <a:chExt cx="3250" cy="1065"/>
          </a:xfrm>
        </p:grpSpPr>
        <p:sp>
          <p:nvSpPr>
            <p:cNvPr id="11" name="Freeform 5">
              <a:extLst>
                <a:ext uri="{FF2B5EF4-FFF2-40B4-BE49-F238E27FC236}">
                  <a16:creationId xmlns:a16="http://schemas.microsoft.com/office/drawing/2014/main" id="{E10E2E61-EE75-4938-A77E-BDFCD751D2BE}"/>
                </a:ext>
              </a:extLst>
            </p:cNvPr>
            <p:cNvSpPr>
              <a:spLocks noEditPoints="1"/>
            </p:cNvSpPr>
            <p:nvPr userDrawn="1"/>
          </p:nvSpPr>
          <p:spPr bwMode="auto">
            <a:xfrm>
              <a:off x="2260" y="243"/>
              <a:ext cx="718" cy="1065"/>
            </a:xfrm>
            <a:custGeom>
              <a:avLst/>
              <a:gdLst>
                <a:gd name="T0" fmla="*/ 203 w 302"/>
                <a:gd name="T1" fmla="*/ 327 h 446"/>
                <a:gd name="T2" fmla="*/ 186 w 302"/>
                <a:gd name="T3" fmla="*/ 298 h 446"/>
                <a:gd name="T4" fmla="*/ 96 w 302"/>
                <a:gd name="T5" fmla="*/ 279 h 446"/>
                <a:gd name="T6" fmla="*/ 25 w 302"/>
                <a:gd name="T7" fmla="*/ 282 h 446"/>
                <a:gd name="T8" fmla="*/ 7 w 302"/>
                <a:gd name="T9" fmla="*/ 304 h 446"/>
                <a:gd name="T10" fmla="*/ 33 w 302"/>
                <a:gd name="T11" fmla="*/ 331 h 446"/>
                <a:gd name="T12" fmla="*/ 9 w 302"/>
                <a:gd name="T13" fmla="*/ 365 h 446"/>
                <a:gd name="T14" fmla="*/ 48 w 302"/>
                <a:gd name="T15" fmla="*/ 360 h 446"/>
                <a:gd name="T16" fmla="*/ 70 w 302"/>
                <a:gd name="T17" fmla="*/ 343 h 446"/>
                <a:gd name="T18" fmla="*/ 97 w 302"/>
                <a:gd name="T19" fmla="*/ 350 h 446"/>
                <a:gd name="T20" fmla="*/ 107 w 302"/>
                <a:gd name="T21" fmla="*/ 342 h 446"/>
                <a:gd name="T22" fmla="*/ 201 w 302"/>
                <a:gd name="T23" fmla="*/ 367 h 446"/>
                <a:gd name="T24" fmla="*/ 49 w 302"/>
                <a:gd name="T25" fmla="*/ 316 h 446"/>
                <a:gd name="T26" fmla="*/ 63 w 302"/>
                <a:gd name="T27" fmla="*/ 285 h 446"/>
                <a:gd name="T28" fmla="*/ 83 w 302"/>
                <a:gd name="T29" fmla="*/ 297 h 446"/>
                <a:gd name="T30" fmla="*/ 69 w 302"/>
                <a:gd name="T31" fmla="*/ 302 h 446"/>
                <a:gd name="T32" fmla="*/ 69 w 302"/>
                <a:gd name="T33" fmla="*/ 314 h 446"/>
                <a:gd name="T34" fmla="*/ 145 w 302"/>
                <a:gd name="T35" fmla="*/ 263 h 446"/>
                <a:gd name="T36" fmla="*/ 166 w 302"/>
                <a:gd name="T37" fmla="*/ 241 h 446"/>
                <a:gd name="T38" fmla="*/ 117 w 302"/>
                <a:gd name="T39" fmla="*/ 296 h 446"/>
                <a:gd name="T40" fmla="*/ 210 w 302"/>
                <a:gd name="T41" fmla="*/ 241 h 446"/>
                <a:gd name="T42" fmla="*/ 211 w 302"/>
                <a:gd name="T43" fmla="*/ 204 h 446"/>
                <a:gd name="T44" fmla="*/ 116 w 302"/>
                <a:gd name="T45" fmla="*/ 212 h 446"/>
                <a:gd name="T46" fmla="*/ 48 w 302"/>
                <a:gd name="T47" fmla="*/ 192 h 446"/>
                <a:gd name="T48" fmla="*/ 19 w 302"/>
                <a:gd name="T49" fmla="*/ 190 h 446"/>
                <a:gd name="T50" fmla="*/ 17 w 302"/>
                <a:gd name="T51" fmla="*/ 218 h 446"/>
                <a:gd name="T52" fmla="*/ 40 w 302"/>
                <a:gd name="T53" fmla="*/ 239 h 446"/>
                <a:gd name="T54" fmla="*/ 21 w 302"/>
                <a:gd name="T55" fmla="*/ 265 h 446"/>
                <a:gd name="T56" fmla="*/ 59 w 302"/>
                <a:gd name="T57" fmla="*/ 262 h 446"/>
                <a:gd name="T58" fmla="*/ 77 w 302"/>
                <a:gd name="T59" fmla="*/ 250 h 446"/>
                <a:gd name="T60" fmla="*/ 95 w 302"/>
                <a:gd name="T61" fmla="*/ 223 h 446"/>
                <a:gd name="T62" fmla="*/ 203 w 302"/>
                <a:gd name="T63" fmla="*/ 248 h 446"/>
                <a:gd name="T64" fmla="*/ 219 w 302"/>
                <a:gd name="T65" fmla="*/ 258 h 446"/>
                <a:gd name="T66" fmla="*/ 57 w 302"/>
                <a:gd name="T67" fmla="*/ 191 h 446"/>
                <a:gd name="T68" fmla="*/ 66 w 302"/>
                <a:gd name="T69" fmla="*/ 179 h 446"/>
                <a:gd name="T70" fmla="*/ 84 w 302"/>
                <a:gd name="T71" fmla="*/ 208 h 446"/>
                <a:gd name="T72" fmla="*/ 77 w 302"/>
                <a:gd name="T73" fmla="*/ 225 h 446"/>
                <a:gd name="T74" fmla="*/ 118 w 302"/>
                <a:gd name="T75" fmla="*/ 160 h 446"/>
                <a:gd name="T76" fmla="*/ 154 w 302"/>
                <a:gd name="T77" fmla="*/ 154 h 446"/>
                <a:gd name="T78" fmla="*/ 135 w 302"/>
                <a:gd name="T79" fmla="*/ 144 h 446"/>
                <a:gd name="T80" fmla="*/ 129 w 302"/>
                <a:gd name="T81" fmla="*/ 183 h 446"/>
                <a:gd name="T82" fmla="*/ 205 w 302"/>
                <a:gd name="T83" fmla="*/ 133 h 446"/>
                <a:gd name="T84" fmla="*/ 185 w 302"/>
                <a:gd name="T85" fmla="*/ 93 h 446"/>
                <a:gd name="T86" fmla="*/ 96 w 302"/>
                <a:gd name="T87" fmla="*/ 82 h 446"/>
                <a:gd name="T88" fmla="*/ 30 w 302"/>
                <a:gd name="T89" fmla="*/ 83 h 446"/>
                <a:gd name="T90" fmla="*/ 14 w 302"/>
                <a:gd name="T91" fmla="*/ 102 h 446"/>
                <a:gd name="T92" fmla="*/ 27 w 302"/>
                <a:gd name="T93" fmla="*/ 127 h 446"/>
                <a:gd name="T94" fmla="*/ 0 w 302"/>
                <a:gd name="T95" fmla="*/ 166 h 446"/>
                <a:gd name="T96" fmla="*/ 41 w 302"/>
                <a:gd name="T97" fmla="*/ 160 h 446"/>
                <a:gd name="T98" fmla="*/ 65 w 302"/>
                <a:gd name="T99" fmla="*/ 143 h 446"/>
                <a:gd name="T100" fmla="*/ 91 w 302"/>
                <a:gd name="T101" fmla="*/ 154 h 446"/>
                <a:gd name="T102" fmla="*/ 103 w 302"/>
                <a:gd name="T103" fmla="*/ 148 h 446"/>
                <a:gd name="T104" fmla="*/ 191 w 302"/>
                <a:gd name="T105" fmla="*/ 168 h 446"/>
                <a:gd name="T106" fmla="*/ 56 w 302"/>
                <a:gd name="T107" fmla="*/ 134 h 446"/>
                <a:gd name="T108" fmla="*/ 64 w 302"/>
                <a:gd name="T109" fmla="*/ 82 h 446"/>
                <a:gd name="T110" fmla="*/ 86 w 302"/>
                <a:gd name="T111" fmla="*/ 88 h 446"/>
                <a:gd name="T112" fmla="*/ 63 w 302"/>
                <a:gd name="T113" fmla="*/ 104 h 446"/>
                <a:gd name="T114" fmla="*/ 72 w 302"/>
                <a:gd name="T115" fmla="*/ 113 h 446"/>
                <a:gd name="T116" fmla="*/ 128 w 302"/>
                <a:gd name="T117" fmla="*/ 93 h 446"/>
                <a:gd name="T118" fmla="*/ 130 w 302"/>
                <a:gd name="T119" fmla="*/ 366 h 446"/>
                <a:gd name="T120" fmla="*/ 161 w 302"/>
                <a:gd name="T121" fmla="*/ 3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46">
                  <a:moveTo>
                    <a:pt x="302" y="0"/>
                  </a:moveTo>
                  <a:cubicBezTo>
                    <a:pt x="294" y="0"/>
                    <a:pt x="294" y="0"/>
                    <a:pt x="294" y="0"/>
                  </a:cubicBezTo>
                  <a:cubicBezTo>
                    <a:pt x="294" y="446"/>
                    <a:pt x="294" y="446"/>
                    <a:pt x="294" y="446"/>
                  </a:cubicBezTo>
                  <a:cubicBezTo>
                    <a:pt x="302" y="446"/>
                    <a:pt x="302" y="446"/>
                    <a:pt x="302" y="446"/>
                  </a:cubicBezTo>
                  <a:lnTo>
                    <a:pt x="302" y="0"/>
                  </a:lnTo>
                  <a:close/>
                  <a:moveTo>
                    <a:pt x="223" y="349"/>
                  </a:moveTo>
                  <a:cubicBezTo>
                    <a:pt x="223" y="348"/>
                    <a:pt x="223" y="348"/>
                    <a:pt x="223" y="347"/>
                  </a:cubicBezTo>
                  <a:cubicBezTo>
                    <a:pt x="223" y="344"/>
                    <a:pt x="221" y="341"/>
                    <a:pt x="218" y="341"/>
                  </a:cubicBezTo>
                  <a:cubicBezTo>
                    <a:pt x="212" y="341"/>
                    <a:pt x="212" y="341"/>
                    <a:pt x="212" y="341"/>
                  </a:cubicBezTo>
                  <a:cubicBezTo>
                    <a:pt x="212" y="341"/>
                    <a:pt x="211" y="341"/>
                    <a:pt x="211" y="341"/>
                  </a:cubicBezTo>
                  <a:cubicBezTo>
                    <a:pt x="211" y="341"/>
                    <a:pt x="211" y="341"/>
                    <a:pt x="210" y="340"/>
                  </a:cubicBezTo>
                  <a:cubicBezTo>
                    <a:pt x="207" y="336"/>
                    <a:pt x="207" y="336"/>
                    <a:pt x="207" y="336"/>
                  </a:cubicBezTo>
                  <a:cubicBezTo>
                    <a:pt x="208" y="336"/>
                    <a:pt x="208" y="337"/>
                    <a:pt x="208" y="337"/>
                  </a:cubicBezTo>
                  <a:cubicBezTo>
                    <a:pt x="209" y="337"/>
                    <a:pt x="209" y="337"/>
                    <a:pt x="209" y="337"/>
                  </a:cubicBezTo>
                  <a:cubicBezTo>
                    <a:pt x="217" y="337"/>
                    <a:pt x="217" y="337"/>
                    <a:pt x="217" y="337"/>
                  </a:cubicBezTo>
                  <a:cubicBezTo>
                    <a:pt x="217" y="337"/>
                    <a:pt x="218" y="337"/>
                    <a:pt x="218" y="337"/>
                  </a:cubicBezTo>
                  <a:cubicBezTo>
                    <a:pt x="218" y="337"/>
                    <a:pt x="218" y="338"/>
                    <a:pt x="219" y="338"/>
                  </a:cubicBezTo>
                  <a:cubicBezTo>
                    <a:pt x="215" y="333"/>
                    <a:pt x="215" y="333"/>
                    <a:pt x="215" y="333"/>
                  </a:cubicBezTo>
                  <a:cubicBezTo>
                    <a:pt x="215" y="333"/>
                    <a:pt x="215" y="332"/>
                    <a:pt x="214" y="332"/>
                  </a:cubicBezTo>
                  <a:cubicBezTo>
                    <a:pt x="214" y="332"/>
                    <a:pt x="214" y="332"/>
                    <a:pt x="213" y="332"/>
                  </a:cubicBezTo>
                  <a:cubicBezTo>
                    <a:pt x="206" y="332"/>
                    <a:pt x="206" y="332"/>
                    <a:pt x="206" y="332"/>
                  </a:cubicBezTo>
                  <a:cubicBezTo>
                    <a:pt x="206" y="332"/>
                    <a:pt x="205" y="332"/>
                    <a:pt x="205" y="332"/>
                  </a:cubicBezTo>
                  <a:cubicBezTo>
                    <a:pt x="205" y="332"/>
                    <a:pt x="204" y="331"/>
                    <a:pt x="204" y="331"/>
                  </a:cubicBezTo>
                  <a:cubicBezTo>
                    <a:pt x="201" y="326"/>
                    <a:pt x="201" y="326"/>
                    <a:pt x="201" y="326"/>
                  </a:cubicBezTo>
                  <a:cubicBezTo>
                    <a:pt x="201" y="327"/>
                    <a:pt x="201" y="327"/>
                    <a:pt x="202" y="327"/>
                  </a:cubicBezTo>
                  <a:cubicBezTo>
                    <a:pt x="202" y="327"/>
                    <a:pt x="202" y="327"/>
                    <a:pt x="203" y="327"/>
                  </a:cubicBezTo>
                  <a:cubicBezTo>
                    <a:pt x="210" y="327"/>
                    <a:pt x="210" y="327"/>
                    <a:pt x="210" y="327"/>
                  </a:cubicBezTo>
                  <a:cubicBezTo>
                    <a:pt x="211" y="327"/>
                    <a:pt x="211" y="327"/>
                    <a:pt x="211" y="328"/>
                  </a:cubicBezTo>
                  <a:cubicBezTo>
                    <a:pt x="212" y="328"/>
                    <a:pt x="212" y="328"/>
                    <a:pt x="212" y="328"/>
                  </a:cubicBezTo>
                  <a:cubicBezTo>
                    <a:pt x="209" y="323"/>
                    <a:pt x="209" y="323"/>
                    <a:pt x="209" y="323"/>
                  </a:cubicBezTo>
                  <a:cubicBezTo>
                    <a:pt x="208" y="323"/>
                    <a:pt x="208" y="323"/>
                    <a:pt x="208" y="322"/>
                  </a:cubicBezTo>
                  <a:cubicBezTo>
                    <a:pt x="207" y="322"/>
                    <a:pt x="207" y="322"/>
                    <a:pt x="207" y="322"/>
                  </a:cubicBezTo>
                  <a:cubicBezTo>
                    <a:pt x="201" y="322"/>
                    <a:pt x="201" y="322"/>
                    <a:pt x="201" y="322"/>
                  </a:cubicBezTo>
                  <a:cubicBezTo>
                    <a:pt x="200" y="322"/>
                    <a:pt x="200" y="322"/>
                    <a:pt x="200" y="322"/>
                  </a:cubicBezTo>
                  <a:cubicBezTo>
                    <a:pt x="199" y="322"/>
                    <a:pt x="199" y="322"/>
                    <a:pt x="199" y="321"/>
                  </a:cubicBezTo>
                  <a:cubicBezTo>
                    <a:pt x="195" y="315"/>
                    <a:pt x="195" y="315"/>
                    <a:pt x="195" y="315"/>
                  </a:cubicBezTo>
                  <a:cubicBezTo>
                    <a:pt x="203" y="314"/>
                    <a:pt x="209" y="310"/>
                    <a:pt x="211" y="304"/>
                  </a:cubicBezTo>
                  <a:cubicBezTo>
                    <a:pt x="212" y="296"/>
                    <a:pt x="205" y="289"/>
                    <a:pt x="193" y="287"/>
                  </a:cubicBezTo>
                  <a:cubicBezTo>
                    <a:pt x="192" y="287"/>
                    <a:pt x="190" y="285"/>
                    <a:pt x="190" y="283"/>
                  </a:cubicBezTo>
                  <a:cubicBezTo>
                    <a:pt x="190" y="281"/>
                    <a:pt x="191" y="280"/>
                    <a:pt x="193" y="279"/>
                  </a:cubicBezTo>
                  <a:cubicBezTo>
                    <a:pt x="191" y="279"/>
                    <a:pt x="190" y="279"/>
                    <a:pt x="189" y="279"/>
                  </a:cubicBezTo>
                  <a:cubicBezTo>
                    <a:pt x="184" y="279"/>
                    <a:pt x="180" y="282"/>
                    <a:pt x="180" y="287"/>
                  </a:cubicBezTo>
                  <a:cubicBezTo>
                    <a:pt x="180" y="287"/>
                    <a:pt x="180" y="288"/>
                    <a:pt x="180" y="289"/>
                  </a:cubicBezTo>
                  <a:cubicBezTo>
                    <a:pt x="175" y="291"/>
                    <a:pt x="169" y="296"/>
                    <a:pt x="166" y="300"/>
                  </a:cubicBezTo>
                  <a:cubicBezTo>
                    <a:pt x="170" y="299"/>
                    <a:pt x="174" y="299"/>
                    <a:pt x="179" y="299"/>
                  </a:cubicBezTo>
                  <a:cubicBezTo>
                    <a:pt x="179" y="298"/>
                    <a:pt x="179" y="298"/>
                    <a:pt x="179" y="298"/>
                  </a:cubicBezTo>
                  <a:cubicBezTo>
                    <a:pt x="179" y="294"/>
                    <a:pt x="181" y="292"/>
                    <a:pt x="185" y="292"/>
                  </a:cubicBezTo>
                  <a:cubicBezTo>
                    <a:pt x="185" y="292"/>
                    <a:pt x="185" y="292"/>
                    <a:pt x="185" y="292"/>
                  </a:cubicBezTo>
                  <a:cubicBezTo>
                    <a:pt x="182" y="293"/>
                    <a:pt x="181" y="295"/>
                    <a:pt x="181" y="296"/>
                  </a:cubicBezTo>
                  <a:cubicBezTo>
                    <a:pt x="181" y="298"/>
                    <a:pt x="183" y="300"/>
                    <a:pt x="184" y="300"/>
                  </a:cubicBezTo>
                  <a:cubicBezTo>
                    <a:pt x="185" y="300"/>
                    <a:pt x="186" y="299"/>
                    <a:pt x="186" y="299"/>
                  </a:cubicBezTo>
                  <a:cubicBezTo>
                    <a:pt x="186" y="299"/>
                    <a:pt x="186" y="298"/>
                    <a:pt x="186" y="298"/>
                  </a:cubicBezTo>
                  <a:cubicBezTo>
                    <a:pt x="186" y="295"/>
                    <a:pt x="188" y="293"/>
                    <a:pt x="190" y="293"/>
                  </a:cubicBezTo>
                  <a:cubicBezTo>
                    <a:pt x="191" y="293"/>
                    <a:pt x="191" y="293"/>
                    <a:pt x="191" y="293"/>
                  </a:cubicBezTo>
                  <a:cubicBezTo>
                    <a:pt x="189" y="294"/>
                    <a:pt x="188" y="296"/>
                    <a:pt x="188" y="298"/>
                  </a:cubicBezTo>
                  <a:cubicBezTo>
                    <a:pt x="188" y="301"/>
                    <a:pt x="190" y="303"/>
                    <a:pt x="193" y="303"/>
                  </a:cubicBezTo>
                  <a:cubicBezTo>
                    <a:pt x="193" y="303"/>
                    <a:pt x="194" y="303"/>
                    <a:pt x="194" y="303"/>
                  </a:cubicBezTo>
                  <a:cubicBezTo>
                    <a:pt x="194" y="302"/>
                    <a:pt x="194" y="302"/>
                    <a:pt x="194" y="302"/>
                  </a:cubicBezTo>
                  <a:cubicBezTo>
                    <a:pt x="194" y="300"/>
                    <a:pt x="195" y="298"/>
                    <a:pt x="197" y="298"/>
                  </a:cubicBezTo>
                  <a:cubicBezTo>
                    <a:pt x="199" y="298"/>
                    <a:pt x="201" y="300"/>
                    <a:pt x="201" y="302"/>
                  </a:cubicBezTo>
                  <a:cubicBezTo>
                    <a:pt x="201" y="306"/>
                    <a:pt x="196" y="306"/>
                    <a:pt x="193" y="305"/>
                  </a:cubicBezTo>
                  <a:cubicBezTo>
                    <a:pt x="183" y="303"/>
                    <a:pt x="174" y="301"/>
                    <a:pt x="165" y="303"/>
                  </a:cubicBezTo>
                  <a:cubicBezTo>
                    <a:pt x="154" y="304"/>
                    <a:pt x="135" y="312"/>
                    <a:pt x="116" y="311"/>
                  </a:cubicBezTo>
                  <a:cubicBezTo>
                    <a:pt x="111" y="311"/>
                    <a:pt x="107" y="310"/>
                    <a:pt x="102" y="309"/>
                  </a:cubicBezTo>
                  <a:cubicBezTo>
                    <a:pt x="102" y="310"/>
                    <a:pt x="103" y="310"/>
                    <a:pt x="103" y="310"/>
                  </a:cubicBezTo>
                  <a:cubicBezTo>
                    <a:pt x="105" y="313"/>
                    <a:pt x="106" y="317"/>
                    <a:pt x="104" y="320"/>
                  </a:cubicBezTo>
                  <a:cubicBezTo>
                    <a:pt x="104" y="316"/>
                    <a:pt x="100" y="312"/>
                    <a:pt x="97" y="310"/>
                  </a:cubicBezTo>
                  <a:cubicBezTo>
                    <a:pt x="96" y="309"/>
                    <a:pt x="96" y="309"/>
                    <a:pt x="96" y="307"/>
                  </a:cubicBezTo>
                  <a:cubicBezTo>
                    <a:pt x="97" y="302"/>
                    <a:pt x="97" y="302"/>
                    <a:pt x="97" y="302"/>
                  </a:cubicBezTo>
                  <a:cubicBezTo>
                    <a:pt x="97" y="303"/>
                    <a:pt x="97" y="303"/>
                    <a:pt x="97" y="303"/>
                  </a:cubicBezTo>
                  <a:cubicBezTo>
                    <a:pt x="97" y="304"/>
                    <a:pt x="97" y="304"/>
                    <a:pt x="97" y="304"/>
                  </a:cubicBezTo>
                  <a:cubicBezTo>
                    <a:pt x="99" y="306"/>
                    <a:pt x="99" y="306"/>
                    <a:pt x="99" y="306"/>
                  </a:cubicBezTo>
                  <a:cubicBezTo>
                    <a:pt x="100" y="301"/>
                    <a:pt x="99" y="296"/>
                    <a:pt x="96" y="292"/>
                  </a:cubicBezTo>
                  <a:cubicBezTo>
                    <a:pt x="97" y="288"/>
                    <a:pt x="97" y="285"/>
                    <a:pt x="96" y="281"/>
                  </a:cubicBezTo>
                  <a:cubicBezTo>
                    <a:pt x="96" y="284"/>
                    <a:pt x="95" y="285"/>
                    <a:pt x="93" y="286"/>
                  </a:cubicBezTo>
                  <a:cubicBezTo>
                    <a:pt x="91" y="287"/>
                    <a:pt x="91" y="290"/>
                    <a:pt x="92" y="291"/>
                  </a:cubicBezTo>
                  <a:cubicBezTo>
                    <a:pt x="90" y="290"/>
                    <a:pt x="87" y="287"/>
                    <a:pt x="89" y="284"/>
                  </a:cubicBezTo>
                  <a:cubicBezTo>
                    <a:pt x="90" y="282"/>
                    <a:pt x="95" y="283"/>
                    <a:pt x="96" y="279"/>
                  </a:cubicBezTo>
                  <a:cubicBezTo>
                    <a:pt x="93" y="278"/>
                    <a:pt x="90" y="279"/>
                    <a:pt x="89" y="279"/>
                  </a:cubicBezTo>
                  <a:cubicBezTo>
                    <a:pt x="87" y="277"/>
                    <a:pt x="84" y="276"/>
                    <a:pt x="81" y="276"/>
                  </a:cubicBezTo>
                  <a:cubicBezTo>
                    <a:pt x="79" y="274"/>
                    <a:pt x="76" y="273"/>
                    <a:pt x="72" y="273"/>
                  </a:cubicBezTo>
                  <a:cubicBezTo>
                    <a:pt x="68" y="273"/>
                    <a:pt x="65" y="274"/>
                    <a:pt x="63" y="276"/>
                  </a:cubicBezTo>
                  <a:cubicBezTo>
                    <a:pt x="60" y="276"/>
                    <a:pt x="57" y="277"/>
                    <a:pt x="56" y="279"/>
                  </a:cubicBezTo>
                  <a:cubicBezTo>
                    <a:pt x="55" y="279"/>
                    <a:pt x="52" y="278"/>
                    <a:pt x="48" y="279"/>
                  </a:cubicBezTo>
                  <a:cubicBezTo>
                    <a:pt x="49" y="283"/>
                    <a:pt x="54" y="282"/>
                    <a:pt x="56" y="284"/>
                  </a:cubicBezTo>
                  <a:cubicBezTo>
                    <a:pt x="57" y="287"/>
                    <a:pt x="54" y="290"/>
                    <a:pt x="52" y="291"/>
                  </a:cubicBezTo>
                  <a:cubicBezTo>
                    <a:pt x="54" y="290"/>
                    <a:pt x="53" y="287"/>
                    <a:pt x="51" y="286"/>
                  </a:cubicBezTo>
                  <a:cubicBezTo>
                    <a:pt x="50" y="285"/>
                    <a:pt x="48" y="284"/>
                    <a:pt x="48" y="281"/>
                  </a:cubicBezTo>
                  <a:cubicBezTo>
                    <a:pt x="47" y="285"/>
                    <a:pt x="47" y="288"/>
                    <a:pt x="48" y="292"/>
                  </a:cubicBezTo>
                  <a:cubicBezTo>
                    <a:pt x="45" y="296"/>
                    <a:pt x="44" y="301"/>
                    <a:pt x="45" y="306"/>
                  </a:cubicBezTo>
                  <a:cubicBezTo>
                    <a:pt x="47" y="304"/>
                    <a:pt x="47" y="304"/>
                    <a:pt x="47" y="304"/>
                  </a:cubicBezTo>
                  <a:cubicBezTo>
                    <a:pt x="47" y="304"/>
                    <a:pt x="47" y="304"/>
                    <a:pt x="47" y="303"/>
                  </a:cubicBezTo>
                  <a:cubicBezTo>
                    <a:pt x="48" y="303"/>
                    <a:pt x="48" y="303"/>
                    <a:pt x="47" y="302"/>
                  </a:cubicBezTo>
                  <a:cubicBezTo>
                    <a:pt x="48" y="307"/>
                    <a:pt x="48" y="307"/>
                    <a:pt x="48" y="307"/>
                  </a:cubicBezTo>
                  <a:cubicBezTo>
                    <a:pt x="49" y="309"/>
                    <a:pt x="48" y="309"/>
                    <a:pt x="47" y="310"/>
                  </a:cubicBezTo>
                  <a:cubicBezTo>
                    <a:pt x="44" y="312"/>
                    <a:pt x="40" y="316"/>
                    <a:pt x="40" y="320"/>
                  </a:cubicBezTo>
                  <a:cubicBezTo>
                    <a:pt x="39" y="317"/>
                    <a:pt x="39" y="313"/>
                    <a:pt x="41" y="310"/>
                  </a:cubicBezTo>
                  <a:cubicBezTo>
                    <a:pt x="35" y="307"/>
                    <a:pt x="31" y="302"/>
                    <a:pt x="30" y="301"/>
                  </a:cubicBezTo>
                  <a:cubicBezTo>
                    <a:pt x="28" y="299"/>
                    <a:pt x="29" y="297"/>
                    <a:pt x="30" y="294"/>
                  </a:cubicBezTo>
                  <a:cubicBezTo>
                    <a:pt x="33" y="290"/>
                    <a:pt x="34" y="285"/>
                    <a:pt x="30" y="282"/>
                  </a:cubicBezTo>
                  <a:cubicBezTo>
                    <a:pt x="30" y="282"/>
                    <a:pt x="30" y="282"/>
                    <a:pt x="30" y="282"/>
                  </a:cubicBezTo>
                  <a:cubicBezTo>
                    <a:pt x="30" y="279"/>
                    <a:pt x="28" y="276"/>
                    <a:pt x="25" y="276"/>
                  </a:cubicBezTo>
                  <a:cubicBezTo>
                    <a:pt x="26" y="277"/>
                    <a:pt x="26" y="278"/>
                    <a:pt x="26" y="279"/>
                  </a:cubicBezTo>
                  <a:cubicBezTo>
                    <a:pt x="26" y="280"/>
                    <a:pt x="26" y="281"/>
                    <a:pt x="25" y="282"/>
                  </a:cubicBezTo>
                  <a:cubicBezTo>
                    <a:pt x="26" y="282"/>
                    <a:pt x="26" y="283"/>
                    <a:pt x="26" y="284"/>
                  </a:cubicBezTo>
                  <a:cubicBezTo>
                    <a:pt x="26" y="285"/>
                    <a:pt x="26" y="287"/>
                    <a:pt x="25" y="287"/>
                  </a:cubicBezTo>
                  <a:cubicBezTo>
                    <a:pt x="25" y="287"/>
                    <a:pt x="25" y="286"/>
                    <a:pt x="25" y="286"/>
                  </a:cubicBezTo>
                  <a:cubicBezTo>
                    <a:pt x="25" y="283"/>
                    <a:pt x="23" y="280"/>
                    <a:pt x="20" y="280"/>
                  </a:cubicBezTo>
                  <a:cubicBezTo>
                    <a:pt x="20" y="278"/>
                    <a:pt x="18" y="276"/>
                    <a:pt x="16" y="276"/>
                  </a:cubicBezTo>
                  <a:cubicBezTo>
                    <a:pt x="15" y="276"/>
                    <a:pt x="13" y="277"/>
                    <a:pt x="13" y="277"/>
                  </a:cubicBezTo>
                  <a:cubicBezTo>
                    <a:pt x="14" y="278"/>
                    <a:pt x="16" y="279"/>
                    <a:pt x="16" y="281"/>
                  </a:cubicBezTo>
                  <a:cubicBezTo>
                    <a:pt x="15" y="281"/>
                    <a:pt x="14" y="282"/>
                    <a:pt x="14" y="283"/>
                  </a:cubicBezTo>
                  <a:cubicBezTo>
                    <a:pt x="14" y="283"/>
                    <a:pt x="14" y="283"/>
                    <a:pt x="14" y="283"/>
                  </a:cubicBezTo>
                  <a:cubicBezTo>
                    <a:pt x="17" y="283"/>
                    <a:pt x="20" y="286"/>
                    <a:pt x="20" y="289"/>
                  </a:cubicBezTo>
                  <a:cubicBezTo>
                    <a:pt x="20" y="289"/>
                    <a:pt x="20" y="289"/>
                    <a:pt x="19" y="290"/>
                  </a:cubicBezTo>
                  <a:cubicBezTo>
                    <a:pt x="19" y="288"/>
                    <a:pt x="19" y="287"/>
                    <a:pt x="18" y="286"/>
                  </a:cubicBezTo>
                  <a:cubicBezTo>
                    <a:pt x="16" y="285"/>
                    <a:pt x="14" y="284"/>
                    <a:pt x="11" y="285"/>
                  </a:cubicBezTo>
                  <a:cubicBezTo>
                    <a:pt x="10" y="284"/>
                    <a:pt x="9" y="284"/>
                    <a:pt x="8" y="284"/>
                  </a:cubicBezTo>
                  <a:cubicBezTo>
                    <a:pt x="6" y="284"/>
                    <a:pt x="5" y="284"/>
                    <a:pt x="4" y="286"/>
                  </a:cubicBezTo>
                  <a:cubicBezTo>
                    <a:pt x="5" y="286"/>
                    <a:pt x="7" y="287"/>
                    <a:pt x="8" y="288"/>
                  </a:cubicBezTo>
                  <a:cubicBezTo>
                    <a:pt x="5" y="291"/>
                    <a:pt x="5" y="295"/>
                    <a:pt x="8" y="298"/>
                  </a:cubicBezTo>
                  <a:cubicBezTo>
                    <a:pt x="9" y="299"/>
                    <a:pt x="12" y="300"/>
                    <a:pt x="14" y="299"/>
                  </a:cubicBezTo>
                  <a:cubicBezTo>
                    <a:pt x="14" y="299"/>
                    <a:pt x="14" y="299"/>
                    <a:pt x="15" y="299"/>
                  </a:cubicBezTo>
                  <a:cubicBezTo>
                    <a:pt x="15" y="299"/>
                    <a:pt x="16" y="299"/>
                    <a:pt x="16" y="300"/>
                  </a:cubicBezTo>
                  <a:cubicBezTo>
                    <a:pt x="16" y="301"/>
                    <a:pt x="15" y="302"/>
                    <a:pt x="15" y="302"/>
                  </a:cubicBezTo>
                  <a:cubicBezTo>
                    <a:pt x="14" y="302"/>
                    <a:pt x="14" y="302"/>
                    <a:pt x="14" y="301"/>
                  </a:cubicBezTo>
                  <a:cubicBezTo>
                    <a:pt x="13" y="301"/>
                    <a:pt x="12" y="301"/>
                    <a:pt x="12" y="301"/>
                  </a:cubicBezTo>
                  <a:cubicBezTo>
                    <a:pt x="10" y="301"/>
                    <a:pt x="8" y="302"/>
                    <a:pt x="8" y="304"/>
                  </a:cubicBezTo>
                  <a:cubicBezTo>
                    <a:pt x="8" y="304"/>
                    <a:pt x="8" y="304"/>
                    <a:pt x="8" y="304"/>
                  </a:cubicBezTo>
                  <a:cubicBezTo>
                    <a:pt x="8" y="304"/>
                    <a:pt x="8" y="304"/>
                    <a:pt x="7" y="304"/>
                  </a:cubicBezTo>
                  <a:cubicBezTo>
                    <a:pt x="7" y="304"/>
                    <a:pt x="6" y="304"/>
                    <a:pt x="5" y="303"/>
                  </a:cubicBezTo>
                  <a:cubicBezTo>
                    <a:pt x="5" y="304"/>
                    <a:pt x="5" y="304"/>
                    <a:pt x="5" y="305"/>
                  </a:cubicBezTo>
                  <a:cubicBezTo>
                    <a:pt x="5" y="307"/>
                    <a:pt x="7" y="309"/>
                    <a:pt x="9" y="309"/>
                  </a:cubicBezTo>
                  <a:cubicBezTo>
                    <a:pt x="10" y="311"/>
                    <a:pt x="12" y="313"/>
                    <a:pt x="15" y="313"/>
                  </a:cubicBezTo>
                  <a:cubicBezTo>
                    <a:pt x="17" y="313"/>
                    <a:pt x="18" y="313"/>
                    <a:pt x="19" y="312"/>
                  </a:cubicBezTo>
                  <a:cubicBezTo>
                    <a:pt x="20" y="312"/>
                    <a:pt x="20" y="311"/>
                    <a:pt x="21" y="311"/>
                  </a:cubicBezTo>
                  <a:cubicBezTo>
                    <a:pt x="22" y="311"/>
                    <a:pt x="24" y="313"/>
                    <a:pt x="24" y="314"/>
                  </a:cubicBezTo>
                  <a:cubicBezTo>
                    <a:pt x="24" y="316"/>
                    <a:pt x="23" y="317"/>
                    <a:pt x="22" y="317"/>
                  </a:cubicBezTo>
                  <a:cubicBezTo>
                    <a:pt x="19" y="318"/>
                    <a:pt x="19" y="318"/>
                    <a:pt x="19" y="318"/>
                  </a:cubicBezTo>
                  <a:cubicBezTo>
                    <a:pt x="19" y="318"/>
                    <a:pt x="18" y="318"/>
                    <a:pt x="18" y="318"/>
                  </a:cubicBezTo>
                  <a:cubicBezTo>
                    <a:pt x="18" y="318"/>
                    <a:pt x="17" y="317"/>
                    <a:pt x="17" y="317"/>
                  </a:cubicBezTo>
                  <a:cubicBezTo>
                    <a:pt x="22" y="322"/>
                    <a:pt x="22" y="322"/>
                    <a:pt x="22" y="322"/>
                  </a:cubicBezTo>
                  <a:cubicBezTo>
                    <a:pt x="23" y="322"/>
                    <a:pt x="23" y="323"/>
                    <a:pt x="23" y="323"/>
                  </a:cubicBezTo>
                  <a:cubicBezTo>
                    <a:pt x="24" y="323"/>
                    <a:pt x="24" y="323"/>
                    <a:pt x="24" y="323"/>
                  </a:cubicBezTo>
                  <a:cubicBezTo>
                    <a:pt x="29" y="322"/>
                    <a:pt x="29" y="322"/>
                    <a:pt x="29" y="322"/>
                  </a:cubicBezTo>
                  <a:cubicBezTo>
                    <a:pt x="29" y="322"/>
                    <a:pt x="30" y="322"/>
                    <a:pt x="30" y="322"/>
                  </a:cubicBezTo>
                  <a:cubicBezTo>
                    <a:pt x="30" y="322"/>
                    <a:pt x="31" y="322"/>
                    <a:pt x="31" y="322"/>
                  </a:cubicBezTo>
                  <a:cubicBezTo>
                    <a:pt x="34" y="326"/>
                    <a:pt x="34" y="326"/>
                    <a:pt x="34" y="326"/>
                  </a:cubicBezTo>
                  <a:cubicBezTo>
                    <a:pt x="34" y="325"/>
                    <a:pt x="34" y="325"/>
                    <a:pt x="34" y="325"/>
                  </a:cubicBezTo>
                  <a:cubicBezTo>
                    <a:pt x="33" y="325"/>
                    <a:pt x="33" y="325"/>
                    <a:pt x="32" y="325"/>
                  </a:cubicBezTo>
                  <a:cubicBezTo>
                    <a:pt x="28" y="326"/>
                    <a:pt x="28" y="326"/>
                    <a:pt x="28" y="326"/>
                  </a:cubicBezTo>
                  <a:cubicBezTo>
                    <a:pt x="28" y="326"/>
                    <a:pt x="27" y="326"/>
                    <a:pt x="27" y="326"/>
                  </a:cubicBezTo>
                  <a:cubicBezTo>
                    <a:pt x="27" y="326"/>
                    <a:pt x="26" y="326"/>
                    <a:pt x="26" y="326"/>
                  </a:cubicBezTo>
                  <a:cubicBezTo>
                    <a:pt x="31" y="330"/>
                    <a:pt x="31" y="330"/>
                    <a:pt x="31" y="330"/>
                  </a:cubicBezTo>
                  <a:cubicBezTo>
                    <a:pt x="31" y="330"/>
                    <a:pt x="31" y="331"/>
                    <a:pt x="32" y="331"/>
                  </a:cubicBezTo>
                  <a:cubicBezTo>
                    <a:pt x="32" y="331"/>
                    <a:pt x="33" y="331"/>
                    <a:pt x="33" y="331"/>
                  </a:cubicBezTo>
                  <a:cubicBezTo>
                    <a:pt x="37" y="330"/>
                    <a:pt x="37" y="330"/>
                    <a:pt x="37" y="330"/>
                  </a:cubicBezTo>
                  <a:cubicBezTo>
                    <a:pt x="38" y="330"/>
                    <a:pt x="38" y="330"/>
                    <a:pt x="38" y="330"/>
                  </a:cubicBezTo>
                  <a:cubicBezTo>
                    <a:pt x="39" y="330"/>
                    <a:pt x="39" y="330"/>
                    <a:pt x="39" y="330"/>
                  </a:cubicBezTo>
                  <a:cubicBezTo>
                    <a:pt x="43" y="334"/>
                    <a:pt x="43" y="334"/>
                    <a:pt x="43" y="334"/>
                  </a:cubicBezTo>
                  <a:cubicBezTo>
                    <a:pt x="43" y="333"/>
                    <a:pt x="42" y="333"/>
                    <a:pt x="42" y="333"/>
                  </a:cubicBezTo>
                  <a:cubicBezTo>
                    <a:pt x="42" y="333"/>
                    <a:pt x="41" y="333"/>
                    <a:pt x="41" y="333"/>
                  </a:cubicBezTo>
                  <a:cubicBezTo>
                    <a:pt x="37" y="334"/>
                    <a:pt x="37" y="334"/>
                    <a:pt x="37" y="334"/>
                  </a:cubicBezTo>
                  <a:cubicBezTo>
                    <a:pt x="36" y="334"/>
                    <a:pt x="36" y="334"/>
                    <a:pt x="35" y="334"/>
                  </a:cubicBezTo>
                  <a:cubicBezTo>
                    <a:pt x="35" y="334"/>
                    <a:pt x="35" y="334"/>
                    <a:pt x="35" y="334"/>
                  </a:cubicBezTo>
                  <a:cubicBezTo>
                    <a:pt x="39" y="338"/>
                    <a:pt x="39" y="338"/>
                    <a:pt x="39" y="338"/>
                  </a:cubicBezTo>
                  <a:cubicBezTo>
                    <a:pt x="40" y="338"/>
                    <a:pt x="40" y="339"/>
                    <a:pt x="40" y="339"/>
                  </a:cubicBezTo>
                  <a:cubicBezTo>
                    <a:pt x="41" y="339"/>
                    <a:pt x="41" y="339"/>
                    <a:pt x="41" y="339"/>
                  </a:cubicBezTo>
                  <a:cubicBezTo>
                    <a:pt x="47" y="338"/>
                    <a:pt x="47" y="338"/>
                    <a:pt x="47" y="338"/>
                  </a:cubicBezTo>
                  <a:cubicBezTo>
                    <a:pt x="42" y="340"/>
                    <a:pt x="36" y="344"/>
                    <a:pt x="30" y="347"/>
                  </a:cubicBezTo>
                  <a:cubicBezTo>
                    <a:pt x="27" y="349"/>
                    <a:pt x="23" y="350"/>
                    <a:pt x="19" y="348"/>
                  </a:cubicBezTo>
                  <a:cubicBezTo>
                    <a:pt x="17" y="347"/>
                    <a:pt x="14" y="347"/>
                    <a:pt x="13" y="347"/>
                  </a:cubicBezTo>
                  <a:cubicBezTo>
                    <a:pt x="11" y="348"/>
                    <a:pt x="9" y="349"/>
                    <a:pt x="8" y="351"/>
                  </a:cubicBezTo>
                  <a:cubicBezTo>
                    <a:pt x="9" y="350"/>
                    <a:pt x="10" y="350"/>
                    <a:pt x="11" y="350"/>
                  </a:cubicBezTo>
                  <a:cubicBezTo>
                    <a:pt x="12" y="350"/>
                    <a:pt x="14" y="351"/>
                    <a:pt x="15" y="352"/>
                  </a:cubicBezTo>
                  <a:cubicBezTo>
                    <a:pt x="13" y="351"/>
                    <a:pt x="11" y="351"/>
                    <a:pt x="9" y="352"/>
                  </a:cubicBezTo>
                  <a:cubicBezTo>
                    <a:pt x="4" y="354"/>
                    <a:pt x="2" y="358"/>
                    <a:pt x="3" y="361"/>
                  </a:cubicBezTo>
                  <a:cubicBezTo>
                    <a:pt x="1" y="362"/>
                    <a:pt x="0" y="364"/>
                    <a:pt x="0" y="365"/>
                  </a:cubicBezTo>
                  <a:cubicBezTo>
                    <a:pt x="0" y="367"/>
                    <a:pt x="1" y="368"/>
                    <a:pt x="1" y="368"/>
                  </a:cubicBezTo>
                  <a:cubicBezTo>
                    <a:pt x="2" y="367"/>
                    <a:pt x="3" y="365"/>
                    <a:pt x="5" y="365"/>
                  </a:cubicBezTo>
                  <a:cubicBezTo>
                    <a:pt x="6" y="366"/>
                    <a:pt x="7" y="366"/>
                    <a:pt x="8" y="366"/>
                  </a:cubicBezTo>
                  <a:cubicBezTo>
                    <a:pt x="9" y="366"/>
                    <a:pt x="9" y="365"/>
                    <a:pt x="9" y="365"/>
                  </a:cubicBezTo>
                  <a:cubicBezTo>
                    <a:pt x="9" y="364"/>
                    <a:pt x="9" y="364"/>
                    <a:pt x="9" y="364"/>
                  </a:cubicBezTo>
                  <a:cubicBezTo>
                    <a:pt x="9" y="360"/>
                    <a:pt x="13" y="357"/>
                    <a:pt x="16" y="357"/>
                  </a:cubicBezTo>
                  <a:cubicBezTo>
                    <a:pt x="17" y="357"/>
                    <a:pt x="17" y="357"/>
                    <a:pt x="17" y="357"/>
                  </a:cubicBezTo>
                  <a:cubicBezTo>
                    <a:pt x="14" y="357"/>
                    <a:pt x="12" y="360"/>
                    <a:pt x="12" y="364"/>
                  </a:cubicBezTo>
                  <a:cubicBezTo>
                    <a:pt x="12" y="364"/>
                    <a:pt x="12" y="364"/>
                    <a:pt x="12" y="365"/>
                  </a:cubicBezTo>
                  <a:cubicBezTo>
                    <a:pt x="10" y="365"/>
                    <a:pt x="9" y="367"/>
                    <a:pt x="9" y="369"/>
                  </a:cubicBezTo>
                  <a:cubicBezTo>
                    <a:pt x="9" y="370"/>
                    <a:pt x="10" y="371"/>
                    <a:pt x="10" y="372"/>
                  </a:cubicBezTo>
                  <a:cubicBezTo>
                    <a:pt x="12" y="369"/>
                    <a:pt x="14" y="368"/>
                    <a:pt x="17" y="368"/>
                  </a:cubicBezTo>
                  <a:cubicBezTo>
                    <a:pt x="18" y="368"/>
                    <a:pt x="19" y="368"/>
                    <a:pt x="20" y="368"/>
                  </a:cubicBezTo>
                  <a:cubicBezTo>
                    <a:pt x="21" y="368"/>
                    <a:pt x="21" y="368"/>
                    <a:pt x="22" y="368"/>
                  </a:cubicBezTo>
                  <a:cubicBezTo>
                    <a:pt x="21" y="367"/>
                    <a:pt x="21" y="366"/>
                    <a:pt x="21" y="365"/>
                  </a:cubicBezTo>
                  <a:cubicBezTo>
                    <a:pt x="21" y="362"/>
                    <a:pt x="23" y="359"/>
                    <a:pt x="26" y="359"/>
                  </a:cubicBezTo>
                  <a:cubicBezTo>
                    <a:pt x="27" y="359"/>
                    <a:pt x="27" y="359"/>
                    <a:pt x="27" y="359"/>
                  </a:cubicBezTo>
                  <a:cubicBezTo>
                    <a:pt x="24" y="360"/>
                    <a:pt x="23" y="363"/>
                    <a:pt x="23" y="365"/>
                  </a:cubicBezTo>
                  <a:cubicBezTo>
                    <a:pt x="24" y="367"/>
                    <a:pt x="25" y="368"/>
                    <a:pt x="27" y="368"/>
                  </a:cubicBezTo>
                  <a:cubicBezTo>
                    <a:pt x="27" y="370"/>
                    <a:pt x="27" y="371"/>
                    <a:pt x="26" y="372"/>
                  </a:cubicBezTo>
                  <a:cubicBezTo>
                    <a:pt x="29" y="372"/>
                    <a:pt x="31" y="370"/>
                    <a:pt x="32" y="368"/>
                  </a:cubicBezTo>
                  <a:cubicBezTo>
                    <a:pt x="35" y="367"/>
                    <a:pt x="37" y="364"/>
                    <a:pt x="36" y="362"/>
                  </a:cubicBezTo>
                  <a:cubicBezTo>
                    <a:pt x="36" y="361"/>
                    <a:pt x="35" y="360"/>
                    <a:pt x="35" y="360"/>
                  </a:cubicBezTo>
                  <a:cubicBezTo>
                    <a:pt x="35" y="360"/>
                    <a:pt x="35" y="360"/>
                    <a:pt x="35" y="359"/>
                  </a:cubicBezTo>
                  <a:cubicBezTo>
                    <a:pt x="35" y="358"/>
                    <a:pt x="36" y="357"/>
                    <a:pt x="38" y="357"/>
                  </a:cubicBezTo>
                  <a:cubicBezTo>
                    <a:pt x="39" y="357"/>
                    <a:pt x="41" y="358"/>
                    <a:pt x="41" y="359"/>
                  </a:cubicBezTo>
                  <a:cubicBezTo>
                    <a:pt x="41" y="360"/>
                    <a:pt x="40" y="361"/>
                    <a:pt x="40" y="361"/>
                  </a:cubicBezTo>
                  <a:cubicBezTo>
                    <a:pt x="46" y="361"/>
                    <a:pt x="46" y="361"/>
                    <a:pt x="46" y="361"/>
                  </a:cubicBezTo>
                  <a:cubicBezTo>
                    <a:pt x="46" y="361"/>
                    <a:pt x="47" y="361"/>
                    <a:pt x="47" y="361"/>
                  </a:cubicBezTo>
                  <a:cubicBezTo>
                    <a:pt x="47" y="361"/>
                    <a:pt x="48" y="361"/>
                    <a:pt x="48" y="360"/>
                  </a:cubicBezTo>
                  <a:cubicBezTo>
                    <a:pt x="52" y="355"/>
                    <a:pt x="52" y="355"/>
                    <a:pt x="52" y="355"/>
                  </a:cubicBezTo>
                  <a:cubicBezTo>
                    <a:pt x="52" y="354"/>
                    <a:pt x="52" y="354"/>
                    <a:pt x="52" y="354"/>
                  </a:cubicBezTo>
                  <a:cubicBezTo>
                    <a:pt x="52" y="354"/>
                    <a:pt x="53" y="354"/>
                    <a:pt x="53" y="354"/>
                  </a:cubicBezTo>
                  <a:cubicBezTo>
                    <a:pt x="58" y="354"/>
                    <a:pt x="58" y="354"/>
                    <a:pt x="58" y="354"/>
                  </a:cubicBezTo>
                  <a:cubicBezTo>
                    <a:pt x="57" y="354"/>
                    <a:pt x="57" y="354"/>
                    <a:pt x="57" y="354"/>
                  </a:cubicBezTo>
                  <a:cubicBezTo>
                    <a:pt x="57" y="354"/>
                    <a:pt x="57" y="354"/>
                    <a:pt x="56" y="355"/>
                  </a:cubicBezTo>
                  <a:cubicBezTo>
                    <a:pt x="53" y="360"/>
                    <a:pt x="53" y="360"/>
                    <a:pt x="53" y="360"/>
                  </a:cubicBezTo>
                  <a:cubicBezTo>
                    <a:pt x="52" y="361"/>
                    <a:pt x="52" y="361"/>
                    <a:pt x="52" y="361"/>
                  </a:cubicBezTo>
                  <a:cubicBezTo>
                    <a:pt x="51" y="361"/>
                    <a:pt x="51" y="361"/>
                    <a:pt x="51" y="361"/>
                  </a:cubicBezTo>
                  <a:cubicBezTo>
                    <a:pt x="58" y="361"/>
                    <a:pt x="58" y="361"/>
                    <a:pt x="58" y="361"/>
                  </a:cubicBezTo>
                  <a:cubicBezTo>
                    <a:pt x="58" y="361"/>
                    <a:pt x="59" y="361"/>
                    <a:pt x="59" y="361"/>
                  </a:cubicBezTo>
                  <a:cubicBezTo>
                    <a:pt x="59" y="361"/>
                    <a:pt x="60" y="361"/>
                    <a:pt x="60" y="360"/>
                  </a:cubicBezTo>
                  <a:cubicBezTo>
                    <a:pt x="64" y="354"/>
                    <a:pt x="64" y="354"/>
                    <a:pt x="64" y="354"/>
                  </a:cubicBezTo>
                  <a:cubicBezTo>
                    <a:pt x="61" y="352"/>
                    <a:pt x="60" y="349"/>
                    <a:pt x="60" y="345"/>
                  </a:cubicBezTo>
                  <a:cubicBezTo>
                    <a:pt x="60" y="343"/>
                    <a:pt x="61" y="340"/>
                    <a:pt x="62" y="338"/>
                  </a:cubicBezTo>
                  <a:cubicBezTo>
                    <a:pt x="62" y="338"/>
                    <a:pt x="62" y="338"/>
                    <a:pt x="62" y="338"/>
                  </a:cubicBezTo>
                  <a:cubicBezTo>
                    <a:pt x="62" y="337"/>
                    <a:pt x="62" y="337"/>
                    <a:pt x="61" y="336"/>
                  </a:cubicBezTo>
                  <a:cubicBezTo>
                    <a:pt x="61" y="336"/>
                    <a:pt x="61" y="336"/>
                    <a:pt x="61" y="336"/>
                  </a:cubicBezTo>
                  <a:cubicBezTo>
                    <a:pt x="65" y="339"/>
                    <a:pt x="65" y="339"/>
                    <a:pt x="65" y="339"/>
                  </a:cubicBezTo>
                  <a:cubicBezTo>
                    <a:pt x="65" y="340"/>
                    <a:pt x="65" y="340"/>
                    <a:pt x="65" y="340"/>
                  </a:cubicBezTo>
                  <a:cubicBezTo>
                    <a:pt x="65" y="341"/>
                    <a:pt x="65" y="341"/>
                    <a:pt x="65" y="341"/>
                  </a:cubicBezTo>
                  <a:cubicBezTo>
                    <a:pt x="65" y="342"/>
                    <a:pt x="65" y="342"/>
                    <a:pt x="65" y="342"/>
                  </a:cubicBezTo>
                  <a:cubicBezTo>
                    <a:pt x="65" y="344"/>
                    <a:pt x="63" y="347"/>
                    <a:pt x="67" y="350"/>
                  </a:cubicBezTo>
                  <a:cubicBezTo>
                    <a:pt x="67" y="350"/>
                    <a:pt x="67" y="351"/>
                    <a:pt x="68" y="351"/>
                  </a:cubicBezTo>
                  <a:cubicBezTo>
                    <a:pt x="70" y="352"/>
                    <a:pt x="70" y="352"/>
                    <a:pt x="70" y="352"/>
                  </a:cubicBezTo>
                  <a:cubicBezTo>
                    <a:pt x="70" y="343"/>
                    <a:pt x="70" y="343"/>
                    <a:pt x="70" y="343"/>
                  </a:cubicBezTo>
                  <a:cubicBezTo>
                    <a:pt x="74" y="343"/>
                    <a:pt x="74" y="343"/>
                    <a:pt x="74" y="343"/>
                  </a:cubicBezTo>
                  <a:cubicBezTo>
                    <a:pt x="74" y="353"/>
                    <a:pt x="74" y="353"/>
                    <a:pt x="74" y="353"/>
                  </a:cubicBezTo>
                  <a:cubicBezTo>
                    <a:pt x="74" y="354"/>
                    <a:pt x="74" y="354"/>
                    <a:pt x="74" y="355"/>
                  </a:cubicBezTo>
                  <a:cubicBezTo>
                    <a:pt x="74" y="355"/>
                    <a:pt x="75" y="355"/>
                    <a:pt x="75" y="355"/>
                  </a:cubicBezTo>
                  <a:cubicBezTo>
                    <a:pt x="78" y="358"/>
                    <a:pt x="78" y="358"/>
                    <a:pt x="78" y="358"/>
                  </a:cubicBezTo>
                  <a:cubicBezTo>
                    <a:pt x="79" y="358"/>
                    <a:pt x="79" y="358"/>
                    <a:pt x="79" y="358"/>
                  </a:cubicBezTo>
                  <a:cubicBezTo>
                    <a:pt x="80" y="358"/>
                    <a:pt x="80" y="358"/>
                    <a:pt x="81" y="358"/>
                  </a:cubicBezTo>
                  <a:cubicBezTo>
                    <a:pt x="87" y="355"/>
                    <a:pt x="87" y="355"/>
                    <a:pt x="87" y="355"/>
                  </a:cubicBezTo>
                  <a:cubicBezTo>
                    <a:pt x="87" y="355"/>
                    <a:pt x="86" y="355"/>
                    <a:pt x="86" y="355"/>
                  </a:cubicBezTo>
                  <a:cubicBezTo>
                    <a:pt x="85" y="355"/>
                    <a:pt x="85" y="355"/>
                    <a:pt x="85" y="355"/>
                  </a:cubicBezTo>
                  <a:cubicBezTo>
                    <a:pt x="77" y="350"/>
                    <a:pt x="77" y="350"/>
                    <a:pt x="77" y="350"/>
                  </a:cubicBezTo>
                  <a:cubicBezTo>
                    <a:pt x="81" y="347"/>
                    <a:pt x="79" y="344"/>
                    <a:pt x="79" y="342"/>
                  </a:cubicBezTo>
                  <a:cubicBezTo>
                    <a:pt x="79" y="341"/>
                    <a:pt x="79" y="341"/>
                    <a:pt x="79" y="341"/>
                  </a:cubicBezTo>
                  <a:cubicBezTo>
                    <a:pt x="79" y="341"/>
                    <a:pt x="79" y="341"/>
                    <a:pt x="79" y="340"/>
                  </a:cubicBezTo>
                  <a:cubicBezTo>
                    <a:pt x="79" y="340"/>
                    <a:pt x="79" y="340"/>
                    <a:pt x="80" y="339"/>
                  </a:cubicBezTo>
                  <a:cubicBezTo>
                    <a:pt x="83" y="336"/>
                    <a:pt x="83" y="336"/>
                    <a:pt x="83" y="336"/>
                  </a:cubicBezTo>
                  <a:cubicBezTo>
                    <a:pt x="83" y="336"/>
                    <a:pt x="83" y="336"/>
                    <a:pt x="83" y="336"/>
                  </a:cubicBezTo>
                  <a:cubicBezTo>
                    <a:pt x="83" y="337"/>
                    <a:pt x="83" y="337"/>
                    <a:pt x="83" y="338"/>
                  </a:cubicBezTo>
                  <a:cubicBezTo>
                    <a:pt x="83" y="338"/>
                    <a:pt x="83" y="338"/>
                    <a:pt x="83" y="338"/>
                  </a:cubicBezTo>
                  <a:cubicBezTo>
                    <a:pt x="83" y="341"/>
                    <a:pt x="86" y="346"/>
                    <a:pt x="83" y="348"/>
                  </a:cubicBezTo>
                  <a:cubicBezTo>
                    <a:pt x="90" y="352"/>
                    <a:pt x="90" y="352"/>
                    <a:pt x="90" y="352"/>
                  </a:cubicBezTo>
                  <a:cubicBezTo>
                    <a:pt x="90" y="353"/>
                    <a:pt x="91" y="353"/>
                    <a:pt x="91" y="353"/>
                  </a:cubicBezTo>
                  <a:cubicBezTo>
                    <a:pt x="92" y="353"/>
                    <a:pt x="92" y="353"/>
                    <a:pt x="92" y="353"/>
                  </a:cubicBezTo>
                  <a:cubicBezTo>
                    <a:pt x="99" y="350"/>
                    <a:pt x="99" y="350"/>
                    <a:pt x="99" y="350"/>
                  </a:cubicBezTo>
                  <a:cubicBezTo>
                    <a:pt x="99" y="350"/>
                    <a:pt x="98" y="350"/>
                    <a:pt x="98" y="350"/>
                  </a:cubicBezTo>
                  <a:cubicBezTo>
                    <a:pt x="98" y="350"/>
                    <a:pt x="97" y="350"/>
                    <a:pt x="97" y="350"/>
                  </a:cubicBezTo>
                  <a:cubicBezTo>
                    <a:pt x="90" y="345"/>
                    <a:pt x="90" y="345"/>
                    <a:pt x="90" y="345"/>
                  </a:cubicBezTo>
                  <a:cubicBezTo>
                    <a:pt x="91" y="342"/>
                    <a:pt x="90" y="337"/>
                    <a:pt x="88" y="334"/>
                  </a:cubicBezTo>
                  <a:cubicBezTo>
                    <a:pt x="88" y="333"/>
                    <a:pt x="88" y="333"/>
                    <a:pt x="88" y="333"/>
                  </a:cubicBezTo>
                  <a:cubicBezTo>
                    <a:pt x="88" y="333"/>
                    <a:pt x="88" y="332"/>
                    <a:pt x="88" y="332"/>
                  </a:cubicBezTo>
                  <a:cubicBezTo>
                    <a:pt x="88" y="332"/>
                    <a:pt x="88" y="331"/>
                    <a:pt x="88" y="331"/>
                  </a:cubicBezTo>
                  <a:cubicBezTo>
                    <a:pt x="91" y="327"/>
                    <a:pt x="91" y="327"/>
                    <a:pt x="91" y="327"/>
                  </a:cubicBezTo>
                  <a:cubicBezTo>
                    <a:pt x="90" y="327"/>
                    <a:pt x="90" y="327"/>
                    <a:pt x="90" y="328"/>
                  </a:cubicBezTo>
                  <a:cubicBezTo>
                    <a:pt x="90" y="328"/>
                    <a:pt x="90" y="328"/>
                    <a:pt x="91" y="329"/>
                  </a:cubicBezTo>
                  <a:cubicBezTo>
                    <a:pt x="91" y="330"/>
                    <a:pt x="91" y="330"/>
                    <a:pt x="91" y="330"/>
                  </a:cubicBezTo>
                  <a:cubicBezTo>
                    <a:pt x="92" y="331"/>
                    <a:pt x="92" y="332"/>
                    <a:pt x="93" y="333"/>
                  </a:cubicBezTo>
                  <a:cubicBezTo>
                    <a:pt x="97" y="329"/>
                    <a:pt x="98" y="326"/>
                    <a:pt x="95" y="323"/>
                  </a:cubicBezTo>
                  <a:cubicBezTo>
                    <a:pt x="94" y="322"/>
                    <a:pt x="94" y="322"/>
                    <a:pt x="94" y="322"/>
                  </a:cubicBezTo>
                  <a:cubicBezTo>
                    <a:pt x="94" y="322"/>
                    <a:pt x="94" y="321"/>
                    <a:pt x="94" y="321"/>
                  </a:cubicBezTo>
                  <a:cubicBezTo>
                    <a:pt x="94" y="320"/>
                    <a:pt x="94" y="320"/>
                    <a:pt x="94" y="320"/>
                  </a:cubicBezTo>
                  <a:cubicBezTo>
                    <a:pt x="95" y="315"/>
                    <a:pt x="95" y="315"/>
                    <a:pt x="95" y="315"/>
                  </a:cubicBezTo>
                  <a:cubicBezTo>
                    <a:pt x="95" y="315"/>
                    <a:pt x="95" y="316"/>
                    <a:pt x="95" y="316"/>
                  </a:cubicBezTo>
                  <a:cubicBezTo>
                    <a:pt x="95" y="316"/>
                    <a:pt x="95" y="317"/>
                    <a:pt x="96" y="317"/>
                  </a:cubicBezTo>
                  <a:cubicBezTo>
                    <a:pt x="98" y="320"/>
                    <a:pt x="98" y="320"/>
                    <a:pt x="98" y="320"/>
                  </a:cubicBezTo>
                  <a:cubicBezTo>
                    <a:pt x="103" y="325"/>
                    <a:pt x="100" y="333"/>
                    <a:pt x="94" y="338"/>
                  </a:cubicBezTo>
                  <a:cubicBezTo>
                    <a:pt x="95" y="339"/>
                    <a:pt x="95" y="341"/>
                    <a:pt x="95" y="342"/>
                  </a:cubicBezTo>
                  <a:cubicBezTo>
                    <a:pt x="102" y="347"/>
                    <a:pt x="102" y="347"/>
                    <a:pt x="102" y="347"/>
                  </a:cubicBezTo>
                  <a:cubicBezTo>
                    <a:pt x="103" y="347"/>
                    <a:pt x="103" y="348"/>
                    <a:pt x="103" y="348"/>
                  </a:cubicBezTo>
                  <a:cubicBezTo>
                    <a:pt x="104" y="348"/>
                    <a:pt x="104" y="348"/>
                    <a:pt x="105" y="347"/>
                  </a:cubicBezTo>
                  <a:cubicBezTo>
                    <a:pt x="110" y="345"/>
                    <a:pt x="110" y="345"/>
                    <a:pt x="110" y="345"/>
                  </a:cubicBezTo>
                  <a:cubicBezTo>
                    <a:pt x="110" y="345"/>
                    <a:pt x="110" y="345"/>
                    <a:pt x="109" y="345"/>
                  </a:cubicBezTo>
                  <a:cubicBezTo>
                    <a:pt x="108" y="345"/>
                    <a:pt x="107" y="344"/>
                    <a:pt x="107" y="342"/>
                  </a:cubicBezTo>
                  <a:cubicBezTo>
                    <a:pt x="107" y="341"/>
                    <a:pt x="107" y="340"/>
                    <a:pt x="108" y="340"/>
                  </a:cubicBezTo>
                  <a:cubicBezTo>
                    <a:pt x="130" y="333"/>
                    <a:pt x="150" y="316"/>
                    <a:pt x="163" y="316"/>
                  </a:cubicBezTo>
                  <a:cubicBezTo>
                    <a:pt x="169" y="316"/>
                    <a:pt x="175" y="320"/>
                    <a:pt x="175" y="325"/>
                  </a:cubicBezTo>
                  <a:cubicBezTo>
                    <a:pt x="175" y="326"/>
                    <a:pt x="174" y="327"/>
                    <a:pt x="174" y="327"/>
                  </a:cubicBezTo>
                  <a:cubicBezTo>
                    <a:pt x="171" y="335"/>
                    <a:pt x="175" y="343"/>
                    <a:pt x="186" y="345"/>
                  </a:cubicBezTo>
                  <a:cubicBezTo>
                    <a:pt x="188" y="346"/>
                    <a:pt x="189" y="348"/>
                    <a:pt x="189" y="349"/>
                  </a:cubicBezTo>
                  <a:cubicBezTo>
                    <a:pt x="189" y="350"/>
                    <a:pt x="189" y="350"/>
                    <a:pt x="189" y="350"/>
                  </a:cubicBezTo>
                  <a:cubicBezTo>
                    <a:pt x="189" y="350"/>
                    <a:pt x="190" y="350"/>
                    <a:pt x="190" y="350"/>
                  </a:cubicBezTo>
                  <a:cubicBezTo>
                    <a:pt x="193" y="350"/>
                    <a:pt x="195" y="349"/>
                    <a:pt x="197" y="347"/>
                  </a:cubicBezTo>
                  <a:cubicBezTo>
                    <a:pt x="199" y="347"/>
                    <a:pt x="201" y="347"/>
                    <a:pt x="203" y="346"/>
                  </a:cubicBezTo>
                  <a:cubicBezTo>
                    <a:pt x="203" y="347"/>
                    <a:pt x="203" y="347"/>
                    <a:pt x="203" y="348"/>
                  </a:cubicBezTo>
                  <a:cubicBezTo>
                    <a:pt x="204" y="350"/>
                    <a:pt x="203" y="352"/>
                    <a:pt x="202" y="353"/>
                  </a:cubicBezTo>
                  <a:cubicBezTo>
                    <a:pt x="199" y="354"/>
                    <a:pt x="196" y="353"/>
                    <a:pt x="194" y="353"/>
                  </a:cubicBezTo>
                  <a:cubicBezTo>
                    <a:pt x="189" y="353"/>
                    <a:pt x="186" y="356"/>
                    <a:pt x="186" y="361"/>
                  </a:cubicBezTo>
                  <a:cubicBezTo>
                    <a:pt x="186" y="361"/>
                    <a:pt x="186" y="361"/>
                    <a:pt x="186" y="362"/>
                  </a:cubicBezTo>
                  <a:cubicBezTo>
                    <a:pt x="185" y="363"/>
                    <a:pt x="184" y="364"/>
                    <a:pt x="184" y="366"/>
                  </a:cubicBezTo>
                  <a:cubicBezTo>
                    <a:pt x="184" y="367"/>
                    <a:pt x="184" y="368"/>
                    <a:pt x="184" y="368"/>
                  </a:cubicBezTo>
                  <a:cubicBezTo>
                    <a:pt x="186" y="367"/>
                    <a:pt x="187" y="365"/>
                    <a:pt x="189" y="365"/>
                  </a:cubicBezTo>
                  <a:cubicBezTo>
                    <a:pt x="190" y="361"/>
                    <a:pt x="193" y="358"/>
                    <a:pt x="197" y="358"/>
                  </a:cubicBezTo>
                  <a:cubicBezTo>
                    <a:pt x="197" y="358"/>
                    <a:pt x="198" y="358"/>
                    <a:pt x="198" y="358"/>
                  </a:cubicBezTo>
                  <a:cubicBezTo>
                    <a:pt x="194" y="359"/>
                    <a:pt x="191" y="362"/>
                    <a:pt x="191" y="366"/>
                  </a:cubicBezTo>
                  <a:cubicBezTo>
                    <a:pt x="191" y="366"/>
                    <a:pt x="191" y="367"/>
                    <a:pt x="191" y="367"/>
                  </a:cubicBezTo>
                  <a:cubicBezTo>
                    <a:pt x="191" y="367"/>
                    <a:pt x="191" y="368"/>
                    <a:pt x="191" y="369"/>
                  </a:cubicBezTo>
                  <a:cubicBezTo>
                    <a:pt x="191" y="370"/>
                    <a:pt x="191" y="371"/>
                    <a:pt x="192" y="372"/>
                  </a:cubicBezTo>
                  <a:cubicBezTo>
                    <a:pt x="193" y="370"/>
                    <a:pt x="194" y="369"/>
                    <a:pt x="197" y="368"/>
                  </a:cubicBezTo>
                  <a:cubicBezTo>
                    <a:pt x="198" y="367"/>
                    <a:pt x="200" y="367"/>
                    <a:pt x="201" y="367"/>
                  </a:cubicBezTo>
                  <a:cubicBezTo>
                    <a:pt x="201" y="367"/>
                    <a:pt x="201" y="366"/>
                    <a:pt x="201" y="365"/>
                  </a:cubicBezTo>
                  <a:cubicBezTo>
                    <a:pt x="201" y="362"/>
                    <a:pt x="204" y="359"/>
                    <a:pt x="207" y="359"/>
                  </a:cubicBezTo>
                  <a:cubicBezTo>
                    <a:pt x="208" y="359"/>
                    <a:pt x="208" y="359"/>
                    <a:pt x="208" y="359"/>
                  </a:cubicBezTo>
                  <a:cubicBezTo>
                    <a:pt x="206" y="360"/>
                    <a:pt x="204" y="362"/>
                    <a:pt x="204" y="364"/>
                  </a:cubicBezTo>
                  <a:cubicBezTo>
                    <a:pt x="204" y="366"/>
                    <a:pt x="205" y="367"/>
                    <a:pt x="206" y="368"/>
                  </a:cubicBezTo>
                  <a:cubicBezTo>
                    <a:pt x="206" y="368"/>
                    <a:pt x="206" y="368"/>
                    <a:pt x="206" y="368"/>
                  </a:cubicBezTo>
                  <a:cubicBezTo>
                    <a:pt x="206" y="370"/>
                    <a:pt x="207" y="371"/>
                    <a:pt x="208" y="372"/>
                  </a:cubicBezTo>
                  <a:cubicBezTo>
                    <a:pt x="208" y="370"/>
                    <a:pt x="210" y="368"/>
                    <a:pt x="212" y="368"/>
                  </a:cubicBezTo>
                  <a:cubicBezTo>
                    <a:pt x="215" y="368"/>
                    <a:pt x="216" y="368"/>
                    <a:pt x="218" y="367"/>
                  </a:cubicBezTo>
                  <a:cubicBezTo>
                    <a:pt x="220" y="366"/>
                    <a:pt x="221" y="364"/>
                    <a:pt x="221" y="362"/>
                  </a:cubicBezTo>
                  <a:cubicBezTo>
                    <a:pt x="221" y="360"/>
                    <a:pt x="220" y="359"/>
                    <a:pt x="219" y="358"/>
                  </a:cubicBezTo>
                  <a:cubicBezTo>
                    <a:pt x="220" y="355"/>
                    <a:pt x="220" y="351"/>
                    <a:pt x="219" y="347"/>
                  </a:cubicBezTo>
                  <a:cubicBezTo>
                    <a:pt x="219" y="347"/>
                    <a:pt x="219" y="347"/>
                    <a:pt x="219" y="347"/>
                  </a:cubicBezTo>
                  <a:cubicBezTo>
                    <a:pt x="221" y="347"/>
                    <a:pt x="222" y="348"/>
                    <a:pt x="223" y="349"/>
                  </a:cubicBezTo>
                  <a:moveTo>
                    <a:pt x="53" y="330"/>
                  </a:moveTo>
                  <a:cubicBezTo>
                    <a:pt x="54" y="329"/>
                    <a:pt x="54" y="329"/>
                    <a:pt x="54" y="329"/>
                  </a:cubicBezTo>
                  <a:cubicBezTo>
                    <a:pt x="54" y="328"/>
                    <a:pt x="54" y="328"/>
                    <a:pt x="54" y="328"/>
                  </a:cubicBezTo>
                  <a:cubicBezTo>
                    <a:pt x="54" y="327"/>
                    <a:pt x="54" y="327"/>
                    <a:pt x="54" y="327"/>
                  </a:cubicBezTo>
                  <a:cubicBezTo>
                    <a:pt x="56" y="331"/>
                    <a:pt x="56" y="331"/>
                    <a:pt x="56" y="331"/>
                  </a:cubicBezTo>
                  <a:cubicBezTo>
                    <a:pt x="56" y="331"/>
                    <a:pt x="56" y="332"/>
                    <a:pt x="56" y="332"/>
                  </a:cubicBezTo>
                  <a:cubicBezTo>
                    <a:pt x="56" y="332"/>
                    <a:pt x="56" y="333"/>
                    <a:pt x="56" y="333"/>
                  </a:cubicBezTo>
                  <a:cubicBezTo>
                    <a:pt x="56" y="334"/>
                    <a:pt x="56" y="334"/>
                    <a:pt x="56" y="334"/>
                  </a:cubicBezTo>
                  <a:cubicBezTo>
                    <a:pt x="54" y="337"/>
                    <a:pt x="53" y="342"/>
                    <a:pt x="55" y="345"/>
                  </a:cubicBezTo>
                  <a:cubicBezTo>
                    <a:pt x="51" y="344"/>
                    <a:pt x="50" y="341"/>
                    <a:pt x="50" y="338"/>
                  </a:cubicBezTo>
                  <a:cubicBezTo>
                    <a:pt x="43" y="332"/>
                    <a:pt x="41" y="325"/>
                    <a:pt x="46" y="319"/>
                  </a:cubicBezTo>
                  <a:cubicBezTo>
                    <a:pt x="49" y="316"/>
                    <a:pt x="49" y="316"/>
                    <a:pt x="49" y="316"/>
                  </a:cubicBezTo>
                  <a:cubicBezTo>
                    <a:pt x="49" y="316"/>
                    <a:pt x="49" y="316"/>
                    <a:pt x="49" y="315"/>
                  </a:cubicBezTo>
                  <a:cubicBezTo>
                    <a:pt x="49" y="315"/>
                    <a:pt x="49" y="315"/>
                    <a:pt x="49" y="314"/>
                  </a:cubicBezTo>
                  <a:cubicBezTo>
                    <a:pt x="51" y="319"/>
                    <a:pt x="51" y="319"/>
                    <a:pt x="51" y="319"/>
                  </a:cubicBezTo>
                  <a:cubicBezTo>
                    <a:pt x="51" y="320"/>
                    <a:pt x="51" y="320"/>
                    <a:pt x="51" y="320"/>
                  </a:cubicBezTo>
                  <a:cubicBezTo>
                    <a:pt x="51" y="321"/>
                    <a:pt x="50" y="321"/>
                    <a:pt x="50" y="321"/>
                  </a:cubicBezTo>
                  <a:cubicBezTo>
                    <a:pt x="49" y="322"/>
                    <a:pt x="49" y="322"/>
                    <a:pt x="49" y="322"/>
                  </a:cubicBezTo>
                  <a:cubicBezTo>
                    <a:pt x="47" y="325"/>
                    <a:pt x="48" y="329"/>
                    <a:pt x="52" y="333"/>
                  </a:cubicBezTo>
                  <a:cubicBezTo>
                    <a:pt x="52" y="332"/>
                    <a:pt x="52" y="331"/>
                    <a:pt x="53" y="330"/>
                  </a:cubicBezTo>
                  <a:moveTo>
                    <a:pt x="62" y="295"/>
                  </a:moveTo>
                  <a:cubicBezTo>
                    <a:pt x="60" y="295"/>
                    <a:pt x="60" y="295"/>
                    <a:pt x="60" y="295"/>
                  </a:cubicBezTo>
                  <a:cubicBezTo>
                    <a:pt x="59" y="295"/>
                    <a:pt x="57" y="292"/>
                    <a:pt x="57" y="290"/>
                  </a:cubicBezTo>
                  <a:cubicBezTo>
                    <a:pt x="58" y="291"/>
                    <a:pt x="59" y="292"/>
                    <a:pt x="60" y="292"/>
                  </a:cubicBezTo>
                  <a:cubicBezTo>
                    <a:pt x="68" y="292"/>
                    <a:pt x="68" y="292"/>
                    <a:pt x="68" y="292"/>
                  </a:cubicBezTo>
                  <a:cubicBezTo>
                    <a:pt x="69" y="292"/>
                    <a:pt x="69" y="292"/>
                    <a:pt x="70" y="293"/>
                  </a:cubicBezTo>
                  <a:cubicBezTo>
                    <a:pt x="70" y="294"/>
                    <a:pt x="70" y="295"/>
                    <a:pt x="70" y="296"/>
                  </a:cubicBezTo>
                  <a:cubicBezTo>
                    <a:pt x="69" y="295"/>
                    <a:pt x="69" y="295"/>
                    <a:pt x="68" y="295"/>
                  </a:cubicBezTo>
                  <a:cubicBezTo>
                    <a:pt x="66" y="295"/>
                    <a:pt x="66" y="295"/>
                    <a:pt x="66" y="295"/>
                  </a:cubicBezTo>
                  <a:cubicBezTo>
                    <a:pt x="67" y="295"/>
                    <a:pt x="67" y="296"/>
                    <a:pt x="67" y="297"/>
                  </a:cubicBezTo>
                  <a:cubicBezTo>
                    <a:pt x="67" y="298"/>
                    <a:pt x="66" y="299"/>
                    <a:pt x="64" y="299"/>
                  </a:cubicBezTo>
                  <a:cubicBezTo>
                    <a:pt x="63" y="299"/>
                    <a:pt x="61" y="298"/>
                    <a:pt x="61" y="297"/>
                  </a:cubicBezTo>
                  <a:cubicBezTo>
                    <a:pt x="61" y="296"/>
                    <a:pt x="62" y="295"/>
                    <a:pt x="62" y="295"/>
                  </a:cubicBezTo>
                  <a:moveTo>
                    <a:pt x="64" y="281"/>
                  </a:moveTo>
                  <a:cubicBezTo>
                    <a:pt x="67" y="285"/>
                    <a:pt x="67" y="285"/>
                    <a:pt x="67" y="285"/>
                  </a:cubicBezTo>
                  <a:cubicBezTo>
                    <a:pt x="68" y="286"/>
                    <a:pt x="68" y="287"/>
                    <a:pt x="69" y="287"/>
                  </a:cubicBezTo>
                  <a:cubicBezTo>
                    <a:pt x="66" y="287"/>
                    <a:pt x="66" y="287"/>
                    <a:pt x="66" y="287"/>
                  </a:cubicBezTo>
                  <a:cubicBezTo>
                    <a:pt x="65" y="287"/>
                    <a:pt x="64" y="286"/>
                    <a:pt x="63" y="285"/>
                  </a:cubicBezTo>
                  <a:cubicBezTo>
                    <a:pt x="60" y="281"/>
                    <a:pt x="60" y="281"/>
                    <a:pt x="60" y="281"/>
                  </a:cubicBezTo>
                  <a:cubicBezTo>
                    <a:pt x="60" y="281"/>
                    <a:pt x="59" y="280"/>
                    <a:pt x="59" y="280"/>
                  </a:cubicBezTo>
                  <a:cubicBezTo>
                    <a:pt x="62" y="280"/>
                    <a:pt x="62" y="280"/>
                    <a:pt x="62" y="280"/>
                  </a:cubicBezTo>
                  <a:cubicBezTo>
                    <a:pt x="62" y="280"/>
                    <a:pt x="63" y="280"/>
                    <a:pt x="64" y="281"/>
                  </a:cubicBezTo>
                  <a:moveTo>
                    <a:pt x="73" y="280"/>
                  </a:moveTo>
                  <a:cubicBezTo>
                    <a:pt x="76" y="286"/>
                    <a:pt x="76" y="286"/>
                    <a:pt x="76" y="286"/>
                  </a:cubicBezTo>
                  <a:cubicBezTo>
                    <a:pt x="77" y="287"/>
                    <a:pt x="78" y="287"/>
                    <a:pt x="78" y="287"/>
                  </a:cubicBezTo>
                  <a:cubicBezTo>
                    <a:pt x="75" y="287"/>
                    <a:pt x="75" y="287"/>
                    <a:pt x="75" y="287"/>
                  </a:cubicBezTo>
                  <a:cubicBezTo>
                    <a:pt x="74" y="287"/>
                    <a:pt x="73" y="287"/>
                    <a:pt x="72" y="286"/>
                  </a:cubicBezTo>
                  <a:cubicBezTo>
                    <a:pt x="69" y="281"/>
                    <a:pt x="69" y="281"/>
                    <a:pt x="69" y="281"/>
                  </a:cubicBezTo>
                  <a:cubicBezTo>
                    <a:pt x="68" y="279"/>
                    <a:pt x="68" y="279"/>
                    <a:pt x="66" y="279"/>
                  </a:cubicBezTo>
                  <a:cubicBezTo>
                    <a:pt x="69" y="279"/>
                    <a:pt x="69" y="279"/>
                    <a:pt x="69" y="279"/>
                  </a:cubicBezTo>
                  <a:cubicBezTo>
                    <a:pt x="71" y="279"/>
                    <a:pt x="72" y="279"/>
                    <a:pt x="73" y="280"/>
                  </a:cubicBezTo>
                  <a:moveTo>
                    <a:pt x="86" y="287"/>
                  </a:moveTo>
                  <a:cubicBezTo>
                    <a:pt x="84" y="287"/>
                    <a:pt x="84" y="287"/>
                    <a:pt x="84" y="287"/>
                  </a:cubicBezTo>
                  <a:cubicBezTo>
                    <a:pt x="82" y="287"/>
                    <a:pt x="81" y="286"/>
                    <a:pt x="81" y="285"/>
                  </a:cubicBezTo>
                  <a:cubicBezTo>
                    <a:pt x="78" y="281"/>
                    <a:pt x="78" y="281"/>
                    <a:pt x="78" y="281"/>
                  </a:cubicBezTo>
                  <a:cubicBezTo>
                    <a:pt x="77" y="281"/>
                    <a:pt x="77" y="280"/>
                    <a:pt x="76" y="280"/>
                  </a:cubicBezTo>
                  <a:cubicBezTo>
                    <a:pt x="79" y="280"/>
                    <a:pt x="79" y="280"/>
                    <a:pt x="79" y="280"/>
                  </a:cubicBezTo>
                  <a:cubicBezTo>
                    <a:pt x="80" y="280"/>
                    <a:pt x="81" y="280"/>
                    <a:pt x="81" y="281"/>
                  </a:cubicBezTo>
                  <a:cubicBezTo>
                    <a:pt x="84" y="285"/>
                    <a:pt x="84" y="285"/>
                    <a:pt x="84" y="285"/>
                  </a:cubicBezTo>
                  <a:cubicBezTo>
                    <a:pt x="85" y="286"/>
                    <a:pt x="85" y="287"/>
                    <a:pt x="86" y="287"/>
                  </a:cubicBezTo>
                  <a:moveTo>
                    <a:pt x="87" y="290"/>
                  </a:moveTo>
                  <a:cubicBezTo>
                    <a:pt x="87" y="292"/>
                    <a:pt x="86" y="295"/>
                    <a:pt x="84" y="295"/>
                  </a:cubicBezTo>
                  <a:cubicBezTo>
                    <a:pt x="82" y="295"/>
                    <a:pt x="82" y="295"/>
                    <a:pt x="82" y="295"/>
                  </a:cubicBezTo>
                  <a:cubicBezTo>
                    <a:pt x="83" y="295"/>
                    <a:pt x="83" y="296"/>
                    <a:pt x="83" y="297"/>
                  </a:cubicBezTo>
                  <a:cubicBezTo>
                    <a:pt x="83" y="298"/>
                    <a:pt x="82" y="299"/>
                    <a:pt x="80" y="299"/>
                  </a:cubicBezTo>
                  <a:cubicBezTo>
                    <a:pt x="78" y="299"/>
                    <a:pt x="77" y="298"/>
                    <a:pt x="77" y="297"/>
                  </a:cubicBezTo>
                  <a:cubicBezTo>
                    <a:pt x="77" y="296"/>
                    <a:pt x="77" y="295"/>
                    <a:pt x="78" y="295"/>
                  </a:cubicBezTo>
                  <a:cubicBezTo>
                    <a:pt x="76" y="295"/>
                    <a:pt x="76" y="295"/>
                    <a:pt x="76" y="295"/>
                  </a:cubicBezTo>
                  <a:cubicBezTo>
                    <a:pt x="76" y="295"/>
                    <a:pt x="75" y="295"/>
                    <a:pt x="75" y="296"/>
                  </a:cubicBezTo>
                  <a:cubicBezTo>
                    <a:pt x="75" y="295"/>
                    <a:pt x="74" y="294"/>
                    <a:pt x="75" y="293"/>
                  </a:cubicBezTo>
                  <a:cubicBezTo>
                    <a:pt x="75" y="292"/>
                    <a:pt x="76" y="292"/>
                    <a:pt x="76" y="292"/>
                  </a:cubicBezTo>
                  <a:cubicBezTo>
                    <a:pt x="84" y="292"/>
                    <a:pt x="84" y="292"/>
                    <a:pt x="84" y="292"/>
                  </a:cubicBezTo>
                  <a:cubicBezTo>
                    <a:pt x="85" y="292"/>
                    <a:pt x="86" y="291"/>
                    <a:pt x="87" y="290"/>
                  </a:cubicBezTo>
                  <a:moveTo>
                    <a:pt x="85" y="306"/>
                  </a:moveTo>
                  <a:cubicBezTo>
                    <a:pt x="84" y="307"/>
                    <a:pt x="84" y="307"/>
                    <a:pt x="84" y="307"/>
                  </a:cubicBezTo>
                  <a:cubicBezTo>
                    <a:pt x="84" y="310"/>
                    <a:pt x="83" y="312"/>
                    <a:pt x="81" y="312"/>
                  </a:cubicBezTo>
                  <a:cubicBezTo>
                    <a:pt x="81" y="315"/>
                    <a:pt x="80" y="317"/>
                    <a:pt x="79" y="320"/>
                  </a:cubicBezTo>
                  <a:cubicBezTo>
                    <a:pt x="82" y="325"/>
                    <a:pt x="80" y="328"/>
                    <a:pt x="78" y="329"/>
                  </a:cubicBezTo>
                  <a:cubicBezTo>
                    <a:pt x="76" y="330"/>
                    <a:pt x="74" y="329"/>
                    <a:pt x="72" y="329"/>
                  </a:cubicBezTo>
                  <a:cubicBezTo>
                    <a:pt x="70" y="329"/>
                    <a:pt x="68" y="330"/>
                    <a:pt x="66" y="329"/>
                  </a:cubicBezTo>
                  <a:cubicBezTo>
                    <a:pt x="64" y="328"/>
                    <a:pt x="63" y="325"/>
                    <a:pt x="65" y="320"/>
                  </a:cubicBezTo>
                  <a:cubicBezTo>
                    <a:pt x="64" y="317"/>
                    <a:pt x="64" y="315"/>
                    <a:pt x="64" y="312"/>
                  </a:cubicBezTo>
                  <a:cubicBezTo>
                    <a:pt x="62" y="312"/>
                    <a:pt x="60" y="310"/>
                    <a:pt x="60" y="307"/>
                  </a:cubicBezTo>
                  <a:cubicBezTo>
                    <a:pt x="60" y="307"/>
                    <a:pt x="60" y="307"/>
                    <a:pt x="59" y="306"/>
                  </a:cubicBezTo>
                  <a:cubicBezTo>
                    <a:pt x="52" y="304"/>
                    <a:pt x="51" y="295"/>
                    <a:pt x="55" y="292"/>
                  </a:cubicBezTo>
                  <a:cubicBezTo>
                    <a:pt x="55" y="297"/>
                    <a:pt x="54" y="303"/>
                    <a:pt x="63" y="303"/>
                  </a:cubicBezTo>
                  <a:cubicBezTo>
                    <a:pt x="63" y="308"/>
                    <a:pt x="65" y="310"/>
                    <a:pt x="67" y="310"/>
                  </a:cubicBezTo>
                  <a:cubicBezTo>
                    <a:pt x="69" y="310"/>
                    <a:pt x="70" y="309"/>
                    <a:pt x="70" y="309"/>
                  </a:cubicBezTo>
                  <a:cubicBezTo>
                    <a:pt x="72" y="308"/>
                    <a:pt x="71" y="307"/>
                    <a:pt x="70" y="306"/>
                  </a:cubicBezTo>
                  <a:cubicBezTo>
                    <a:pt x="69" y="305"/>
                    <a:pt x="69" y="304"/>
                    <a:pt x="69" y="302"/>
                  </a:cubicBezTo>
                  <a:cubicBezTo>
                    <a:pt x="69" y="302"/>
                    <a:pt x="69" y="302"/>
                    <a:pt x="69" y="302"/>
                  </a:cubicBezTo>
                  <a:cubicBezTo>
                    <a:pt x="72" y="302"/>
                    <a:pt x="72" y="302"/>
                    <a:pt x="72" y="302"/>
                  </a:cubicBezTo>
                  <a:cubicBezTo>
                    <a:pt x="75" y="302"/>
                    <a:pt x="75" y="302"/>
                    <a:pt x="75" y="302"/>
                  </a:cubicBezTo>
                  <a:cubicBezTo>
                    <a:pt x="75" y="302"/>
                    <a:pt x="75" y="302"/>
                    <a:pt x="75" y="302"/>
                  </a:cubicBezTo>
                  <a:cubicBezTo>
                    <a:pt x="76" y="304"/>
                    <a:pt x="75" y="305"/>
                    <a:pt x="74" y="306"/>
                  </a:cubicBezTo>
                  <a:cubicBezTo>
                    <a:pt x="74" y="307"/>
                    <a:pt x="73" y="308"/>
                    <a:pt x="74" y="309"/>
                  </a:cubicBezTo>
                  <a:cubicBezTo>
                    <a:pt x="75" y="309"/>
                    <a:pt x="76" y="310"/>
                    <a:pt x="77" y="310"/>
                  </a:cubicBezTo>
                  <a:cubicBezTo>
                    <a:pt x="80" y="310"/>
                    <a:pt x="82" y="308"/>
                    <a:pt x="81" y="303"/>
                  </a:cubicBezTo>
                  <a:cubicBezTo>
                    <a:pt x="90" y="303"/>
                    <a:pt x="90" y="297"/>
                    <a:pt x="89" y="292"/>
                  </a:cubicBezTo>
                  <a:cubicBezTo>
                    <a:pt x="93" y="295"/>
                    <a:pt x="92" y="304"/>
                    <a:pt x="85" y="306"/>
                  </a:cubicBezTo>
                  <a:moveTo>
                    <a:pt x="77" y="324"/>
                  </a:moveTo>
                  <a:cubicBezTo>
                    <a:pt x="78" y="322"/>
                    <a:pt x="75" y="321"/>
                    <a:pt x="72" y="321"/>
                  </a:cubicBezTo>
                  <a:cubicBezTo>
                    <a:pt x="69" y="321"/>
                    <a:pt x="67" y="322"/>
                    <a:pt x="67" y="324"/>
                  </a:cubicBezTo>
                  <a:cubicBezTo>
                    <a:pt x="67" y="327"/>
                    <a:pt x="70" y="326"/>
                    <a:pt x="72" y="326"/>
                  </a:cubicBezTo>
                  <a:cubicBezTo>
                    <a:pt x="74" y="326"/>
                    <a:pt x="77" y="327"/>
                    <a:pt x="77" y="324"/>
                  </a:cubicBezTo>
                  <a:moveTo>
                    <a:pt x="76" y="318"/>
                  </a:moveTo>
                  <a:cubicBezTo>
                    <a:pt x="77" y="316"/>
                    <a:pt x="77" y="314"/>
                    <a:pt x="77" y="312"/>
                  </a:cubicBezTo>
                  <a:cubicBezTo>
                    <a:pt x="75" y="314"/>
                    <a:pt x="75" y="314"/>
                    <a:pt x="75" y="314"/>
                  </a:cubicBezTo>
                  <a:cubicBezTo>
                    <a:pt x="75" y="313"/>
                    <a:pt x="74" y="313"/>
                    <a:pt x="74" y="312"/>
                  </a:cubicBezTo>
                  <a:cubicBezTo>
                    <a:pt x="74" y="312"/>
                    <a:pt x="74" y="312"/>
                    <a:pt x="73" y="312"/>
                  </a:cubicBezTo>
                  <a:cubicBezTo>
                    <a:pt x="73" y="312"/>
                    <a:pt x="73" y="312"/>
                    <a:pt x="73" y="312"/>
                  </a:cubicBezTo>
                  <a:cubicBezTo>
                    <a:pt x="73" y="312"/>
                    <a:pt x="72" y="312"/>
                    <a:pt x="72" y="312"/>
                  </a:cubicBezTo>
                  <a:cubicBezTo>
                    <a:pt x="72" y="312"/>
                    <a:pt x="72" y="312"/>
                    <a:pt x="71" y="312"/>
                  </a:cubicBezTo>
                  <a:cubicBezTo>
                    <a:pt x="71" y="312"/>
                    <a:pt x="71" y="312"/>
                    <a:pt x="71" y="312"/>
                  </a:cubicBezTo>
                  <a:cubicBezTo>
                    <a:pt x="71" y="312"/>
                    <a:pt x="70" y="312"/>
                    <a:pt x="70" y="312"/>
                  </a:cubicBezTo>
                  <a:cubicBezTo>
                    <a:pt x="70" y="313"/>
                    <a:pt x="70" y="313"/>
                    <a:pt x="69" y="314"/>
                  </a:cubicBezTo>
                  <a:cubicBezTo>
                    <a:pt x="67" y="312"/>
                    <a:pt x="67" y="312"/>
                    <a:pt x="67" y="312"/>
                  </a:cubicBezTo>
                  <a:cubicBezTo>
                    <a:pt x="67" y="314"/>
                    <a:pt x="67" y="316"/>
                    <a:pt x="68" y="318"/>
                  </a:cubicBezTo>
                  <a:cubicBezTo>
                    <a:pt x="69" y="318"/>
                    <a:pt x="71" y="318"/>
                    <a:pt x="72" y="318"/>
                  </a:cubicBezTo>
                  <a:cubicBezTo>
                    <a:pt x="74" y="318"/>
                    <a:pt x="75" y="318"/>
                    <a:pt x="76" y="318"/>
                  </a:cubicBezTo>
                  <a:moveTo>
                    <a:pt x="112" y="257"/>
                  </a:moveTo>
                  <a:cubicBezTo>
                    <a:pt x="113" y="257"/>
                    <a:pt x="113" y="257"/>
                    <a:pt x="113" y="257"/>
                  </a:cubicBezTo>
                  <a:cubicBezTo>
                    <a:pt x="110" y="258"/>
                    <a:pt x="108" y="260"/>
                    <a:pt x="106" y="263"/>
                  </a:cubicBezTo>
                  <a:cubicBezTo>
                    <a:pt x="105" y="264"/>
                    <a:pt x="103" y="266"/>
                    <a:pt x="103" y="268"/>
                  </a:cubicBezTo>
                  <a:cubicBezTo>
                    <a:pt x="103" y="269"/>
                    <a:pt x="103" y="270"/>
                    <a:pt x="104" y="271"/>
                  </a:cubicBezTo>
                  <a:cubicBezTo>
                    <a:pt x="106" y="269"/>
                    <a:pt x="108" y="267"/>
                    <a:pt x="110" y="267"/>
                  </a:cubicBezTo>
                  <a:cubicBezTo>
                    <a:pt x="111" y="263"/>
                    <a:pt x="114" y="260"/>
                    <a:pt x="118" y="260"/>
                  </a:cubicBezTo>
                  <a:cubicBezTo>
                    <a:pt x="114" y="261"/>
                    <a:pt x="112" y="265"/>
                    <a:pt x="112" y="268"/>
                  </a:cubicBezTo>
                  <a:cubicBezTo>
                    <a:pt x="112" y="270"/>
                    <a:pt x="112" y="271"/>
                    <a:pt x="113" y="272"/>
                  </a:cubicBezTo>
                  <a:cubicBezTo>
                    <a:pt x="114" y="270"/>
                    <a:pt x="115" y="268"/>
                    <a:pt x="118" y="268"/>
                  </a:cubicBezTo>
                  <a:cubicBezTo>
                    <a:pt x="118" y="268"/>
                    <a:pt x="119" y="268"/>
                    <a:pt x="119" y="269"/>
                  </a:cubicBezTo>
                  <a:cubicBezTo>
                    <a:pt x="120" y="269"/>
                    <a:pt x="121" y="269"/>
                    <a:pt x="121" y="269"/>
                  </a:cubicBezTo>
                  <a:cubicBezTo>
                    <a:pt x="125" y="269"/>
                    <a:pt x="128" y="266"/>
                    <a:pt x="128" y="263"/>
                  </a:cubicBezTo>
                  <a:cubicBezTo>
                    <a:pt x="128" y="262"/>
                    <a:pt x="128" y="261"/>
                    <a:pt x="127" y="261"/>
                  </a:cubicBezTo>
                  <a:cubicBezTo>
                    <a:pt x="129" y="261"/>
                    <a:pt x="130" y="263"/>
                    <a:pt x="130" y="264"/>
                  </a:cubicBezTo>
                  <a:cubicBezTo>
                    <a:pt x="130" y="265"/>
                    <a:pt x="130" y="266"/>
                    <a:pt x="130" y="267"/>
                  </a:cubicBezTo>
                  <a:cubicBezTo>
                    <a:pt x="130" y="267"/>
                    <a:pt x="131" y="267"/>
                    <a:pt x="131" y="267"/>
                  </a:cubicBezTo>
                  <a:cubicBezTo>
                    <a:pt x="135" y="267"/>
                    <a:pt x="139" y="264"/>
                    <a:pt x="139" y="260"/>
                  </a:cubicBezTo>
                  <a:cubicBezTo>
                    <a:pt x="141" y="259"/>
                    <a:pt x="143" y="257"/>
                    <a:pt x="145" y="255"/>
                  </a:cubicBezTo>
                  <a:cubicBezTo>
                    <a:pt x="146" y="261"/>
                    <a:pt x="146" y="261"/>
                    <a:pt x="146" y="261"/>
                  </a:cubicBezTo>
                  <a:cubicBezTo>
                    <a:pt x="146" y="261"/>
                    <a:pt x="146" y="261"/>
                    <a:pt x="146" y="262"/>
                  </a:cubicBezTo>
                  <a:cubicBezTo>
                    <a:pt x="146" y="262"/>
                    <a:pt x="146" y="262"/>
                    <a:pt x="145" y="263"/>
                  </a:cubicBezTo>
                  <a:cubicBezTo>
                    <a:pt x="150" y="258"/>
                    <a:pt x="150" y="258"/>
                    <a:pt x="150" y="258"/>
                  </a:cubicBezTo>
                  <a:cubicBezTo>
                    <a:pt x="150" y="258"/>
                    <a:pt x="150" y="257"/>
                    <a:pt x="150" y="257"/>
                  </a:cubicBezTo>
                  <a:cubicBezTo>
                    <a:pt x="151" y="257"/>
                    <a:pt x="151" y="256"/>
                    <a:pt x="151" y="256"/>
                  </a:cubicBezTo>
                  <a:cubicBezTo>
                    <a:pt x="149" y="249"/>
                    <a:pt x="149" y="249"/>
                    <a:pt x="149" y="249"/>
                  </a:cubicBezTo>
                  <a:cubicBezTo>
                    <a:pt x="149" y="249"/>
                    <a:pt x="149" y="248"/>
                    <a:pt x="149" y="248"/>
                  </a:cubicBezTo>
                  <a:cubicBezTo>
                    <a:pt x="149" y="248"/>
                    <a:pt x="149" y="247"/>
                    <a:pt x="150" y="247"/>
                  </a:cubicBezTo>
                  <a:cubicBezTo>
                    <a:pt x="153" y="243"/>
                    <a:pt x="153" y="243"/>
                    <a:pt x="153" y="243"/>
                  </a:cubicBezTo>
                  <a:cubicBezTo>
                    <a:pt x="153" y="244"/>
                    <a:pt x="153" y="244"/>
                    <a:pt x="153" y="244"/>
                  </a:cubicBezTo>
                  <a:cubicBezTo>
                    <a:pt x="153" y="245"/>
                    <a:pt x="153" y="245"/>
                    <a:pt x="153" y="245"/>
                  </a:cubicBezTo>
                  <a:cubicBezTo>
                    <a:pt x="154" y="252"/>
                    <a:pt x="154" y="252"/>
                    <a:pt x="154" y="252"/>
                  </a:cubicBezTo>
                  <a:cubicBezTo>
                    <a:pt x="154" y="252"/>
                    <a:pt x="154" y="253"/>
                    <a:pt x="154" y="253"/>
                  </a:cubicBezTo>
                  <a:cubicBezTo>
                    <a:pt x="154" y="254"/>
                    <a:pt x="154" y="254"/>
                    <a:pt x="154" y="254"/>
                  </a:cubicBezTo>
                  <a:cubicBezTo>
                    <a:pt x="158" y="250"/>
                    <a:pt x="158" y="250"/>
                    <a:pt x="158" y="250"/>
                  </a:cubicBezTo>
                  <a:cubicBezTo>
                    <a:pt x="158" y="250"/>
                    <a:pt x="158" y="249"/>
                    <a:pt x="158" y="249"/>
                  </a:cubicBezTo>
                  <a:cubicBezTo>
                    <a:pt x="158" y="249"/>
                    <a:pt x="158" y="248"/>
                    <a:pt x="158" y="248"/>
                  </a:cubicBezTo>
                  <a:cubicBezTo>
                    <a:pt x="157" y="241"/>
                    <a:pt x="157" y="241"/>
                    <a:pt x="157" y="241"/>
                  </a:cubicBezTo>
                  <a:cubicBezTo>
                    <a:pt x="157" y="241"/>
                    <a:pt x="157" y="240"/>
                    <a:pt x="157" y="240"/>
                  </a:cubicBezTo>
                  <a:cubicBezTo>
                    <a:pt x="157" y="240"/>
                    <a:pt x="157" y="239"/>
                    <a:pt x="158" y="239"/>
                  </a:cubicBezTo>
                  <a:cubicBezTo>
                    <a:pt x="161" y="235"/>
                    <a:pt x="161" y="235"/>
                    <a:pt x="161" y="235"/>
                  </a:cubicBezTo>
                  <a:cubicBezTo>
                    <a:pt x="161" y="236"/>
                    <a:pt x="161" y="236"/>
                    <a:pt x="161" y="236"/>
                  </a:cubicBezTo>
                  <a:cubicBezTo>
                    <a:pt x="161" y="237"/>
                    <a:pt x="160" y="237"/>
                    <a:pt x="161" y="237"/>
                  </a:cubicBezTo>
                  <a:cubicBezTo>
                    <a:pt x="162" y="244"/>
                    <a:pt x="162" y="244"/>
                    <a:pt x="162" y="244"/>
                  </a:cubicBezTo>
                  <a:cubicBezTo>
                    <a:pt x="162" y="244"/>
                    <a:pt x="162" y="245"/>
                    <a:pt x="162" y="245"/>
                  </a:cubicBezTo>
                  <a:cubicBezTo>
                    <a:pt x="162" y="246"/>
                    <a:pt x="162" y="246"/>
                    <a:pt x="161" y="246"/>
                  </a:cubicBezTo>
                  <a:cubicBezTo>
                    <a:pt x="165" y="242"/>
                    <a:pt x="165" y="242"/>
                    <a:pt x="165" y="242"/>
                  </a:cubicBezTo>
                  <a:cubicBezTo>
                    <a:pt x="166" y="242"/>
                    <a:pt x="166" y="241"/>
                    <a:pt x="166" y="241"/>
                  </a:cubicBezTo>
                  <a:cubicBezTo>
                    <a:pt x="166" y="241"/>
                    <a:pt x="166" y="240"/>
                    <a:pt x="166" y="240"/>
                  </a:cubicBezTo>
                  <a:cubicBezTo>
                    <a:pt x="165" y="237"/>
                    <a:pt x="165" y="237"/>
                    <a:pt x="165" y="237"/>
                  </a:cubicBezTo>
                  <a:cubicBezTo>
                    <a:pt x="165" y="233"/>
                    <a:pt x="168" y="229"/>
                    <a:pt x="171" y="228"/>
                  </a:cubicBezTo>
                  <a:cubicBezTo>
                    <a:pt x="172" y="228"/>
                    <a:pt x="172" y="227"/>
                    <a:pt x="172" y="226"/>
                  </a:cubicBezTo>
                  <a:cubicBezTo>
                    <a:pt x="172" y="222"/>
                    <a:pt x="168" y="219"/>
                    <a:pt x="162" y="219"/>
                  </a:cubicBezTo>
                  <a:cubicBezTo>
                    <a:pt x="159" y="219"/>
                    <a:pt x="157" y="220"/>
                    <a:pt x="155" y="221"/>
                  </a:cubicBezTo>
                  <a:cubicBezTo>
                    <a:pt x="156" y="223"/>
                    <a:pt x="156" y="225"/>
                    <a:pt x="149" y="226"/>
                  </a:cubicBezTo>
                  <a:cubicBezTo>
                    <a:pt x="144" y="227"/>
                    <a:pt x="139" y="228"/>
                    <a:pt x="135" y="231"/>
                  </a:cubicBezTo>
                  <a:cubicBezTo>
                    <a:pt x="129" y="236"/>
                    <a:pt x="130" y="243"/>
                    <a:pt x="126" y="245"/>
                  </a:cubicBezTo>
                  <a:cubicBezTo>
                    <a:pt x="128" y="246"/>
                    <a:pt x="130" y="246"/>
                    <a:pt x="132" y="245"/>
                  </a:cubicBezTo>
                  <a:cubicBezTo>
                    <a:pt x="133" y="245"/>
                    <a:pt x="134" y="245"/>
                    <a:pt x="135" y="244"/>
                  </a:cubicBezTo>
                  <a:cubicBezTo>
                    <a:pt x="134" y="245"/>
                    <a:pt x="133" y="246"/>
                    <a:pt x="131" y="247"/>
                  </a:cubicBezTo>
                  <a:cubicBezTo>
                    <a:pt x="131" y="249"/>
                    <a:pt x="129" y="252"/>
                    <a:pt x="126" y="253"/>
                  </a:cubicBezTo>
                  <a:cubicBezTo>
                    <a:pt x="124" y="253"/>
                    <a:pt x="122" y="253"/>
                    <a:pt x="121" y="253"/>
                  </a:cubicBezTo>
                  <a:cubicBezTo>
                    <a:pt x="114" y="251"/>
                    <a:pt x="114" y="251"/>
                    <a:pt x="114" y="251"/>
                  </a:cubicBezTo>
                  <a:cubicBezTo>
                    <a:pt x="113" y="251"/>
                    <a:pt x="113" y="251"/>
                    <a:pt x="112" y="251"/>
                  </a:cubicBezTo>
                  <a:cubicBezTo>
                    <a:pt x="107" y="251"/>
                    <a:pt x="103" y="254"/>
                    <a:pt x="102" y="259"/>
                  </a:cubicBezTo>
                  <a:cubicBezTo>
                    <a:pt x="100" y="260"/>
                    <a:pt x="98" y="262"/>
                    <a:pt x="98" y="264"/>
                  </a:cubicBezTo>
                  <a:cubicBezTo>
                    <a:pt x="98" y="265"/>
                    <a:pt x="98" y="266"/>
                    <a:pt x="99" y="267"/>
                  </a:cubicBezTo>
                  <a:cubicBezTo>
                    <a:pt x="100" y="265"/>
                    <a:pt x="102" y="264"/>
                    <a:pt x="104" y="263"/>
                  </a:cubicBezTo>
                  <a:cubicBezTo>
                    <a:pt x="105" y="260"/>
                    <a:pt x="109" y="257"/>
                    <a:pt x="112" y="257"/>
                  </a:cubicBezTo>
                  <a:moveTo>
                    <a:pt x="113" y="295"/>
                  </a:moveTo>
                  <a:cubicBezTo>
                    <a:pt x="113" y="295"/>
                    <a:pt x="113" y="294"/>
                    <a:pt x="113" y="293"/>
                  </a:cubicBezTo>
                  <a:cubicBezTo>
                    <a:pt x="113" y="292"/>
                    <a:pt x="114" y="291"/>
                    <a:pt x="115" y="291"/>
                  </a:cubicBezTo>
                  <a:cubicBezTo>
                    <a:pt x="117" y="291"/>
                    <a:pt x="118" y="292"/>
                    <a:pt x="118" y="294"/>
                  </a:cubicBezTo>
                  <a:cubicBezTo>
                    <a:pt x="118" y="295"/>
                    <a:pt x="118" y="295"/>
                    <a:pt x="117" y="296"/>
                  </a:cubicBezTo>
                  <a:cubicBezTo>
                    <a:pt x="118" y="296"/>
                    <a:pt x="118" y="296"/>
                    <a:pt x="119" y="296"/>
                  </a:cubicBezTo>
                  <a:cubicBezTo>
                    <a:pt x="120" y="296"/>
                    <a:pt x="121" y="296"/>
                    <a:pt x="122" y="295"/>
                  </a:cubicBezTo>
                  <a:cubicBezTo>
                    <a:pt x="124" y="295"/>
                    <a:pt x="125" y="293"/>
                    <a:pt x="125" y="291"/>
                  </a:cubicBezTo>
                  <a:cubicBezTo>
                    <a:pt x="125" y="289"/>
                    <a:pt x="123" y="287"/>
                    <a:pt x="121" y="287"/>
                  </a:cubicBezTo>
                  <a:cubicBezTo>
                    <a:pt x="121" y="287"/>
                    <a:pt x="121" y="287"/>
                    <a:pt x="121" y="287"/>
                  </a:cubicBezTo>
                  <a:cubicBezTo>
                    <a:pt x="121" y="287"/>
                    <a:pt x="122" y="287"/>
                    <a:pt x="123" y="287"/>
                  </a:cubicBezTo>
                  <a:cubicBezTo>
                    <a:pt x="125" y="287"/>
                    <a:pt x="128" y="289"/>
                    <a:pt x="128" y="291"/>
                  </a:cubicBezTo>
                  <a:cubicBezTo>
                    <a:pt x="128" y="292"/>
                    <a:pt x="128" y="292"/>
                    <a:pt x="128" y="292"/>
                  </a:cubicBezTo>
                  <a:cubicBezTo>
                    <a:pt x="135" y="292"/>
                    <a:pt x="143" y="285"/>
                    <a:pt x="145" y="282"/>
                  </a:cubicBezTo>
                  <a:cubicBezTo>
                    <a:pt x="143" y="283"/>
                    <a:pt x="140" y="283"/>
                    <a:pt x="138" y="283"/>
                  </a:cubicBezTo>
                  <a:cubicBezTo>
                    <a:pt x="135" y="283"/>
                    <a:pt x="132" y="283"/>
                    <a:pt x="129" y="282"/>
                  </a:cubicBezTo>
                  <a:cubicBezTo>
                    <a:pt x="126" y="281"/>
                    <a:pt x="122" y="281"/>
                    <a:pt x="119" y="281"/>
                  </a:cubicBezTo>
                  <a:cubicBezTo>
                    <a:pt x="110" y="281"/>
                    <a:pt x="103" y="287"/>
                    <a:pt x="103" y="294"/>
                  </a:cubicBezTo>
                  <a:cubicBezTo>
                    <a:pt x="103" y="300"/>
                    <a:pt x="108" y="305"/>
                    <a:pt x="115" y="306"/>
                  </a:cubicBezTo>
                  <a:cubicBezTo>
                    <a:pt x="130" y="310"/>
                    <a:pt x="149" y="300"/>
                    <a:pt x="164" y="297"/>
                  </a:cubicBezTo>
                  <a:cubicBezTo>
                    <a:pt x="168" y="293"/>
                    <a:pt x="173" y="290"/>
                    <a:pt x="178" y="288"/>
                  </a:cubicBezTo>
                  <a:cubicBezTo>
                    <a:pt x="177" y="287"/>
                    <a:pt x="177" y="287"/>
                    <a:pt x="177" y="286"/>
                  </a:cubicBezTo>
                  <a:cubicBezTo>
                    <a:pt x="177" y="286"/>
                    <a:pt x="177" y="286"/>
                    <a:pt x="177" y="286"/>
                  </a:cubicBezTo>
                  <a:cubicBezTo>
                    <a:pt x="157" y="289"/>
                    <a:pt x="138" y="300"/>
                    <a:pt x="122" y="300"/>
                  </a:cubicBezTo>
                  <a:cubicBezTo>
                    <a:pt x="117" y="300"/>
                    <a:pt x="113" y="298"/>
                    <a:pt x="113" y="295"/>
                  </a:cubicBezTo>
                  <a:moveTo>
                    <a:pt x="223" y="249"/>
                  </a:moveTo>
                  <a:cubicBezTo>
                    <a:pt x="223" y="249"/>
                    <a:pt x="223" y="248"/>
                    <a:pt x="223" y="247"/>
                  </a:cubicBezTo>
                  <a:cubicBezTo>
                    <a:pt x="223" y="244"/>
                    <a:pt x="221" y="242"/>
                    <a:pt x="218" y="242"/>
                  </a:cubicBezTo>
                  <a:cubicBezTo>
                    <a:pt x="212" y="242"/>
                    <a:pt x="212" y="242"/>
                    <a:pt x="212" y="242"/>
                  </a:cubicBezTo>
                  <a:cubicBezTo>
                    <a:pt x="212" y="242"/>
                    <a:pt x="211" y="242"/>
                    <a:pt x="211" y="241"/>
                  </a:cubicBezTo>
                  <a:cubicBezTo>
                    <a:pt x="211" y="241"/>
                    <a:pt x="211" y="241"/>
                    <a:pt x="210" y="241"/>
                  </a:cubicBezTo>
                  <a:cubicBezTo>
                    <a:pt x="207" y="236"/>
                    <a:pt x="207" y="236"/>
                    <a:pt x="207" y="236"/>
                  </a:cubicBezTo>
                  <a:cubicBezTo>
                    <a:pt x="208" y="237"/>
                    <a:pt x="208" y="237"/>
                    <a:pt x="208" y="237"/>
                  </a:cubicBezTo>
                  <a:cubicBezTo>
                    <a:pt x="209" y="237"/>
                    <a:pt x="209" y="237"/>
                    <a:pt x="209" y="237"/>
                  </a:cubicBezTo>
                  <a:cubicBezTo>
                    <a:pt x="217" y="237"/>
                    <a:pt x="217" y="237"/>
                    <a:pt x="217" y="237"/>
                  </a:cubicBezTo>
                  <a:cubicBezTo>
                    <a:pt x="217" y="237"/>
                    <a:pt x="218" y="238"/>
                    <a:pt x="218" y="238"/>
                  </a:cubicBezTo>
                  <a:cubicBezTo>
                    <a:pt x="218" y="238"/>
                    <a:pt x="218" y="238"/>
                    <a:pt x="219" y="238"/>
                  </a:cubicBezTo>
                  <a:cubicBezTo>
                    <a:pt x="215" y="233"/>
                    <a:pt x="215" y="233"/>
                    <a:pt x="215" y="233"/>
                  </a:cubicBezTo>
                  <a:cubicBezTo>
                    <a:pt x="215" y="233"/>
                    <a:pt x="215" y="233"/>
                    <a:pt x="214" y="233"/>
                  </a:cubicBezTo>
                  <a:cubicBezTo>
                    <a:pt x="214" y="233"/>
                    <a:pt x="214" y="232"/>
                    <a:pt x="213" y="232"/>
                  </a:cubicBezTo>
                  <a:cubicBezTo>
                    <a:pt x="206" y="232"/>
                    <a:pt x="206" y="232"/>
                    <a:pt x="206" y="232"/>
                  </a:cubicBezTo>
                  <a:cubicBezTo>
                    <a:pt x="206" y="232"/>
                    <a:pt x="205" y="232"/>
                    <a:pt x="205" y="232"/>
                  </a:cubicBezTo>
                  <a:cubicBezTo>
                    <a:pt x="205" y="232"/>
                    <a:pt x="204" y="232"/>
                    <a:pt x="204" y="231"/>
                  </a:cubicBezTo>
                  <a:cubicBezTo>
                    <a:pt x="201" y="227"/>
                    <a:pt x="201" y="227"/>
                    <a:pt x="201" y="227"/>
                  </a:cubicBezTo>
                  <a:cubicBezTo>
                    <a:pt x="201" y="227"/>
                    <a:pt x="201" y="227"/>
                    <a:pt x="202" y="227"/>
                  </a:cubicBezTo>
                  <a:cubicBezTo>
                    <a:pt x="202" y="228"/>
                    <a:pt x="202" y="228"/>
                    <a:pt x="203" y="228"/>
                  </a:cubicBezTo>
                  <a:cubicBezTo>
                    <a:pt x="210" y="228"/>
                    <a:pt x="210" y="228"/>
                    <a:pt x="210" y="228"/>
                  </a:cubicBezTo>
                  <a:cubicBezTo>
                    <a:pt x="211" y="228"/>
                    <a:pt x="211" y="228"/>
                    <a:pt x="211" y="228"/>
                  </a:cubicBezTo>
                  <a:cubicBezTo>
                    <a:pt x="212" y="228"/>
                    <a:pt x="212" y="228"/>
                    <a:pt x="212" y="229"/>
                  </a:cubicBezTo>
                  <a:cubicBezTo>
                    <a:pt x="209" y="224"/>
                    <a:pt x="209" y="224"/>
                    <a:pt x="209" y="224"/>
                  </a:cubicBezTo>
                  <a:cubicBezTo>
                    <a:pt x="208" y="223"/>
                    <a:pt x="208" y="223"/>
                    <a:pt x="208" y="223"/>
                  </a:cubicBezTo>
                  <a:cubicBezTo>
                    <a:pt x="207" y="223"/>
                    <a:pt x="207" y="223"/>
                    <a:pt x="207" y="223"/>
                  </a:cubicBezTo>
                  <a:cubicBezTo>
                    <a:pt x="201" y="223"/>
                    <a:pt x="201" y="223"/>
                    <a:pt x="201" y="223"/>
                  </a:cubicBezTo>
                  <a:cubicBezTo>
                    <a:pt x="200" y="223"/>
                    <a:pt x="200" y="223"/>
                    <a:pt x="200" y="222"/>
                  </a:cubicBezTo>
                  <a:cubicBezTo>
                    <a:pt x="199" y="222"/>
                    <a:pt x="199" y="222"/>
                    <a:pt x="199" y="222"/>
                  </a:cubicBezTo>
                  <a:cubicBezTo>
                    <a:pt x="195" y="216"/>
                    <a:pt x="195" y="216"/>
                    <a:pt x="195" y="216"/>
                  </a:cubicBezTo>
                  <a:cubicBezTo>
                    <a:pt x="203" y="215"/>
                    <a:pt x="209" y="210"/>
                    <a:pt x="211" y="204"/>
                  </a:cubicBezTo>
                  <a:cubicBezTo>
                    <a:pt x="212" y="197"/>
                    <a:pt x="205" y="189"/>
                    <a:pt x="193" y="187"/>
                  </a:cubicBezTo>
                  <a:cubicBezTo>
                    <a:pt x="192" y="187"/>
                    <a:pt x="190" y="186"/>
                    <a:pt x="190" y="184"/>
                  </a:cubicBezTo>
                  <a:cubicBezTo>
                    <a:pt x="190" y="182"/>
                    <a:pt x="191" y="180"/>
                    <a:pt x="193" y="180"/>
                  </a:cubicBezTo>
                  <a:cubicBezTo>
                    <a:pt x="191" y="179"/>
                    <a:pt x="190" y="179"/>
                    <a:pt x="189" y="179"/>
                  </a:cubicBezTo>
                  <a:cubicBezTo>
                    <a:pt x="184" y="179"/>
                    <a:pt x="180" y="183"/>
                    <a:pt x="180" y="187"/>
                  </a:cubicBezTo>
                  <a:cubicBezTo>
                    <a:pt x="180" y="188"/>
                    <a:pt x="180" y="189"/>
                    <a:pt x="180" y="189"/>
                  </a:cubicBezTo>
                  <a:cubicBezTo>
                    <a:pt x="175" y="192"/>
                    <a:pt x="169" y="196"/>
                    <a:pt x="166" y="201"/>
                  </a:cubicBezTo>
                  <a:cubicBezTo>
                    <a:pt x="170" y="200"/>
                    <a:pt x="174" y="199"/>
                    <a:pt x="179" y="199"/>
                  </a:cubicBezTo>
                  <a:cubicBezTo>
                    <a:pt x="179" y="199"/>
                    <a:pt x="179" y="198"/>
                    <a:pt x="179" y="198"/>
                  </a:cubicBezTo>
                  <a:cubicBezTo>
                    <a:pt x="179" y="195"/>
                    <a:pt x="181" y="192"/>
                    <a:pt x="185" y="192"/>
                  </a:cubicBezTo>
                  <a:cubicBezTo>
                    <a:pt x="185" y="192"/>
                    <a:pt x="185" y="192"/>
                    <a:pt x="185" y="192"/>
                  </a:cubicBezTo>
                  <a:cubicBezTo>
                    <a:pt x="182" y="193"/>
                    <a:pt x="181" y="195"/>
                    <a:pt x="181" y="197"/>
                  </a:cubicBezTo>
                  <a:cubicBezTo>
                    <a:pt x="181" y="199"/>
                    <a:pt x="183" y="200"/>
                    <a:pt x="184" y="200"/>
                  </a:cubicBezTo>
                  <a:cubicBezTo>
                    <a:pt x="185" y="200"/>
                    <a:pt x="186" y="200"/>
                    <a:pt x="186" y="199"/>
                  </a:cubicBezTo>
                  <a:cubicBezTo>
                    <a:pt x="186" y="199"/>
                    <a:pt x="186" y="199"/>
                    <a:pt x="186" y="198"/>
                  </a:cubicBezTo>
                  <a:cubicBezTo>
                    <a:pt x="186" y="196"/>
                    <a:pt x="188" y="194"/>
                    <a:pt x="190" y="194"/>
                  </a:cubicBezTo>
                  <a:cubicBezTo>
                    <a:pt x="191" y="194"/>
                    <a:pt x="191" y="194"/>
                    <a:pt x="191" y="194"/>
                  </a:cubicBezTo>
                  <a:cubicBezTo>
                    <a:pt x="189" y="195"/>
                    <a:pt x="188" y="196"/>
                    <a:pt x="188" y="198"/>
                  </a:cubicBezTo>
                  <a:cubicBezTo>
                    <a:pt x="188" y="201"/>
                    <a:pt x="190" y="203"/>
                    <a:pt x="193" y="203"/>
                  </a:cubicBezTo>
                  <a:cubicBezTo>
                    <a:pt x="193" y="203"/>
                    <a:pt x="194" y="203"/>
                    <a:pt x="194" y="203"/>
                  </a:cubicBezTo>
                  <a:cubicBezTo>
                    <a:pt x="194" y="203"/>
                    <a:pt x="194" y="203"/>
                    <a:pt x="194" y="202"/>
                  </a:cubicBezTo>
                  <a:cubicBezTo>
                    <a:pt x="194" y="200"/>
                    <a:pt x="195" y="199"/>
                    <a:pt x="197" y="199"/>
                  </a:cubicBezTo>
                  <a:cubicBezTo>
                    <a:pt x="199" y="199"/>
                    <a:pt x="201" y="200"/>
                    <a:pt x="201" y="202"/>
                  </a:cubicBezTo>
                  <a:cubicBezTo>
                    <a:pt x="201" y="206"/>
                    <a:pt x="196" y="207"/>
                    <a:pt x="193" y="206"/>
                  </a:cubicBezTo>
                  <a:cubicBezTo>
                    <a:pt x="183" y="203"/>
                    <a:pt x="174" y="202"/>
                    <a:pt x="165" y="203"/>
                  </a:cubicBezTo>
                  <a:cubicBezTo>
                    <a:pt x="154" y="205"/>
                    <a:pt x="135" y="212"/>
                    <a:pt x="116" y="212"/>
                  </a:cubicBezTo>
                  <a:cubicBezTo>
                    <a:pt x="111" y="211"/>
                    <a:pt x="107" y="211"/>
                    <a:pt x="102" y="209"/>
                  </a:cubicBezTo>
                  <a:cubicBezTo>
                    <a:pt x="102" y="210"/>
                    <a:pt x="103" y="211"/>
                    <a:pt x="103" y="211"/>
                  </a:cubicBezTo>
                  <a:cubicBezTo>
                    <a:pt x="105" y="214"/>
                    <a:pt x="106" y="217"/>
                    <a:pt x="104" y="221"/>
                  </a:cubicBezTo>
                  <a:cubicBezTo>
                    <a:pt x="104" y="217"/>
                    <a:pt x="100" y="213"/>
                    <a:pt x="97" y="211"/>
                  </a:cubicBezTo>
                  <a:cubicBezTo>
                    <a:pt x="96" y="210"/>
                    <a:pt x="96" y="209"/>
                    <a:pt x="96" y="208"/>
                  </a:cubicBezTo>
                  <a:cubicBezTo>
                    <a:pt x="97" y="203"/>
                    <a:pt x="97" y="203"/>
                    <a:pt x="97" y="203"/>
                  </a:cubicBezTo>
                  <a:cubicBezTo>
                    <a:pt x="97" y="203"/>
                    <a:pt x="97" y="204"/>
                    <a:pt x="97" y="204"/>
                  </a:cubicBezTo>
                  <a:cubicBezTo>
                    <a:pt x="97" y="204"/>
                    <a:pt x="97" y="205"/>
                    <a:pt x="97" y="205"/>
                  </a:cubicBezTo>
                  <a:cubicBezTo>
                    <a:pt x="99" y="207"/>
                    <a:pt x="99" y="207"/>
                    <a:pt x="99" y="207"/>
                  </a:cubicBezTo>
                  <a:cubicBezTo>
                    <a:pt x="100" y="202"/>
                    <a:pt x="99" y="197"/>
                    <a:pt x="96" y="192"/>
                  </a:cubicBezTo>
                  <a:cubicBezTo>
                    <a:pt x="97" y="189"/>
                    <a:pt x="97" y="185"/>
                    <a:pt x="96" y="181"/>
                  </a:cubicBezTo>
                  <a:cubicBezTo>
                    <a:pt x="96" y="184"/>
                    <a:pt x="95" y="185"/>
                    <a:pt x="93" y="186"/>
                  </a:cubicBezTo>
                  <a:cubicBezTo>
                    <a:pt x="91" y="188"/>
                    <a:pt x="91" y="190"/>
                    <a:pt x="92" y="192"/>
                  </a:cubicBezTo>
                  <a:cubicBezTo>
                    <a:pt x="90" y="191"/>
                    <a:pt x="87" y="187"/>
                    <a:pt x="89" y="185"/>
                  </a:cubicBezTo>
                  <a:cubicBezTo>
                    <a:pt x="90" y="182"/>
                    <a:pt x="95" y="184"/>
                    <a:pt x="96" y="180"/>
                  </a:cubicBezTo>
                  <a:cubicBezTo>
                    <a:pt x="93" y="179"/>
                    <a:pt x="90" y="179"/>
                    <a:pt x="89" y="180"/>
                  </a:cubicBezTo>
                  <a:cubicBezTo>
                    <a:pt x="87" y="177"/>
                    <a:pt x="84" y="176"/>
                    <a:pt x="81" y="176"/>
                  </a:cubicBezTo>
                  <a:cubicBezTo>
                    <a:pt x="79" y="174"/>
                    <a:pt x="76" y="173"/>
                    <a:pt x="72" y="174"/>
                  </a:cubicBezTo>
                  <a:cubicBezTo>
                    <a:pt x="68" y="173"/>
                    <a:pt x="65" y="174"/>
                    <a:pt x="63" y="176"/>
                  </a:cubicBezTo>
                  <a:cubicBezTo>
                    <a:pt x="60" y="176"/>
                    <a:pt x="57" y="177"/>
                    <a:pt x="56" y="180"/>
                  </a:cubicBezTo>
                  <a:cubicBezTo>
                    <a:pt x="55" y="179"/>
                    <a:pt x="52" y="179"/>
                    <a:pt x="48" y="180"/>
                  </a:cubicBezTo>
                  <a:cubicBezTo>
                    <a:pt x="49" y="184"/>
                    <a:pt x="54" y="182"/>
                    <a:pt x="56" y="185"/>
                  </a:cubicBezTo>
                  <a:cubicBezTo>
                    <a:pt x="57" y="187"/>
                    <a:pt x="54" y="191"/>
                    <a:pt x="52" y="192"/>
                  </a:cubicBezTo>
                  <a:cubicBezTo>
                    <a:pt x="54" y="190"/>
                    <a:pt x="53" y="188"/>
                    <a:pt x="51" y="186"/>
                  </a:cubicBezTo>
                  <a:cubicBezTo>
                    <a:pt x="50" y="185"/>
                    <a:pt x="48" y="184"/>
                    <a:pt x="48" y="181"/>
                  </a:cubicBezTo>
                  <a:cubicBezTo>
                    <a:pt x="47" y="185"/>
                    <a:pt x="47" y="189"/>
                    <a:pt x="48" y="192"/>
                  </a:cubicBezTo>
                  <a:cubicBezTo>
                    <a:pt x="45" y="197"/>
                    <a:pt x="44" y="202"/>
                    <a:pt x="45" y="207"/>
                  </a:cubicBezTo>
                  <a:cubicBezTo>
                    <a:pt x="47" y="205"/>
                    <a:pt x="47" y="205"/>
                    <a:pt x="47" y="205"/>
                  </a:cubicBezTo>
                  <a:cubicBezTo>
                    <a:pt x="47" y="205"/>
                    <a:pt x="47" y="204"/>
                    <a:pt x="47" y="204"/>
                  </a:cubicBezTo>
                  <a:cubicBezTo>
                    <a:pt x="48" y="204"/>
                    <a:pt x="48" y="203"/>
                    <a:pt x="47" y="203"/>
                  </a:cubicBezTo>
                  <a:cubicBezTo>
                    <a:pt x="48" y="208"/>
                    <a:pt x="48" y="208"/>
                    <a:pt x="48" y="208"/>
                  </a:cubicBezTo>
                  <a:cubicBezTo>
                    <a:pt x="49" y="209"/>
                    <a:pt x="48" y="210"/>
                    <a:pt x="47" y="211"/>
                  </a:cubicBezTo>
                  <a:cubicBezTo>
                    <a:pt x="44" y="213"/>
                    <a:pt x="40" y="217"/>
                    <a:pt x="40" y="221"/>
                  </a:cubicBezTo>
                  <a:cubicBezTo>
                    <a:pt x="39" y="217"/>
                    <a:pt x="39" y="214"/>
                    <a:pt x="41" y="211"/>
                  </a:cubicBezTo>
                  <a:cubicBezTo>
                    <a:pt x="35" y="208"/>
                    <a:pt x="31" y="203"/>
                    <a:pt x="30" y="202"/>
                  </a:cubicBezTo>
                  <a:cubicBezTo>
                    <a:pt x="28" y="200"/>
                    <a:pt x="29" y="197"/>
                    <a:pt x="30" y="195"/>
                  </a:cubicBezTo>
                  <a:cubicBezTo>
                    <a:pt x="33" y="191"/>
                    <a:pt x="34" y="186"/>
                    <a:pt x="30" y="183"/>
                  </a:cubicBezTo>
                  <a:cubicBezTo>
                    <a:pt x="30" y="182"/>
                    <a:pt x="30" y="182"/>
                    <a:pt x="30" y="182"/>
                  </a:cubicBezTo>
                  <a:cubicBezTo>
                    <a:pt x="30" y="179"/>
                    <a:pt x="28" y="177"/>
                    <a:pt x="25" y="176"/>
                  </a:cubicBezTo>
                  <a:cubicBezTo>
                    <a:pt x="26" y="177"/>
                    <a:pt x="26" y="178"/>
                    <a:pt x="26" y="179"/>
                  </a:cubicBezTo>
                  <a:cubicBezTo>
                    <a:pt x="26" y="180"/>
                    <a:pt x="26" y="181"/>
                    <a:pt x="25" y="182"/>
                  </a:cubicBezTo>
                  <a:cubicBezTo>
                    <a:pt x="26" y="183"/>
                    <a:pt x="26" y="184"/>
                    <a:pt x="26" y="185"/>
                  </a:cubicBezTo>
                  <a:cubicBezTo>
                    <a:pt x="26" y="186"/>
                    <a:pt x="26" y="187"/>
                    <a:pt x="25" y="188"/>
                  </a:cubicBezTo>
                  <a:cubicBezTo>
                    <a:pt x="25" y="187"/>
                    <a:pt x="25" y="187"/>
                    <a:pt x="25" y="186"/>
                  </a:cubicBezTo>
                  <a:cubicBezTo>
                    <a:pt x="25" y="183"/>
                    <a:pt x="23" y="181"/>
                    <a:pt x="20" y="180"/>
                  </a:cubicBezTo>
                  <a:cubicBezTo>
                    <a:pt x="20" y="178"/>
                    <a:pt x="18" y="176"/>
                    <a:pt x="16" y="176"/>
                  </a:cubicBezTo>
                  <a:cubicBezTo>
                    <a:pt x="15" y="176"/>
                    <a:pt x="13" y="177"/>
                    <a:pt x="13" y="178"/>
                  </a:cubicBezTo>
                  <a:cubicBezTo>
                    <a:pt x="14" y="178"/>
                    <a:pt x="16" y="179"/>
                    <a:pt x="16" y="181"/>
                  </a:cubicBezTo>
                  <a:cubicBezTo>
                    <a:pt x="15" y="182"/>
                    <a:pt x="14" y="183"/>
                    <a:pt x="14" y="184"/>
                  </a:cubicBezTo>
                  <a:cubicBezTo>
                    <a:pt x="14" y="184"/>
                    <a:pt x="14" y="184"/>
                    <a:pt x="14" y="184"/>
                  </a:cubicBezTo>
                  <a:cubicBezTo>
                    <a:pt x="17" y="184"/>
                    <a:pt x="20" y="186"/>
                    <a:pt x="20" y="189"/>
                  </a:cubicBezTo>
                  <a:cubicBezTo>
                    <a:pt x="20" y="189"/>
                    <a:pt x="20" y="190"/>
                    <a:pt x="19" y="190"/>
                  </a:cubicBezTo>
                  <a:cubicBezTo>
                    <a:pt x="19" y="189"/>
                    <a:pt x="19" y="188"/>
                    <a:pt x="18" y="187"/>
                  </a:cubicBezTo>
                  <a:cubicBezTo>
                    <a:pt x="16" y="185"/>
                    <a:pt x="14" y="185"/>
                    <a:pt x="11" y="186"/>
                  </a:cubicBezTo>
                  <a:cubicBezTo>
                    <a:pt x="10" y="185"/>
                    <a:pt x="9" y="184"/>
                    <a:pt x="8" y="184"/>
                  </a:cubicBezTo>
                  <a:cubicBezTo>
                    <a:pt x="6" y="184"/>
                    <a:pt x="5" y="185"/>
                    <a:pt x="4" y="186"/>
                  </a:cubicBezTo>
                  <a:cubicBezTo>
                    <a:pt x="5" y="186"/>
                    <a:pt x="7" y="187"/>
                    <a:pt x="8" y="188"/>
                  </a:cubicBezTo>
                  <a:cubicBezTo>
                    <a:pt x="5" y="191"/>
                    <a:pt x="5" y="196"/>
                    <a:pt x="8" y="198"/>
                  </a:cubicBezTo>
                  <a:cubicBezTo>
                    <a:pt x="9" y="200"/>
                    <a:pt x="12" y="200"/>
                    <a:pt x="14" y="199"/>
                  </a:cubicBezTo>
                  <a:cubicBezTo>
                    <a:pt x="14" y="199"/>
                    <a:pt x="14" y="199"/>
                    <a:pt x="15" y="199"/>
                  </a:cubicBezTo>
                  <a:cubicBezTo>
                    <a:pt x="15" y="199"/>
                    <a:pt x="16" y="200"/>
                    <a:pt x="16" y="201"/>
                  </a:cubicBezTo>
                  <a:cubicBezTo>
                    <a:pt x="16" y="201"/>
                    <a:pt x="15" y="202"/>
                    <a:pt x="15" y="202"/>
                  </a:cubicBezTo>
                  <a:cubicBezTo>
                    <a:pt x="14" y="202"/>
                    <a:pt x="14" y="202"/>
                    <a:pt x="14" y="202"/>
                  </a:cubicBezTo>
                  <a:cubicBezTo>
                    <a:pt x="13" y="201"/>
                    <a:pt x="12" y="201"/>
                    <a:pt x="12" y="201"/>
                  </a:cubicBezTo>
                  <a:cubicBezTo>
                    <a:pt x="10" y="201"/>
                    <a:pt x="8" y="202"/>
                    <a:pt x="8" y="204"/>
                  </a:cubicBezTo>
                  <a:cubicBezTo>
                    <a:pt x="8" y="204"/>
                    <a:pt x="8" y="205"/>
                    <a:pt x="8" y="205"/>
                  </a:cubicBezTo>
                  <a:cubicBezTo>
                    <a:pt x="8" y="205"/>
                    <a:pt x="8" y="205"/>
                    <a:pt x="7" y="205"/>
                  </a:cubicBezTo>
                  <a:cubicBezTo>
                    <a:pt x="7" y="205"/>
                    <a:pt x="6" y="204"/>
                    <a:pt x="5" y="204"/>
                  </a:cubicBezTo>
                  <a:cubicBezTo>
                    <a:pt x="5" y="204"/>
                    <a:pt x="5" y="205"/>
                    <a:pt x="5" y="205"/>
                  </a:cubicBezTo>
                  <a:cubicBezTo>
                    <a:pt x="5" y="207"/>
                    <a:pt x="7" y="209"/>
                    <a:pt x="9" y="209"/>
                  </a:cubicBezTo>
                  <a:cubicBezTo>
                    <a:pt x="10" y="212"/>
                    <a:pt x="12" y="213"/>
                    <a:pt x="15" y="213"/>
                  </a:cubicBezTo>
                  <a:cubicBezTo>
                    <a:pt x="17" y="213"/>
                    <a:pt x="18" y="213"/>
                    <a:pt x="19" y="212"/>
                  </a:cubicBezTo>
                  <a:cubicBezTo>
                    <a:pt x="20" y="212"/>
                    <a:pt x="20" y="212"/>
                    <a:pt x="21" y="212"/>
                  </a:cubicBezTo>
                  <a:cubicBezTo>
                    <a:pt x="22" y="212"/>
                    <a:pt x="24" y="213"/>
                    <a:pt x="24" y="215"/>
                  </a:cubicBezTo>
                  <a:cubicBezTo>
                    <a:pt x="24" y="216"/>
                    <a:pt x="23" y="217"/>
                    <a:pt x="22" y="218"/>
                  </a:cubicBezTo>
                  <a:cubicBezTo>
                    <a:pt x="19" y="218"/>
                    <a:pt x="19" y="218"/>
                    <a:pt x="19" y="218"/>
                  </a:cubicBezTo>
                  <a:cubicBezTo>
                    <a:pt x="19" y="218"/>
                    <a:pt x="18" y="218"/>
                    <a:pt x="18" y="218"/>
                  </a:cubicBezTo>
                  <a:cubicBezTo>
                    <a:pt x="18" y="218"/>
                    <a:pt x="17" y="218"/>
                    <a:pt x="17" y="218"/>
                  </a:cubicBezTo>
                  <a:cubicBezTo>
                    <a:pt x="22" y="223"/>
                    <a:pt x="22" y="223"/>
                    <a:pt x="22" y="223"/>
                  </a:cubicBezTo>
                  <a:cubicBezTo>
                    <a:pt x="23" y="223"/>
                    <a:pt x="23" y="223"/>
                    <a:pt x="23" y="223"/>
                  </a:cubicBezTo>
                  <a:cubicBezTo>
                    <a:pt x="24" y="223"/>
                    <a:pt x="24" y="223"/>
                    <a:pt x="24" y="223"/>
                  </a:cubicBezTo>
                  <a:cubicBezTo>
                    <a:pt x="29" y="222"/>
                    <a:pt x="29" y="222"/>
                    <a:pt x="29" y="222"/>
                  </a:cubicBezTo>
                  <a:cubicBezTo>
                    <a:pt x="29" y="222"/>
                    <a:pt x="30" y="222"/>
                    <a:pt x="30" y="222"/>
                  </a:cubicBezTo>
                  <a:cubicBezTo>
                    <a:pt x="30" y="222"/>
                    <a:pt x="31" y="222"/>
                    <a:pt x="31" y="223"/>
                  </a:cubicBezTo>
                  <a:cubicBezTo>
                    <a:pt x="34" y="226"/>
                    <a:pt x="34" y="226"/>
                    <a:pt x="34" y="226"/>
                  </a:cubicBezTo>
                  <a:cubicBezTo>
                    <a:pt x="34" y="226"/>
                    <a:pt x="34" y="226"/>
                    <a:pt x="34" y="226"/>
                  </a:cubicBezTo>
                  <a:cubicBezTo>
                    <a:pt x="33" y="226"/>
                    <a:pt x="33" y="225"/>
                    <a:pt x="32" y="226"/>
                  </a:cubicBezTo>
                  <a:cubicBezTo>
                    <a:pt x="28" y="227"/>
                    <a:pt x="28" y="227"/>
                    <a:pt x="28" y="227"/>
                  </a:cubicBezTo>
                  <a:cubicBezTo>
                    <a:pt x="28" y="227"/>
                    <a:pt x="27" y="227"/>
                    <a:pt x="27" y="226"/>
                  </a:cubicBezTo>
                  <a:cubicBezTo>
                    <a:pt x="27" y="226"/>
                    <a:pt x="26" y="226"/>
                    <a:pt x="26" y="226"/>
                  </a:cubicBezTo>
                  <a:cubicBezTo>
                    <a:pt x="31" y="231"/>
                    <a:pt x="31" y="231"/>
                    <a:pt x="31" y="231"/>
                  </a:cubicBezTo>
                  <a:cubicBezTo>
                    <a:pt x="31" y="231"/>
                    <a:pt x="31" y="231"/>
                    <a:pt x="32" y="231"/>
                  </a:cubicBezTo>
                  <a:cubicBezTo>
                    <a:pt x="32" y="231"/>
                    <a:pt x="33" y="231"/>
                    <a:pt x="33" y="231"/>
                  </a:cubicBezTo>
                  <a:cubicBezTo>
                    <a:pt x="37" y="230"/>
                    <a:pt x="37" y="230"/>
                    <a:pt x="37" y="230"/>
                  </a:cubicBezTo>
                  <a:cubicBezTo>
                    <a:pt x="38" y="230"/>
                    <a:pt x="38" y="230"/>
                    <a:pt x="38" y="230"/>
                  </a:cubicBezTo>
                  <a:cubicBezTo>
                    <a:pt x="39" y="230"/>
                    <a:pt x="39" y="230"/>
                    <a:pt x="39" y="231"/>
                  </a:cubicBezTo>
                  <a:cubicBezTo>
                    <a:pt x="43" y="234"/>
                    <a:pt x="43" y="234"/>
                    <a:pt x="43" y="234"/>
                  </a:cubicBezTo>
                  <a:cubicBezTo>
                    <a:pt x="43" y="234"/>
                    <a:pt x="42" y="234"/>
                    <a:pt x="42" y="234"/>
                  </a:cubicBezTo>
                  <a:cubicBezTo>
                    <a:pt x="42" y="234"/>
                    <a:pt x="41" y="234"/>
                    <a:pt x="41" y="234"/>
                  </a:cubicBezTo>
                  <a:cubicBezTo>
                    <a:pt x="37" y="235"/>
                    <a:pt x="37" y="235"/>
                    <a:pt x="37" y="235"/>
                  </a:cubicBezTo>
                  <a:cubicBezTo>
                    <a:pt x="36" y="235"/>
                    <a:pt x="36" y="235"/>
                    <a:pt x="35" y="235"/>
                  </a:cubicBezTo>
                  <a:cubicBezTo>
                    <a:pt x="35" y="234"/>
                    <a:pt x="35" y="234"/>
                    <a:pt x="35" y="234"/>
                  </a:cubicBezTo>
                  <a:cubicBezTo>
                    <a:pt x="39" y="239"/>
                    <a:pt x="39" y="239"/>
                    <a:pt x="39" y="239"/>
                  </a:cubicBezTo>
                  <a:cubicBezTo>
                    <a:pt x="40" y="239"/>
                    <a:pt x="40" y="239"/>
                    <a:pt x="40" y="239"/>
                  </a:cubicBezTo>
                  <a:cubicBezTo>
                    <a:pt x="41" y="239"/>
                    <a:pt x="41" y="239"/>
                    <a:pt x="41" y="239"/>
                  </a:cubicBezTo>
                  <a:cubicBezTo>
                    <a:pt x="47" y="238"/>
                    <a:pt x="47" y="238"/>
                    <a:pt x="47" y="238"/>
                  </a:cubicBezTo>
                  <a:cubicBezTo>
                    <a:pt x="42" y="241"/>
                    <a:pt x="36" y="244"/>
                    <a:pt x="30" y="248"/>
                  </a:cubicBezTo>
                  <a:cubicBezTo>
                    <a:pt x="27" y="250"/>
                    <a:pt x="23" y="250"/>
                    <a:pt x="19" y="249"/>
                  </a:cubicBezTo>
                  <a:cubicBezTo>
                    <a:pt x="17" y="248"/>
                    <a:pt x="14" y="248"/>
                    <a:pt x="13" y="248"/>
                  </a:cubicBezTo>
                  <a:cubicBezTo>
                    <a:pt x="11" y="248"/>
                    <a:pt x="9" y="249"/>
                    <a:pt x="8" y="251"/>
                  </a:cubicBezTo>
                  <a:cubicBezTo>
                    <a:pt x="9" y="251"/>
                    <a:pt x="10" y="251"/>
                    <a:pt x="11" y="251"/>
                  </a:cubicBezTo>
                  <a:cubicBezTo>
                    <a:pt x="12" y="251"/>
                    <a:pt x="14" y="251"/>
                    <a:pt x="15" y="253"/>
                  </a:cubicBezTo>
                  <a:cubicBezTo>
                    <a:pt x="13" y="252"/>
                    <a:pt x="11" y="252"/>
                    <a:pt x="9" y="253"/>
                  </a:cubicBezTo>
                  <a:cubicBezTo>
                    <a:pt x="4" y="254"/>
                    <a:pt x="2" y="258"/>
                    <a:pt x="3" y="262"/>
                  </a:cubicBezTo>
                  <a:cubicBezTo>
                    <a:pt x="1" y="262"/>
                    <a:pt x="0" y="264"/>
                    <a:pt x="0" y="266"/>
                  </a:cubicBezTo>
                  <a:cubicBezTo>
                    <a:pt x="0" y="267"/>
                    <a:pt x="1" y="268"/>
                    <a:pt x="1" y="269"/>
                  </a:cubicBezTo>
                  <a:cubicBezTo>
                    <a:pt x="2" y="267"/>
                    <a:pt x="3" y="265"/>
                    <a:pt x="5" y="265"/>
                  </a:cubicBezTo>
                  <a:cubicBezTo>
                    <a:pt x="6" y="266"/>
                    <a:pt x="7" y="266"/>
                    <a:pt x="8" y="267"/>
                  </a:cubicBezTo>
                  <a:cubicBezTo>
                    <a:pt x="9" y="266"/>
                    <a:pt x="9" y="266"/>
                    <a:pt x="9" y="265"/>
                  </a:cubicBezTo>
                  <a:cubicBezTo>
                    <a:pt x="9" y="265"/>
                    <a:pt x="9" y="264"/>
                    <a:pt x="9" y="264"/>
                  </a:cubicBezTo>
                  <a:cubicBezTo>
                    <a:pt x="9" y="260"/>
                    <a:pt x="13" y="257"/>
                    <a:pt x="16" y="257"/>
                  </a:cubicBezTo>
                  <a:cubicBezTo>
                    <a:pt x="17" y="257"/>
                    <a:pt x="17" y="257"/>
                    <a:pt x="17" y="257"/>
                  </a:cubicBezTo>
                  <a:cubicBezTo>
                    <a:pt x="14" y="258"/>
                    <a:pt x="12" y="261"/>
                    <a:pt x="12" y="264"/>
                  </a:cubicBezTo>
                  <a:cubicBezTo>
                    <a:pt x="12" y="264"/>
                    <a:pt x="12" y="265"/>
                    <a:pt x="12" y="265"/>
                  </a:cubicBezTo>
                  <a:cubicBezTo>
                    <a:pt x="10" y="266"/>
                    <a:pt x="9" y="267"/>
                    <a:pt x="9" y="269"/>
                  </a:cubicBezTo>
                  <a:cubicBezTo>
                    <a:pt x="9" y="270"/>
                    <a:pt x="10" y="271"/>
                    <a:pt x="10" y="272"/>
                  </a:cubicBezTo>
                  <a:cubicBezTo>
                    <a:pt x="12" y="270"/>
                    <a:pt x="14" y="268"/>
                    <a:pt x="17" y="268"/>
                  </a:cubicBezTo>
                  <a:cubicBezTo>
                    <a:pt x="18" y="268"/>
                    <a:pt x="19" y="268"/>
                    <a:pt x="20" y="268"/>
                  </a:cubicBezTo>
                  <a:cubicBezTo>
                    <a:pt x="21" y="268"/>
                    <a:pt x="21" y="268"/>
                    <a:pt x="22" y="268"/>
                  </a:cubicBezTo>
                  <a:cubicBezTo>
                    <a:pt x="21" y="267"/>
                    <a:pt x="21" y="266"/>
                    <a:pt x="21" y="265"/>
                  </a:cubicBezTo>
                  <a:cubicBezTo>
                    <a:pt x="21" y="262"/>
                    <a:pt x="23" y="260"/>
                    <a:pt x="26" y="260"/>
                  </a:cubicBezTo>
                  <a:cubicBezTo>
                    <a:pt x="27" y="260"/>
                    <a:pt x="27" y="260"/>
                    <a:pt x="27" y="260"/>
                  </a:cubicBezTo>
                  <a:cubicBezTo>
                    <a:pt x="24" y="261"/>
                    <a:pt x="23" y="263"/>
                    <a:pt x="23" y="266"/>
                  </a:cubicBezTo>
                  <a:cubicBezTo>
                    <a:pt x="24" y="267"/>
                    <a:pt x="25" y="268"/>
                    <a:pt x="27" y="269"/>
                  </a:cubicBezTo>
                  <a:cubicBezTo>
                    <a:pt x="27" y="270"/>
                    <a:pt x="27" y="271"/>
                    <a:pt x="26" y="272"/>
                  </a:cubicBezTo>
                  <a:cubicBezTo>
                    <a:pt x="29" y="272"/>
                    <a:pt x="31" y="270"/>
                    <a:pt x="32" y="268"/>
                  </a:cubicBezTo>
                  <a:cubicBezTo>
                    <a:pt x="35" y="267"/>
                    <a:pt x="37" y="265"/>
                    <a:pt x="36" y="262"/>
                  </a:cubicBezTo>
                  <a:cubicBezTo>
                    <a:pt x="36" y="261"/>
                    <a:pt x="35" y="261"/>
                    <a:pt x="35" y="260"/>
                  </a:cubicBezTo>
                  <a:cubicBezTo>
                    <a:pt x="35" y="260"/>
                    <a:pt x="35" y="260"/>
                    <a:pt x="35" y="260"/>
                  </a:cubicBezTo>
                  <a:cubicBezTo>
                    <a:pt x="35" y="258"/>
                    <a:pt x="36" y="257"/>
                    <a:pt x="38" y="257"/>
                  </a:cubicBezTo>
                  <a:cubicBezTo>
                    <a:pt x="39" y="257"/>
                    <a:pt x="41" y="258"/>
                    <a:pt x="41" y="260"/>
                  </a:cubicBezTo>
                  <a:cubicBezTo>
                    <a:pt x="41" y="261"/>
                    <a:pt x="40" y="261"/>
                    <a:pt x="40" y="262"/>
                  </a:cubicBezTo>
                  <a:cubicBezTo>
                    <a:pt x="46" y="262"/>
                    <a:pt x="46" y="262"/>
                    <a:pt x="46" y="262"/>
                  </a:cubicBezTo>
                  <a:cubicBezTo>
                    <a:pt x="46" y="262"/>
                    <a:pt x="47" y="262"/>
                    <a:pt x="47" y="262"/>
                  </a:cubicBezTo>
                  <a:cubicBezTo>
                    <a:pt x="47" y="261"/>
                    <a:pt x="48" y="261"/>
                    <a:pt x="48" y="261"/>
                  </a:cubicBezTo>
                  <a:cubicBezTo>
                    <a:pt x="52" y="255"/>
                    <a:pt x="52" y="255"/>
                    <a:pt x="52" y="255"/>
                  </a:cubicBezTo>
                  <a:cubicBezTo>
                    <a:pt x="52" y="255"/>
                    <a:pt x="52" y="255"/>
                    <a:pt x="52" y="255"/>
                  </a:cubicBezTo>
                  <a:cubicBezTo>
                    <a:pt x="52" y="254"/>
                    <a:pt x="53" y="254"/>
                    <a:pt x="53" y="254"/>
                  </a:cubicBezTo>
                  <a:cubicBezTo>
                    <a:pt x="58" y="254"/>
                    <a:pt x="58" y="254"/>
                    <a:pt x="58" y="254"/>
                  </a:cubicBezTo>
                  <a:cubicBezTo>
                    <a:pt x="57" y="254"/>
                    <a:pt x="57" y="254"/>
                    <a:pt x="57" y="255"/>
                  </a:cubicBezTo>
                  <a:cubicBezTo>
                    <a:pt x="57" y="255"/>
                    <a:pt x="57" y="255"/>
                    <a:pt x="56" y="255"/>
                  </a:cubicBezTo>
                  <a:cubicBezTo>
                    <a:pt x="53" y="261"/>
                    <a:pt x="53" y="261"/>
                    <a:pt x="53" y="261"/>
                  </a:cubicBezTo>
                  <a:cubicBezTo>
                    <a:pt x="52" y="261"/>
                    <a:pt x="52" y="261"/>
                    <a:pt x="52" y="262"/>
                  </a:cubicBezTo>
                  <a:cubicBezTo>
                    <a:pt x="51" y="262"/>
                    <a:pt x="51" y="262"/>
                    <a:pt x="51" y="262"/>
                  </a:cubicBezTo>
                  <a:cubicBezTo>
                    <a:pt x="58" y="262"/>
                    <a:pt x="58" y="262"/>
                    <a:pt x="58" y="262"/>
                  </a:cubicBezTo>
                  <a:cubicBezTo>
                    <a:pt x="58" y="262"/>
                    <a:pt x="59" y="262"/>
                    <a:pt x="59" y="262"/>
                  </a:cubicBezTo>
                  <a:cubicBezTo>
                    <a:pt x="59" y="261"/>
                    <a:pt x="60" y="261"/>
                    <a:pt x="60" y="261"/>
                  </a:cubicBezTo>
                  <a:cubicBezTo>
                    <a:pt x="64" y="254"/>
                    <a:pt x="64" y="254"/>
                    <a:pt x="64" y="254"/>
                  </a:cubicBezTo>
                  <a:cubicBezTo>
                    <a:pt x="61" y="253"/>
                    <a:pt x="60" y="250"/>
                    <a:pt x="60" y="246"/>
                  </a:cubicBezTo>
                  <a:cubicBezTo>
                    <a:pt x="60" y="243"/>
                    <a:pt x="61" y="241"/>
                    <a:pt x="62" y="239"/>
                  </a:cubicBezTo>
                  <a:cubicBezTo>
                    <a:pt x="62" y="238"/>
                    <a:pt x="62" y="238"/>
                    <a:pt x="62" y="238"/>
                  </a:cubicBezTo>
                  <a:cubicBezTo>
                    <a:pt x="62" y="238"/>
                    <a:pt x="62" y="237"/>
                    <a:pt x="61" y="237"/>
                  </a:cubicBezTo>
                  <a:cubicBezTo>
                    <a:pt x="61" y="237"/>
                    <a:pt x="61" y="236"/>
                    <a:pt x="61" y="236"/>
                  </a:cubicBezTo>
                  <a:cubicBezTo>
                    <a:pt x="65" y="240"/>
                    <a:pt x="65" y="240"/>
                    <a:pt x="65" y="240"/>
                  </a:cubicBezTo>
                  <a:cubicBezTo>
                    <a:pt x="65" y="240"/>
                    <a:pt x="65" y="240"/>
                    <a:pt x="65" y="241"/>
                  </a:cubicBezTo>
                  <a:cubicBezTo>
                    <a:pt x="65" y="241"/>
                    <a:pt x="65" y="241"/>
                    <a:pt x="65" y="242"/>
                  </a:cubicBezTo>
                  <a:cubicBezTo>
                    <a:pt x="65" y="243"/>
                    <a:pt x="65" y="243"/>
                    <a:pt x="65" y="243"/>
                  </a:cubicBezTo>
                  <a:cubicBezTo>
                    <a:pt x="65" y="244"/>
                    <a:pt x="63" y="247"/>
                    <a:pt x="67" y="250"/>
                  </a:cubicBezTo>
                  <a:cubicBezTo>
                    <a:pt x="67" y="251"/>
                    <a:pt x="67" y="251"/>
                    <a:pt x="68" y="251"/>
                  </a:cubicBezTo>
                  <a:cubicBezTo>
                    <a:pt x="70" y="253"/>
                    <a:pt x="70" y="253"/>
                    <a:pt x="70" y="253"/>
                  </a:cubicBezTo>
                  <a:cubicBezTo>
                    <a:pt x="70" y="243"/>
                    <a:pt x="70" y="243"/>
                    <a:pt x="70" y="243"/>
                  </a:cubicBezTo>
                  <a:cubicBezTo>
                    <a:pt x="74" y="243"/>
                    <a:pt x="74" y="243"/>
                    <a:pt x="74" y="243"/>
                  </a:cubicBezTo>
                  <a:cubicBezTo>
                    <a:pt x="74" y="254"/>
                    <a:pt x="74" y="254"/>
                    <a:pt x="74" y="254"/>
                  </a:cubicBezTo>
                  <a:cubicBezTo>
                    <a:pt x="74" y="254"/>
                    <a:pt x="74" y="255"/>
                    <a:pt x="74" y="255"/>
                  </a:cubicBezTo>
                  <a:cubicBezTo>
                    <a:pt x="74" y="255"/>
                    <a:pt x="75" y="256"/>
                    <a:pt x="75" y="256"/>
                  </a:cubicBezTo>
                  <a:cubicBezTo>
                    <a:pt x="78" y="258"/>
                    <a:pt x="78" y="258"/>
                    <a:pt x="78" y="258"/>
                  </a:cubicBezTo>
                  <a:cubicBezTo>
                    <a:pt x="79" y="258"/>
                    <a:pt x="79" y="258"/>
                    <a:pt x="79" y="258"/>
                  </a:cubicBezTo>
                  <a:cubicBezTo>
                    <a:pt x="80" y="258"/>
                    <a:pt x="80" y="258"/>
                    <a:pt x="81" y="258"/>
                  </a:cubicBezTo>
                  <a:cubicBezTo>
                    <a:pt x="87" y="255"/>
                    <a:pt x="87" y="255"/>
                    <a:pt x="87" y="255"/>
                  </a:cubicBezTo>
                  <a:cubicBezTo>
                    <a:pt x="87" y="255"/>
                    <a:pt x="86" y="256"/>
                    <a:pt x="86" y="255"/>
                  </a:cubicBezTo>
                  <a:cubicBezTo>
                    <a:pt x="85" y="255"/>
                    <a:pt x="85" y="255"/>
                    <a:pt x="85" y="255"/>
                  </a:cubicBezTo>
                  <a:cubicBezTo>
                    <a:pt x="77" y="250"/>
                    <a:pt x="77" y="250"/>
                    <a:pt x="77" y="250"/>
                  </a:cubicBezTo>
                  <a:cubicBezTo>
                    <a:pt x="81" y="247"/>
                    <a:pt x="79" y="244"/>
                    <a:pt x="79" y="243"/>
                  </a:cubicBezTo>
                  <a:cubicBezTo>
                    <a:pt x="79" y="242"/>
                    <a:pt x="79" y="242"/>
                    <a:pt x="79" y="242"/>
                  </a:cubicBezTo>
                  <a:cubicBezTo>
                    <a:pt x="79" y="241"/>
                    <a:pt x="79" y="241"/>
                    <a:pt x="79" y="241"/>
                  </a:cubicBezTo>
                  <a:cubicBezTo>
                    <a:pt x="79" y="240"/>
                    <a:pt x="79" y="240"/>
                    <a:pt x="80" y="240"/>
                  </a:cubicBezTo>
                  <a:cubicBezTo>
                    <a:pt x="83" y="236"/>
                    <a:pt x="83" y="236"/>
                    <a:pt x="83" y="236"/>
                  </a:cubicBezTo>
                  <a:cubicBezTo>
                    <a:pt x="83" y="236"/>
                    <a:pt x="83" y="237"/>
                    <a:pt x="83" y="237"/>
                  </a:cubicBezTo>
                  <a:cubicBezTo>
                    <a:pt x="83" y="237"/>
                    <a:pt x="83" y="238"/>
                    <a:pt x="83" y="238"/>
                  </a:cubicBezTo>
                  <a:cubicBezTo>
                    <a:pt x="83" y="239"/>
                    <a:pt x="83" y="239"/>
                    <a:pt x="83" y="239"/>
                  </a:cubicBezTo>
                  <a:cubicBezTo>
                    <a:pt x="83" y="241"/>
                    <a:pt x="86" y="246"/>
                    <a:pt x="83" y="249"/>
                  </a:cubicBezTo>
                  <a:cubicBezTo>
                    <a:pt x="90" y="253"/>
                    <a:pt x="90" y="253"/>
                    <a:pt x="90" y="253"/>
                  </a:cubicBezTo>
                  <a:cubicBezTo>
                    <a:pt x="90" y="253"/>
                    <a:pt x="91" y="253"/>
                    <a:pt x="91" y="253"/>
                  </a:cubicBezTo>
                  <a:cubicBezTo>
                    <a:pt x="92" y="253"/>
                    <a:pt x="92" y="253"/>
                    <a:pt x="92" y="253"/>
                  </a:cubicBezTo>
                  <a:cubicBezTo>
                    <a:pt x="99" y="250"/>
                    <a:pt x="99" y="250"/>
                    <a:pt x="99" y="250"/>
                  </a:cubicBezTo>
                  <a:cubicBezTo>
                    <a:pt x="99" y="250"/>
                    <a:pt x="98" y="250"/>
                    <a:pt x="98" y="250"/>
                  </a:cubicBezTo>
                  <a:cubicBezTo>
                    <a:pt x="98" y="250"/>
                    <a:pt x="97" y="250"/>
                    <a:pt x="97" y="250"/>
                  </a:cubicBezTo>
                  <a:cubicBezTo>
                    <a:pt x="90" y="245"/>
                    <a:pt x="90" y="245"/>
                    <a:pt x="90" y="245"/>
                  </a:cubicBezTo>
                  <a:cubicBezTo>
                    <a:pt x="91" y="242"/>
                    <a:pt x="90" y="237"/>
                    <a:pt x="88" y="234"/>
                  </a:cubicBezTo>
                  <a:cubicBezTo>
                    <a:pt x="88" y="234"/>
                    <a:pt x="88" y="234"/>
                    <a:pt x="88" y="234"/>
                  </a:cubicBezTo>
                  <a:cubicBezTo>
                    <a:pt x="88" y="233"/>
                    <a:pt x="88" y="233"/>
                    <a:pt x="88" y="233"/>
                  </a:cubicBezTo>
                  <a:cubicBezTo>
                    <a:pt x="88" y="232"/>
                    <a:pt x="88" y="232"/>
                    <a:pt x="88" y="231"/>
                  </a:cubicBezTo>
                  <a:cubicBezTo>
                    <a:pt x="91" y="227"/>
                    <a:pt x="91" y="227"/>
                    <a:pt x="91" y="227"/>
                  </a:cubicBezTo>
                  <a:cubicBezTo>
                    <a:pt x="90" y="227"/>
                    <a:pt x="90" y="228"/>
                    <a:pt x="90" y="228"/>
                  </a:cubicBezTo>
                  <a:cubicBezTo>
                    <a:pt x="90" y="228"/>
                    <a:pt x="90" y="229"/>
                    <a:pt x="91" y="229"/>
                  </a:cubicBezTo>
                  <a:cubicBezTo>
                    <a:pt x="91" y="231"/>
                    <a:pt x="91" y="231"/>
                    <a:pt x="91" y="231"/>
                  </a:cubicBezTo>
                  <a:cubicBezTo>
                    <a:pt x="92" y="232"/>
                    <a:pt x="92" y="232"/>
                    <a:pt x="93" y="233"/>
                  </a:cubicBezTo>
                  <a:cubicBezTo>
                    <a:pt x="97" y="230"/>
                    <a:pt x="98" y="226"/>
                    <a:pt x="95" y="223"/>
                  </a:cubicBezTo>
                  <a:cubicBezTo>
                    <a:pt x="94" y="222"/>
                    <a:pt x="94" y="222"/>
                    <a:pt x="94" y="222"/>
                  </a:cubicBezTo>
                  <a:cubicBezTo>
                    <a:pt x="94" y="222"/>
                    <a:pt x="94" y="222"/>
                    <a:pt x="94" y="221"/>
                  </a:cubicBezTo>
                  <a:cubicBezTo>
                    <a:pt x="94" y="221"/>
                    <a:pt x="94" y="221"/>
                    <a:pt x="94" y="220"/>
                  </a:cubicBezTo>
                  <a:cubicBezTo>
                    <a:pt x="95" y="215"/>
                    <a:pt x="95" y="215"/>
                    <a:pt x="95" y="215"/>
                  </a:cubicBezTo>
                  <a:cubicBezTo>
                    <a:pt x="95" y="216"/>
                    <a:pt x="95" y="216"/>
                    <a:pt x="95" y="216"/>
                  </a:cubicBezTo>
                  <a:cubicBezTo>
                    <a:pt x="95" y="217"/>
                    <a:pt x="95" y="217"/>
                    <a:pt x="96" y="217"/>
                  </a:cubicBezTo>
                  <a:cubicBezTo>
                    <a:pt x="98" y="220"/>
                    <a:pt x="98" y="220"/>
                    <a:pt x="98" y="220"/>
                  </a:cubicBezTo>
                  <a:cubicBezTo>
                    <a:pt x="103" y="226"/>
                    <a:pt x="100" y="233"/>
                    <a:pt x="94" y="239"/>
                  </a:cubicBezTo>
                  <a:cubicBezTo>
                    <a:pt x="95" y="240"/>
                    <a:pt x="95" y="242"/>
                    <a:pt x="95" y="243"/>
                  </a:cubicBezTo>
                  <a:cubicBezTo>
                    <a:pt x="102" y="248"/>
                    <a:pt x="102" y="248"/>
                    <a:pt x="102" y="248"/>
                  </a:cubicBezTo>
                  <a:cubicBezTo>
                    <a:pt x="103" y="248"/>
                    <a:pt x="103" y="248"/>
                    <a:pt x="103" y="248"/>
                  </a:cubicBezTo>
                  <a:cubicBezTo>
                    <a:pt x="104" y="248"/>
                    <a:pt x="104" y="248"/>
                    <a:pt x="105" y="248"/>
                  </a:cubicBezTo>
                  <a:cubicBezTo>
                    <a:pt x="110" y="245"/>
                    <a:pt x="110" y="245"/>
                    <a:pt x="110" y="245"/>
                  </a:cubicBezTo>
                  <a:cubicBezTo>
                    <a:pt x="110" y="245"/>
                    <a:pt x="110" y="246"/>
                    <a:pt x="109" y="246"/>
                  </a:cubicBezTo>
                  <a:cubicBezTo>
                    <a:pt x="108" y="246"/>
                    <a:pt x="107" y="244"/>
                    <a:pt x="107" y="243"/>
                  </a:cubicBezTo>
                  <a:cubicBezTo>
                    <a:pt x="107" y="242"/>
                    <a:pt x="107" y="241"/>
                    <a:pt x="108" y="240"/>
                  </a:cubicBezTo>
                  <a:cubicBezTo>
                    <a:pt x="130" y="234"/>
                    <a:pt x="150" y="217"/>
                    <a:pt x="163" y="217"/>
                  </a:cubicBezTo>
                  <a:cubicBezTo>
                    <a:pt x="169" y="217"/>
                    <a:pt x="175" y="221"/>
                    <a:pt x="175" y="225"/>
                  </a:cubicBezTo>
                  <a:cubicBezTo>
                    <a:pt x="175" y="226"/>
                    <a:pt x="174" y="227"/>
                    <a:pt x="174" y="228"/>
                  </a:cubicBezTo>
                  <a:cubicBezTo>
                    <a:pt x="171" y="236"/>
                    <a:pt x="175" y="243"/>
                    <a:pt x="186" y="246"/>
                  </a:cubicBezTo>
                  <a:cubicBezTo>
                    <a:pt x="188" y="246"/>
                    <a:pt x="189" y="248"/>
                    <a:pt x="189" y="250"/>
                  </a:cubicBezTo>
                  <a:cubicBezTo>
                    <a:pt x="189" y="250"/>
                    <a:pt x="189" y="250"/>
                    <a:pt x="189" y="251"/>
                  </a:cubicBezTo>
                  <a:cubicBezTo>
                    <a:pt x="189" y="251"/>
                    <a:pt x="190" y="251"/>
                    <a:pt x="190" y="251"/>
                  </a:cubicBezTo>
                  <a:cubicBezTo>
                    <a:pt x="193" y="251"/>
                    <a:pt x="195" y="249"/>
                    <a:pt x="197" y="247"/>
                  </a:cubicBezTo>
                  <a:cubicBezTo>
                    <a:pt x="199" y="247"/>
                    <a:pt x="201" y="247"/>
                    <a:pt x="203" y="247"/>
                  </a:cubicBezTo>
                  <a:cubicBezTo>
                    <a:pt x="203" y="247"/>
                    <a:pt x="203" y="248"/>
                    <a:pt x="203" y="248"/>
                  </a:cubicBezTo>
                  <a:cubicBezTo>
                    <a:pt x="204" y="251"/>
                    <a:pt x="203" y="253"/>
                    <a:pt x="202" y="253"/>
                  </a:cubicBezTo>
                  <a:cubicBezTo>
                    <a:pt x="199" y="254"/>
                    <a:pt x="196" y="253"/>
                    <a:pt x="194" y="253"/>
                  </a:cubicBezTo>
                  <a:cubicBezTo>
                    <a:pt x="189" y="253"/>
                    <a:pt x="186" y="257"/>
                    <a:pt x="186" y="261"/>
                  </a:cubicBezTo>
                  <a:cubicBezTo>
                    <a:pt x="186" y="261"/>
                    <a:pt x="186" y="262"/>
                    <a:pt x="186" y="262"/>
                  </a:cubicBezTo>
                  <a:cubicBezTo>
                    <a:pt x="185" y="263"/>
                    <a:pt x="184" y="265"/>
                    <a:pt x="184" y="266"/>
                  </a:cubicBezTo>
                  <a:cubicBezTo>
                    <a:pt x="184" y="267"/>
                    <a:pt x="184" y="268"/>
                    <a:pt x="184" y="269"/>
                  </a:cubicBezTo>
                  <a:cubicBezTo>
                    <a:pt x="186" y="267"/>
                    <a:pt x="187" y="266"/>
                    <a:pt x="189" y="265"/>
                  </a:cubicBezTo>
                  <a:cubicBezTo>
                    <a:pt x="190" y="261"/>
                    <a:pt x="193" y="258"/>
                    <a:pt x="197" y="258"/>
                  </a:cubicBezTo>
                  <a:cubicBezTo>
                    <a:pt x="197" y="258"/>
                    <a:pt x="198" y="258"/>
                    <a:pt x="198" y="258"/>
                  </a:cubicBezTo>
                  <a:cubicBezTo>
                    <a:pt x="194" y="259"/>
                    <a:pt x="191" y="262"/>
                    <a:pt x="191" y="266"/>
                  </a:cubicBezTo>
                  <a:cubicBezTo>
                    <a:pt x="191" y="267"/>
                    <a:pt x="191" y="267"/>
                    <a:pt x="191" y="267"/>
                  </a:cubicBezTo>
                  <a:cubicBezTo>
                    <a:pt x="191" y="268"/>
                    <a:pt x="191" y="269"/>
                    <a:pt x="191" y="270"/>
                  </a:cubicBezTo>
                  <a:cubicBezTo>
                    <a:pt x="191" y="271"/>
                    <a:pt x="191" y="272"/>
                    <a:pt x="192" y="272"/>
                  </a:cubicBezTo>
                  <a:cubicBezTo>
                    <a:pt x="193" y="271"/>
                    <a:pt x="194" y="269"/>
                    <a:pt x="197" y="268"/>
                  </a:cubicBezTo>
                  <a:cubicBezTo>
                    <a:pt x="198" y="268"/>
                    <a:pt x="200" y="268"/>
                    <a:pt x="201" y="268"/>
                  </a:cubicBezTo>
                  <a:cubicBezTo>
                    <a:pt x="201" y="267"/>
                    <a:pt x="201" y="267"/>
                    <a:pt x="201" y="266"/>
                  </a:cubicBezTo>
                  <a:cubicBezTo>
                    <a:pt x="201" y="262"/>
                    <a:pt x="204" y="260"/>
                    <a:pt x="207" y="260"/>
                  </a:cubicBezTo>
                  <a:cubicBezTo>
                    <a:pt x="208" y="260"/>
                    <a:pt x="208" y="260"/>
                    <a:pt x="208" y="260"/>
                  </a:cubicBezTo>
                  <a:cubicBezTo>
                    <a:pt x="206" y="260"/>
                    <a:pt x="204" y="262"/>
                    <a:pt x="204" y="265"/>
                  </a:cubicBezTo>
                  <a:cubicBezTo>
                    <a:pt x="204" y="266"/>
                    <a:pt x="205" y="268"/>
                    <a:pt x="206" y="269"/>
                  </a:cubicBezTo>
                  <a:cubicBezTo>
                    <a:pt x="206" y="269"/>
                    <a:pt x="206" y="269"/>
                    <a:pt x="206" y="269"/>
                  </a:cubicBezTo>
                  <a:cubicBezTo>
                    <a:pt x="206" y="270"/>
                    <a:pt x="207" y="271"/>
                    <a:pt x="208" y="272"/>
                  </a:cubicBezTo>
                  <a:cubicBezTo>
                    <a:pt x="208" y="270"/>
                    <a:pt x="210" y="268"/>
                    <a:pt x="212" y="268"/>
                  </a:cubicBezTo>
                  <a:cubicBezTo>
                    <a:pt x="215" y="268"/>
                    <a:pt x="216" y="268"/>
                    <a:pt x="218" y="268"/>
                  </a:cubicBezTo>
                  <a:cubicBezTo>
                    <a:pt x="220" y="267"/>
                    <a:pt x="221" y="265"/>
                    <a:pt x="221" y="262"/>
                  </a:cubicBezTo>
                  <a:cubicBezTo>
                    <a:pt x="221" y="261"/>
                    <a:pt x="220" y="259"/>
                    <a:pt x="219" y="258"/>
                  </a:cubicBezTo>
                  <a:cubicBezTo>
                    <a:pt x="220" y="256"/>
                    <a:pt x="220" y="251"/>
                    <a:pt x="219" y="248"/>
                  </a:cubicBezTo>
                  <a:cubicBezTo>
                    <a:pt x="219" y="248"/>
                    <a:pt x="219" y="248"/>
                    <a:pt x="219" y="248"/>
                  </a:cubicBezTo>
                  <a:cubicBezTo>
                    <a:pt x="221" y="248"/>
                    <a:pt x="222" y="248"/>
                    <a:pt x="223" y="249"/>
                  </a:cubicBezTo>
                  <a:moveTo>
                    <a:pt x="53" y="231"/>
                  </a:moveTo>
                  <a:cubicBezTo>
                    <a:pt x="54" y="229"/>
                    <a:pt x="54" y="229"/>
                    <a:pt x="54" y="229"/>
                  </a:cubicBezTo>
                  <a:cubicBezTo>
                    <a:pt x="54" y="229"/>
                    <a:pt x="54" y="228"/>
                    <a:pt x="54" y="228"/>
                  </a:cubicBezTo>
                  <a:cubicBezTo>
                    <a:pt x="54" y="228"/>
                    <a:pt x="54" y="227"/>
                    <a:pt x="54" y="227"/>
                  </a:cubicBezTo>
                  <a:cubicBezTo>
                    <a:pt x="56" y="231"/>
                    <a:pt x="56" y="231"/>
                    <a:pt x="56" y="231"/>
                  </a:cubicBezTo>
                  <a:cubicBezTo>
                    <a:pt x="56" y="232"/>
                    <a:pt x="56" y="232"/>
                    <a:pt x="56" y="233"/>
                  </a:cubicBezTo>
                  <a:cubicBezTo>
                    <a:pt x="56" y="233"/>
                    <a:pt x="56" y="233"/>
                    <a:pt x="56" y="234"/>
                  </a:cubicBezTo>
                  <a:cubicBezTo>
                    <a:pt x="56" y="234"/>
                    <a:pt x="56" y="234"/>
                    <a:pt x="56" y="234"/>
                  </a:cubicBezTo>
                  <a:cubicBezTo>
                    <a:pt x="54" y="237"/>
                    <a:pt x="53" y="243"/>
                    <a:pt x="55" y="246"/>
                  </a:cubicBezTo>
                  <a:cubicBezTo>
                    <a:pt x="51" y="244"/>
                    <a:pt x="50" y="241"/>
                    <a:pt x="50" y="239"/>
                  </a:cubicBezTo>
                  <a:cubicBezTo>
                    <a:pt x="43" y="232"/>
                    <a:pt x="41" y="225"/>
                    <a:pt x="46" y="220"/>
                  </a:cubicBezTo>
                  <a:cubicBezTo>
                    <a:pt x="49" y="217"/>
                    <a:pt x="49" y="217"/>
                    <a:pt x="49" y="217"/>
                  </a:cubicBezTo>
                  <a:cubicBezTo>
                    <a:pt x="49" y="216"/>
                    <a:pt x="49" y="216"/>
                    <a:pt x="49" y="216"/>
                  </a:cubicBezTo>
                  <a:cubicBezTo>
                    <a:pt x="49" y="215"/>
                    <a:pt x="49" y="215"/>
                    <a:pt x="49" y="215"/>
                  </a:cubicBezTo>
                  <a:cubicBezTo>
                    <a:pt x="51" y="220"/>
                    <a:pt x="51" y="220"/>
                    <a:pt x="51" y="220"/>
                  </a:cubicBezTo>
                  <a:cubicBezTo>
                    <a:pt x="51" y="220"/>
                    <a:pt x="51" y="220"/>
                    <a:pt x="51" y="221"/>
                  </a:cubicBezTo>
                  <a:cubicBezTo>
                    <a:pt x="51" y="221"/>
                    <a:pt x="50" y="221"/>
                    <a:pt x="50" y="222"/>
                  </a:cubicBezTo>
                  <a:cubicBezTo>
                    <a:pt x="49" y="223"/>
                    <a:pt x="49" y="223"/>
                    <a:pt x="49" y="223"/>
                  </a:cubicBezTo>
                  <a:cubicBezTo>
                    <a:pt x="47" y="226"/>
                    <a:pt x="48" y="230"/>
                    <a:pt x="52" y="233"/>
                  </a:cubicBezTo>
                  <a:cubicBezTo>
                    <a:pt x="52" y="232"/>
                    <a:pt x="52" y="232"/>
                    <a:pt x="53" y="231"/>
                  </a:cubicBezTo>
                  <a:moveTo>
                    <a:pt x="62" y="195"/>
                  </a:moveTo>
                  <a:cubicBezTo>
                    <a:pt x="60" y="195"/>
                    <a:pt x="60" y="195"/>
                    <a:pt x="60" y="195"/>
                  </a:cubicBezTo>
                  <a:cubicBezTo>
                    <a:pt x="59" y="195"/>
                    <a:pt x="57" y="193"/>
                    <a:pt x="57" y="191"/>
                  </a:cubicBezTo>
                  <a:cubicBezTo>
                    <a:pt x="58" y="192"/>
                    <a:pt x="59" y="192"/>
                    <a:pt x="60" y="192"/>
                  </a:cubicBezTo>
                  <a:cubicBezTo>
                    <a:pt x="68" y="192"/>
                    <a:pt x="68" y="192"/>
                    <a:pt x="68" y="192"/>
                  </a:cubicBezTo>
                  <a:cubicBezTo>
                    <a:pt x="69" y="192"/>
                    <a:pt x="69" y="193"/>
                    <a:pt x="70" y="194"/>
                  </a:cubicBezTo>
                  <a:cubicBezTo>
                    <a:pt x="70" y="194"/>
                    <a:pt x="70" y="195"/>
                    <a:pt x="70" y="196"/>
                  </a:cubicBezTo>
                  <a:cubicBezTo>
                    <a:pt x="69" y="195"/>
                    <a:pt x="69" y="195"/>
                    <a:pt x="68" y="195"/>
                  </a:cubicBezTo>
                  <a:cubicBezTo>
                    <a:pt x="66" y="195"/>
                    <a:pt x="66" y="195"/>
                    <a:pt x="66" y="195"/>
                  </a:cubicBezTo>
                  <a:cubicBezTo>
                    <a:pt x="67" y="196"/>
                    <a:pt x="67" y="196"/>
                    <a:pt x="67" y="197"/>
                  </a:cubicBezTo>
                  <a:cubicBezTo>
                    <a:pt x="67" y="199"/>
                    <a:pt x="66" y="200"/>
                    <a:pt x="64" y="200"/>
                  </a:cubicBezTo>
                  <a:cubicBezTo>
                    <a:pt x="63" y="200"/>
                    <a:pt x="61" y="199"/>
                    <a:pt x="61" y="197"/>
                  </a:cubicBezTo>
                  <a:cubicBezTo>
                    <a:pt x="61" y="196"/>
                    <a:pt x="62" y="196"/>
                    <a:pt x="62" y="195"/>
                  </a:cubicBezTo>
                  <a:moveTo>
                    <a:pt x="64" y="182"/>
                  </a:moveTo>
                  <a:cubicBezTo>
                    <a:pt x="67" y="186"/>
                    <a:pt x="67" y="186"/>
                    <a:pt x="67" y="186"/>
                  </a:cubicBezTo>
                  <a:cubicBezTo>
                    <a:pt x="68" y="186"/>
                    <a:pt x="68" y="187"/>
                    <a:pt x="69" y="187"/>
                  </a:cubicBezTo>
                  <a:cubicBezTo>
                    <a:pt x="66" y="187"/>
                    <a:pt x="66" y="187"/>
                    <a:pt x="66" y="187"/>
                  </a:cubicBezTo>
                  <a:cubicBezTo>
                    <a:pt x="65" y="187"/>
                    <a:pt x="64" y="187"/>
                    <a:pt x="63" y="186"/>
                  </a:cubicBezTo>
                  <a:cubicBezTo>
                    <a:pt x="60" y="182"/>
                    <a:pt x="60" y="182"/>
                    <a:pt x="60" y="182"/>
                  </a:cubicBezTo>
                  <a:cubicBezTo>
                    <a:pt x="60" y="181"/>
                    <a:pt x="59" y="181"/>
                    <a:pt x="59" y="180"/>
                  </a:cubicBezTo>
                  <a:cubicBezTo>
                    <a:pt x="62" y="180"/>
                    <a:pt x="62" y="180"/>
                    <a:pt x="62" y="180"/>
                  </a:cubicBezTo>
                  <a:cubicBezTo>
                    <a:pt x="62" y="180"/>
                    <a:pt x="63" y="181"/>
                    <a:pt x="64" y="182"/>
                  </a:cubicBezTo>
                  <a:moveTo>
                    <a:pt x="73" y="181"/>
                  </a:moveTo>
                  <a:cubicBezTo>
                    <a:pt x="76" y="186"/>
                    <a:pt x="76" y="186"/>
                    <a:pt x="76" y="186"/>
                  </a:cubicBezTo>
                  <a:cubicBezTo>
                    <a:pt x="77" y="187"/>
                    <a:pt x="78" y="187"/>
                    <a:pt x="78" y="188"/>
                  </a:cubicBezTo>
                  <a:cubicBezTo>
                    <a:pt x="75" y="188"/>
                    <a:pt x="75" y="188"/>
                    <a:pt x="75" y="188"/>
                  </a:cubicBezTo>
                  <a:cubicBezTo>
                    <a:pt x="74" y="188"/>
                    <a:pt x="73" y="187"/>
                    <a:pt x="72" y="186"/>
                  </a:cubicBezTo>
                  <a:cubicBezTo>
                    <a:pt x="69" y="182"/>
                    <a:pt x="69" y="182"/>
                    <a:pt x="69" y="182"/>
                  </a:cubicBezTo>
                  <a:cubicBezTo>
                    <a:pt x="68" y="180"/>
                    <a:pt x="68" y="179"/>
                    <a:pt x="66" y="179"/>
                  </a:cubicBezTo>
                  <a:cubicBezTo>
                    <a:pt x="69" y="179"/>
                    <a:pt x="69" y="179"/>
                    <a:pt x="69" y="179"/>
                  </a:cubicBezTo>
                  <a:cubicBezTo>
                    <a:pt x="71" y="179"/>
                    <a:pt x="72" y="180"/>
                    <a:pt x="73" y="181"/>
                  </a:cubicBezTo>
                  <a:moveTo>
                    <a:pt x="86" y="187"/>
                  </a:moveTo>
                  <a:cubicBezTo>
                    <a:pt x="84" y="187"/>
                    <a:pt x="84" y="187"/>
                    <a:pt x="84" y="187"/>
                  </a:cubicBezTo>
                  <a:cubicBezTo>
                    <a:pt x="82" y="187"/>
                    <a:pt x="81" y="187"/>
                    <a:pt x="81" y="186"/>
                  </a:cubicBezTo>
                  <a:cubicBezTo>
                    <a:pt x="78" y="182"/>
                    <a:pt x="78" y="182"/>
                    <a:pt x="78" y="182"/>
                  </a:cubicBezTo>
                  <a:cubicBezTo>
                    <a:pt x="77" y="181"/>
                    <a:pt x="77" y="181"/>
                    <a:pt x="76" y="180"/>
                  </a:cubicBezTo>
                  <a:cubicBezTo>
                    <a:pt x="79" y="180"/>
                    <a:pt x="79" y="180"/>
                    <a:pt x="79" y="180"/>
                  </a:cubicBezTo>
                  <a:cubicBezTo>
                    <a:pt x="80" y="180"/>
                    <a:pt x="81" y="181"/>
                    <a:pt x="81" y="182"/>
                  </a:cubicBezTo>
                  <a:cubicBezTo>
                    <a:pt x="84" y="186"/>
                    <a:pt x="84" y="186"/>
                    <a:pt x="84" y="186"/>
                  </a:cubicBezTo>
                  <a:cubicBezTo>
                    <a:pt x="85" y="186"/>
                    <a:pt x="85" y="187"/>
                    <a:pt x="86" y="187"/>
                  </a:cubicBezTo>
                  <a:moveTo>
                    <a:pt x="87" y="191"/>
                  </a:moveTo>
                  <a:cubicBezTo>
                    <a:pt x="87" y="193"/>
                    <a:pt x="86" y="195"/>
                    <a:pt x="84" y="195"/>
                  </a:cubicBezTo>
                  <a:cubicBezTo>
                    <a:pt x="82" y="195"/>
                    <a:pt x="82" y="195"/>
                    <a:pt x="82" y="195"/>
                  </a:cubicBezTo>
                  <a:cubicBezTo>
                    <a:pt x="83" y="196"/>
                    <a:pt x="83" y="196"/>
                    <a:pt x="83" y="197"/>
                  </a:cubicBezTo>
                  <a:cubicBezTo>
                    <a:pt x="83" y="199"/>
                    <a:pt x="82" y="200"/>
                    <a:pt x="80" y="200"/>
                  </a:cubicBezTo>
                  <a:cubicBezTo>
                    <a:pt x="78" y="200"/>
                    <a:pt x="77" y="199"/>
                    <a:pt x="77" y="197"/>
                  </a:cubicBezTo>
                  <a:cubicBezTo>
                    <a:pt x="77" y="196"/>
                    <a:pt x="77" y="196"/>
                    <a:pt x="78" y="195"/>
                  </a:cubicBezTo>
                  <a:cubicBezTo>
                    <a:pt x="76" y="195"/>
                    <a:pt x="76" y="195"/>
                    <a:pt x="76" y="195"/>
                  </a:cubicBezTo>
                  <a:cubicBezTo>
                    <a:pt x="76" y="195"/>
                    <a:pt x="75" y="195"/>
                    <a:pt x="75" y="196"/>
                  </a:cubicBezTo>
                  <a:cubicBezTo>
                    <a:pt x="75" y="195"/>
                    <a:pt x="74" y="194"/>
                    <a:pt x="75" y="194"/>
                  </a:cubicBezTo>
                  <a:cubicBezTo>
                    <a:pt x="75" y="193"/>
                    <a:pt x="76" y="192"/>
                    <a:pt x="76" y="192"/>
                  </a:cubicBezTo>
                  <a:cubicBezTo>
                    <a:pt x="84" y="192"/>
                    <a:pt x="84" y="192"/>
                    <a:pt x="84" y="192"/>
                  </a:cubicBezTo>
                  <a:cubicBezTo>
                    <a:pt x="85" y="192"/>
                    <a:pt x="86" y="192"/>
                    <a:pt x="87" y="191"/>
                  </a:cubicBezTo>
                  <a:moveTo>
                    <a:pt x="85" y="207"/>
                  </a:moveTo>
                  <a:cubicBezTo>
                    <a:pt x="84" y="207"/>
                    <a:pt x="84" y="207"/>
                    <a:pt x="84" y="208"/>
                  </a:cubicBezTo>
                  <a:cubicBezTo>
                    <a:pt x="84" y="211"/>
                    <a:pt x="83" y="212"/>
                    <a:pt x="81" y="213"/>
                  </a:cubicBezTo>
                  <a:cubicBezTo>
                    <a:pt x="81" y="216"/>
                    <a:pt x="80" y="218"/>
                    <a:pt x="79" y="221"/>
                  </a:cubicBezTo>
                  <a:cubicBezTo>
                    <a:pt x="82" y="225"/>
                    <a:pt x="80" y="229"/>
                    <a:pt x="78" y="229"/>
                  </a:cubicBezTo>
                  <a:cubicBezTo>
                    <a:pt x="76" y="230"/>
                    <a:pt x="74" y="229"/>
                    <a:pt x="72" y="229"/>
                  </a:cubicBezTo>
                  <a:cubicBezTo>
                    <a:pt x="70" y="229"/>
                    <a:pt x="68" y="230"/>
                    <a:pt x="66" y="229"/>
                  </a:cubicBezTo>
                  <a:cubicBezTo>
                    <a:pt x="64" y="229"/>
                    <a:pt x="63" y="225"/>
                    <a:pt x="65" y="221"/>
                  </a:cubicBezTo>
                  <a:cubicBezTo>
                    <a:pt x="64" y="218"/>
                    <a:pt x="64" y="216"/>
                    <a:pt x="64" y="213"/>
                  </a:cubicBezTo>
                  <a:cubicBezTo>
                    <a:pt x="62" y="212"/>
                    <a:pt x="60" y="211"/>
                    <a:pt x="60" y="208"/>
                  </a:cubicBezTo>
                  <a:cubicBezTo>
                    <a:pt x="60" y="207"/>
                    <a:pt x="60" y="207"/>
                    <a:pt x="59" y="207"/>
                  </a:cubicBezTo>
                  <a:cubicBezTo>
                    <a:pt x="52" y="205"/>
                    <a:pt x="51" y="196"/>
                    <a:pt x="55" y="193"/>
                  </a:cubicBezTo>
                  <a:cubicBezTo>
                    <a:pt x="55" y="197"/>
                    <a:pt x="54" y="203"/>
                    <a:pt x="63" y="204"/>
                  </a:cubicBezTo>
                  <a:cubicBezTo>
                    <a:pt x="63" y="209"/>
                    <a:pt x="65" y="210"/>
                    <a:pt x="67" y="210"/>
                  </a:cubicBezTo>
                  <a:cubicBezTo>
                    <a:pt x="69" y="210"/>
                    <a:pt x="70" y="209"/>
                    <a:pt x="70" y="209"/>
                  </a:cubicBezTo>
                  <a:cubicBezTo>
                    <a:pt x="72" y="208"/>
                    <a:pt x="71" y="207"/>
                    <a:pt x="70" y="207"/>
                  </a:cubicBezTo>
                  <a:cubicBezTo>
                    <a:pt x="69" y="206"/>
                    <a:pt x="69" y="204"/>
                    <a:pt x="69" y="203"/>
                  </a:cubicBezTo>
                  <a:cubicBezTo>
                    <a:pt x="69" y="202"/>
                    <a:pt x="69" y="202"/>
                    <a:pt x="69" y="202"/>
                  </a:cubicBezTo>
                  <a:cubicBezTo>
                    <a:pt x="72" y="202"/>
                    <a:pt x="72" y="202"/>
                    <a:pt x="72" y="202"/>
                  </a:cubicBezTo>
                  <a:cubicBezTo>
                    <a:pt x="75" y="202"/>
                    <a:pt x="75" y="202"/>
                    <a:pt x="75" y="202"/>
                  </a:cubicBezTo>
                  <a:cubicBezTo>
                    <a:pt x="75" y="202"/>
                    <a:pt x="75" y="202"/>
                    <a:pt x="75" y="203"/>
                  </a:cubicBezTo>
                  <a:cubicBezTo>
                    <a:pt x="76" y="204"/>
                    <a:pt x="75" y="206"/>
                    <a:pt x="74" y="207"/>
                  </a:cubicBezTo>
                  <a:cubicBezTo>
                    <a:pt x="74" y="207"/>
                    <a:pt x="73" y="208"/>
                    <a:pt x="74" y="209"/>
                  </a:cubicBezTo>
                  <a:cubicBezTo>
                    <a:pt x="75" y="209"/>
                    <a:pt x="76" y="210"/>
                    <a:pt x="77" y="210"/>
                  </a:cubicBezTo>
                  <a:cubicBezTo>
                    <a:pt x="80" y="210"/>
                    <a:pt x="82" y="209"/>
                    <a:pt x="81" y="204"/>
                  </a:cubicBezTo>
                  <a:cubicBezTo>
                    <a:pt x="90" y="203"/>
                    <a:pt x="90" y="197"/>
                    <a:pt x="89" y="193"/>
                  </a:cubicBezTo>
                  <a:cubicBezTo>
                    <a:pt x="93" y="196"/>
                    <a:pt x="92" y="205"/>
                    <a:pt x="85" y="207"/>
                  </a:cubicBezTo>
                  <a:moveTo>
                    <a:pt x="77" y="225"/>
                  </a:moveTo>
                  <a:cubicBezTo>
                    <a:pt x="78" y="222"/>
                    <a:pt x="75" y="221"/>
                    <a:pt x="72" y="221"/>
                  </a:cubicBezTo>
                  <a:cubicBezTo>
                    <a:pt x="69" y="221"/>
                    <a:pt x="67" y="222"/>
                    <a:pt x="67" y="225"/>
                  </a:cubicBezTo>
                  <a:cubicBezTo>
                    <a:pt x="67" y="228"/>
                    <a:pt x="70" y="226"/>
                    <a:pt x="72" y="226"/>
                  </a:cubicBezTo>
                  <a:cubicBezTo>
                    <a:pt x="74" y="226"/>
                    <a:pt x="77" y="228"/>
                    <a:pt x="77" y="225"/>
                  </a:cubicBezTo>
                  <a:moveTo>
                    <a:pt x="76" y="219"/>
                  </a:moveTo>
                  <a:cubicBezTo>
                    <a:pt x="77" y="217"/>
                    <a:pt x="77" y="215"/>
                    <a:pt x="77" y="213"/>
                  </a:cubicBezTo>
                  <a:cubicBezTo>
                    <a:pt x="75" y="215"/>
                    <a:pt x="75" y="215"/>
                    <a:pt x="75" y="215"/>
                  </a:cubicBezTo>
                  <a:cubicBezTo>
                    <a:pt x="75" y="214"/>
                    <a:pt x="74" y="213"/>
                    <a:pt x="74" y="213"/>
                  </a:cubicBezTo>
                  <a:cubicBezTo>
                    <a:pt x="74" y="213"/>
                    <a:pt x="74" y="212"/>
                    <a:pt x="73" y="212"/>
                  </a:cubicBezTo>
                  <a:cubicBezTo>
                    <a:pt x="73" y="212"/>
                    <a:pt x="73" y="212"/>
                    <a:pt x="73" y="212"/>
                  </a:cubicBezTo>
                  <a:cubicBezTo>
                    <a:pt x="73" y="213"/>
                    <a:pt x="72" y="212"/>
                    <a:pt x="72" y="212"/>
                  </a:cubicBezTo>
                  <a:cubicBezTo>
                    <a:pt x="72" y="212"/>
                    <a:pt x="72" y="213"/>
                    <a:pt x="71" y="212"/>
                  </a:cubicBezTo>
                  <a:cubicBezTo>
                    <a:pt x="71" y="212"/>
                    <a:pt x="71" y="212"/>
                    <a:pt x="71" y="212"/>
                  </a:cubicBezTo>
                  <a:cubicBezTo>
                    <a:pt x="71" y="212"/>
                    <a:pt x="70" y="213"/>
                    <a:pt x="70" y="213"/>
                  </a:cubicBezTo>
                  <a:cubicBezTo>
                    <a:pt x="70" y="213"/>
                    <a:pt x="70" y="214"/>
                    <a:pt x="69" y="215"/>
                  </a:cubicBezTo>
                  <a:cubicBezTo>
                    <a:pt x="67" y="213"/>
                    <a:pt x="67" y="213"/>
                    <a:pt x="67" y="213"/>
                  </a:cubicBezTo>
                  <a:cubicBezTo>
                    <a:pt x="67" y="215"/>
                    <a:pt x="67" y="217"/>
                    <a:pt x="68" y="219"/>
                  </a:cubicBezTo>
                  <a:cubicBezTo>
                    <a:pt x="69" y="219"/>
                    <a:pt x="71" y="218"/>
                    <a:pt x="72" y="218"/>
                  </a:cubicBezTo>
                  <a:cubicBezTo>
                    <a:pt x="74" y="218"/>
                    <a:pt x="75" y="219"/>
                    <a:pt x="76" y="219"/>
                  </a:cubicBezTo>
                  <a:moveTo>
                    <a:pt x="112" y="158"/>
                  </a:moveTo>
                  <a:cubicBezTo>
                    <a:pt x="113" y="158"/>
                    <a:pt x="113" y="158"/>
                    <a:pt x="113" y="158"/>
                  </a:cubicBezTo>
                  <a:cubicBezTo>
                    <a:pt x="110" y="159"/>
                    <a:pt x="108" y="161"/>
                    <a:pt x="106" y="164"/>
                  </a:cubicBezTo>
                  <a:cubicBezTo>
                    <a:pt x="105" y="164"/>
                    <a:pt x="103" y="166"/>
                    <a:pt x="103" y="168"/>
                  </a:cubicBezTo>
                  <a:cubicBezTo>
                    <a:pt x="103" y="169"/>
                    <a:pt x="103" y="170"/>
                    <a:pt x="104" y="171"/>
                  </a:cubicBezTo>
                  <a:cubicBezTo>
                    <a:pt x="106" y="169"/>
                    <a:pt x="108" y="168"/>
                    <a:pt x="110" y="167"/>
                  </a:cubicBezTo>
                  <a:cubicBezTo>
                    <a:pt x="111" y="164"/>
                    <a:pt x="114" y="161"/>
                    <a:pt x="118" y="160"/>
                  </a:cubicBezTo>
                  <a:cubicBezTo>
                    <a:pt x="114" y="162"/>
                    <a:pt x="112" y="165"/>
                    <a:pt x="112" y="169"/>
                  </a:cubicBezTo>
                  <a:cubicBezTo>
                    <a:pt x="112" y="170"/>
                    <a:pt x="112" y="171"/>
                    <a:pt x="113" y="172"/>
                  </a:cubicBezTo>
                  <a:cubicBezTo>
                    <a:pt x="114" y="170"/>
                    <a:pt x="115" y="169"/>
                    <a:pt x="118" y="169"/>
                  </a:cubicBezTo>
                  <a:cubicBezTo>
                    <a:pt x="118" y="169"/>
                    <a:pt x="119" y="169"/>
                    <a:pt x="119" y="169"/>
                  </a:cubicBezTo>
                  <a:cubicBezTo>
                    <a:pt x="120" y="169"/>
                    <a:pt x="121" y="169"/>
                    <a:pt x="121" y="169"/>
                  </a:cubicBezTo>
                  <a:cubicBezTo>
                    <a:pt x="125" y="169"/>
                    <a:pt x="128" y="167"/>
                    <a:pt x="128" y="163"/>
                  </a:cubicBezTo>
                  <a:cubicBezTo>
                    <a:pt x="128" y="162"/>
                    <a:pt x="128" y="162"/>
                    <a:pt x="127" y="161"/>
                  </a:cubicBezTo>
                  <a:cubicBezTo>
                    <a:pt x="129" y="161"/>
                    <a:pt x="130" y="163"/>
                    <a:pt x="130" y="165"/>
                  </a:cubicBezTo>
                  <a:cubicBezTo>
                    <a:pt x="130" y="166"/>
                    <a:pt x="130" y="166"/>
                    <a:pt x="130" y="167"/>
                  </a:cubicBezTo>
                  <a:cubicBezTo>
                    <a:pt x="130" y="167"/>
                    <a:pt x="131" y="167"/>
                    <a:pt x="131" y="167"/>
                  </a:cubicBezTo>
                  <a:cubicBezTo>
                    <a:pt x="135" y="167"/>
                    <a:pt x="139" y="164"/>
                    <a:pt x="139" y="160"/>
                  </a:cubicBezTo>
                  <a:cubicBezTo>
                    <a:pt x="141" y="159"/>
                    <a:pt x="143" y="157"/>
                    <a:pt x="145" y="155"/>
                  </a:cubicBezTo>
                  <a:cubicBezTo>
                    <a:pt x="146" y="161"/>
                    <a:pt x="146" y="161"/>
                    <a:pt x="146" y="161"/>
                  </a:cubicBezTo>
                  <a:cubicBezTo>
                    <a:pt x="146" y="161"/>
                    <a:pt x="146" y="162"/>
                    <a:pt x="146" y="162"/>
                  </a:cubicBezTo>
                  <a:cubicBezTo>
                    <a:pt x="146" y="162"/>
                    <a:pt x="146" y="163"/>
                    <a:pt x="145" y="163"/>
                  </a:cubicBezTo>
                  <a:cubicBezTo>
                    <a:pt x="150" y="158"/>
                    <a:pt x="150" y="158"/>
                    <a:pt x="150" y="158"/>
                  </a:cubicBezTo>
                  <a:cubicBezTo>
                    <a:pt x="150" y="158"/>
                    <a:pt x="150" y="158"/>
                    <a:pt x="150" y="157"/>
                  </a:cubicBezTo>
                  <a:cubicBezTo>
                    <a:pt x="151" y="157"/>
                    <a:pt x="151" y="157"/>
                    <a:pt x="151" y="156"/>
                  </a:cubicBezTo>
                  <a:cubicBezTo>
                    <a:pt x="149" y="150"/>
                    <a:pt x="149" y="150"/>
                    <a:pt x="149" y="150"/>
                  </a:cubicBezTo>
                  <a:cubicBezTo>
                    <a:pt x="149" y="149"/>
                    <a:pt x="149" y="149"/>
                    <a:pt x="149" y="148"/>
                  </a:cubicBezTo>
                  <a:cubicBezTo>
                    <a:pt x="149" y="148"/>
                    <a:pt x="149" y="148"/>
                    <a:pt x="150" y="147"/>
                  </a:cubicBezTo>
                  <a:cubicBezTo>
                    <a:pt x="153" y="144"/>
                    <a:pt x="153" y="144"/>
                    <a:pt x="153" y="144"/>
                  </a:cubicBezTo>
                  <a:cubicBezTo>
                    <a:pt x="153" y="144"/>
                    <a:pt x="153" y="144"/>
                    <a:pt x="153" y="145"/>
                  </a:cubicBezTo>
                  <a:cubicBezTo>
                    <a:pt x="153" y="145"/>
                    <a:pt x="153" y="145"/>
                    <a:pt x="153" y="146"/>
                  </a:cubicBezTo>
                  <a:cubicBezTo>
                    <a:pt x="154" y="152"/>
                    <a:pt x="154" y="152"/>
                    <a:pt x="154" y="152"/>
                  </a:cubicBezTo>
                  <a:cubicBezTo>
                    <a:pt x="154" y="153"/>
                    <a:pt x="154" y="153"/>
                    <a:pt x="154" y="154"/>
                  </a:cubicBezTo>
                  <a:cubicBezTo>
                    <a:pt x="154" y="154"/>
                    <a:pt x="154" y="154"/>
                    <a:pt x="154" y="155"/>
                  </a:cubicBezTo>
                  <a:cubicBezTo>
                    <a:pt x="158" y="150"/>
                    <a:pt x="158" y="150"/>
                    <a:pt x="158" y="150"/>
                  </a:cubicBezTo>
                  <a:cubicBezTo>
                    <a:pt x="158" y="150"/>
                    <a:pt x="158" y="150"/>
                    <a:pt x="158" y="149"/>
                  </a:cubicBezTo>
                  <a:cubicBezTo>
                    <a:pt x="158" y="149"/>
                    <a:pt x="158" y="149"/>
                    <a:pt x="158" y="148"/>
                  </a:cubicBezTo>
                  <a:cubicBezTo>
                    <a:pt x="157" y="142"/>
                    <a:pt x="157" y="142"/>
                    <a:pt x="157" y="142"/>
                  </a:cubicBezTo>
                  <a:cubicBezTo>
                    <a:pt x="157" y="141"/>
                    <a:pt x="157" y="141"/>
                    <a:pt x="157" y="140"/>
                  </a:cubicBezTo>
                  <a:cubicBezTo>
                    <a:pt x="157" y="140"/>
                    <a:pt x="157" y="140"/>
                    <a:pt x="158" y="140"/>
                  </a:cubicBezTo>
                  <a:cubicBezTo>
                    <a:pt x="161" y="136"/>
                    <a:pt x="161" y="136"/>
                    <a:pt x="161" y="136"/>
                  </a:cubicBezTo>
                  <a:cubicBezTo>
                    <a:pt x="161" y="136"/>
                    <a:pt x="161" y="136"/>
                    <a:pt x="161" y="137"/>
                  </a:cubicBezTo>
                  <a:cubicBezTo>
                    <a:pt x="161" y="137"/>
                    <a:pt x="160" y="137"/>
                    <a:pt x="161" y="138"/>
                  </a:cubicBezTo>
                  <a:cubicBezTo>
                    <a:pt x="162" y="145"/>
                    <a:pt x="162" y="145"/>
                    <a:pt x="162" y="145"/>
                  </a:cubicBezTo>
                  <a:cubicBezTo>
                    <a:pt x="162" y="145"/>
                    <a:pt x="162" y="145"/>
                    <a:pt x="162" y="146"/>
                  </a:cubicBezTo>
                  <a:cubicBezTo>
                    <a:pt x="162" y="146"/>
                    <a:pt x="162" y="146"/>
                    <a:pt x="161" y="147"/>
                  </a:cubicBezTo>
                  <a:cubicBezTo>
                    <a:pt x="165" y="142"/>
                    <a:pt x="165" y="142"/>
                    <a:pt x="165" y="142"/>
                  </a:cubicBezTo>
                  <a:cubicBezTo>
                    <a:pt x="166" y="142"/>
                    <a:pt x="166" y="142"/>
                    <a:pt x="166" y="141"/>
                  </a:cubicBezTo>
                  <a:cubicBezTo>
                    <a:pt x="166" y="141"/>
                    <a:pt x="166" y="141"/>
                    <a:pt x="166" y="140"/>
                  </a:cubicBezTo>
                  <a:cubicBezTo>
                    <a:pt x="165" y="137"/>
                    <a:pt x="165" y="137"/>
                    <a:pt x="165" y="137"/>
                  </a:cubicBezTo>
                  <a:cubicBezTo>
                    <a:pt x="165" y="133"/>
                    <a:pt x="168" y="129"/>
                    <a:pt x="171" y="129"/>
                  </a:cubicBezTo>
                  <a:cubicBezTo>
                    <a:pt x="172" y="128"/>
                    <a:pt x="172" y="127"/>
                    <a:pt x="172" y="126"/>
                  </a:cubicBezTo>
                  <a:cubicBezTo>
                    <a:pt x="172" y="123"/>
                    <a:pt x="168" y="120"/>
                    <a:pt x="162" y="120"/>
                  </a:cubicBezTo>
                  <a:cubicBezTo>
                    <a:pt x="159" y="120"/>
                    <a:pt x="157" y="120"/>
                    <a:pt x="155" y="122"/>
                  </a:cubicBezTo>
                  <a:cubicBezTo>
                    <a:pt x="156" y="124"/>
                    <a:pt x="156" y="126"/>
                    <a:pt x="149" y="127"/>
                  </a:cubicBezTo>
                  <a:cubicBezTo>
                    <a:pt x="144" y="128"/>
                    <a:pt x="139" y="129"/>
                    <a:pt x="135" y="132"/>
                  </a:cubicBezTo>
                  <a:cubicBezTo>
                    <a:pt x="129" y="137"/>
                    <a:pt x="130" y="143"/>
                    <a:pt x="126" y="146"/>
                  </a:cubicBezTo>
                  <a:cubicBezTo>
                    <a:pt x="128" y="146"/>
                    <a:pt x="130" y="146"/>
                    <a:pt x="132" y="146"/>
                  </a:cubicBezTo>
                  <a:cubicBezTo>
                    <a:pt x="133" y="145"/>
                    <a:pt x="134" y="145"/>
                    <a:pt x="135" y="144"/>
                  </a:cubicBezTo>
                  <a:cubicBezTo>
                    <a:pt x="134" y="146"/>
                    <a:pt x="133" y="147"/>
                    <a:pt x="131" y="148"/>
                  </a:cubicBezTo>
                  <a:cubicBezTo>
                    <a:pt x="131" y="150"/>
                    <a:pt x="129" y="152"/>
                    <a:pt x="126" y="153"/>
                  </a:cubicBezTo>
                  <a:cubicBezTo>
                    <a:pt x="124" y="154"/>
                    <a:pt x="122" y="154"/>
                    <a:pt x="121" y="153"/>
                  </a:cubicBezTo>
                  <a:cubicBezTo>
                    <a:pt x="114" y="151"/>
                    <a:pt x="114" y="151"/>
                    <a:pt x="114" y="151"/>
                  </a:cubicBezTo>
                  <a:cubicBezTo>
                    <a:pt x="113" y="151"/>
                    <a:pt x="113" y="151"/>
                    <a:pt x="112" y="151"/>
                  </a:cubicBezTo>
                  <a:cubicBezTo>
                    <a:pt x="107" y="151"/>
                    <a:pt x="103" y="155"/>
                    <a:pt x="102" y="160"/>
                  </a:cubicBezTo>
                  <a:cubicBezTo>
                    <a:pt x="100" y="160"/>
                    <a:pt x="98" y="162"/>
                    <a:pt x="98" y="165"/>
                  </a:cubicBezTo>
                  <a:cubicBezTo>
                    <a:pt x="98" y="165"/>
                    <a:pt x="98" y="166"/>
                    <a:pt x="99" y="167"/>
                  </a:cubicBezTo>
                  <a:cubicBezTo>
                    <a:pt x="100" y="165"/>
                    <a:pt x="102" y="164"/>
                    <a:pt x="104" y="163"/>
                  </a:cubicBezTo>
                  <a:cubicBezTo>
                    <a:pt x="105" y="160"/>
                    <a:pt x="109" y="158"/>
                    <a:pt x="112" y="158"/>
                  </a:cubicBezTo>
                  <a:moveTo>
                    <a:pt x="113" y="196"/>
                  </a:moveTo>
                  <a:cubicBezTo>
                    <a:pt x="113" y="195"/>
                    <a:pt x="113" y="194"/>
                    <a:pt x="113" y="194"/>
                  </a:cubicBezTo>
                  <a:cubicBezTo>
                    <a:pt x="113" y="193"/>
                    <a:pt x="114" y="192"/>
                    <a:pt x="115" y="192"/>
                  </a:cubicBezTo>
                  <a:cubicBezTo>
                    <a:pt x="117" y="192"/>
                    <a:pt x="118" y="193"/>
                    <a:pt x="118" y="194"/>
                  </a:cubicBezTo>
                  <a:cubicBezTo>
                    <a:pt x="118" y="195"/>
                    <a:pt x="118" y="196"/>
                    <a:pt x="117" y="196"/>
                  </a:cubicBezTo>
                  <a:cubicBezTo>
                    <a:pt x="118" y="196"/>
                    <a:pt x="118" y="196"/>
                    <a:pt x="119" y="196"/>
                  </a:cubicBezTo>
                  <a:cubicBezTo>
                    <a:pt x="120" y="196"/>
                    <a:pt x="121" y="196"/>
                    <a:pt x="122" y="196"/>
                  </a:cubicBezTo>
                  <a:cubicBezTo>
                    <a:pt x="124" y="195"/>
                    <a:pt x="125" y="194"/>
                    <a:pt x="125" y="192"/>
                  </a:cubicBezTo>
                  <a:cubicBezTo>
                    <a:pt x="125" y="189"/>
                    <a:pt x="123" y="187"/>
                    <a:pt x="121" y="187"/>
                  </a:cubicBezTo>
                  <a:cubicBezTo>
                    <a:pt x="121" y="187"/>
                    <a:pt x="121" y="187"/>
                    <a:pt x="121" y="187"/>
                  </a:cubicBezTo>
                  <a:cubicBezTo>
                    <a:pt x="121" y="187"/>
                    <a:pt x="122" y="187"/>
                    <a:pt x="123" y="187"/>
                  </a:cubicBezTo>
                  <a:cubicBezTo>
                    <a:pt x="125" y="187"/>
                    <a:pt x="128" y="189"/>
                    <a:pt x="128" y="192"/>
                  </a:cubicBezTo>
                  <a:cubicBezTo>
                    <a:pt x="128" y="192"/>
                    <a:pt x="128" y="192"/>
                    <a:pt x="128" y="192"/>
                  </a:cubicBezTo>
                  <a:cubicBezTo>
                    <a:pt x="135" y="192"/>
                    <a:pt x="143" y="185"/>
                    <a:pt x="145" y="183"/>
                  </a:cubicBezTo>
                  <a:cubicBezTo>
                    <a:pt x="143" y="183"/>
                    <a:pt x="140" y="184"/>
                    <a:pt x="138" y="184"/>
                  </a:cubicBezTo>
                  <a:cubicBezTo>
                    <a:pt x="135" y="184"/>
                    <a:pt x="132" y="183"/>
                    <a:pt x="129" y="183"/>
                  </a:cubicBezTo>
                  <a:cubicBezTo>
                    <a:pt x="126" y="182"/>
                    <a:pt x="122" y="181"/>
                    <a:pt x="119" y="181"/>
                  </a:cubicBezTo>
                  <a:cubicBezTo>
                    <a:pt x="110" y="181"/>
                    <a:pt x="103" y="187"/>
                    <a:pt x="103" y="194"/>
                  </a:cubicBezTo>
                  <a:cubicBezTo>
                    <a:pt x="103" y="200"/>
                    <a:pt x="108" y="205"/>
                    <a:pt x="115" y="207"/>
                  </a:cubicBezTo>
                  <a:cubicBezTo>
                    <a:pt x="130" y="210"/>
                    <a:pt x="149" y="201"/>
                    <a:pt x="164" y="198"/>
                  </a:cubicBezTo>
                  <a:cubicBezTo>
                    <a:pt x="168" y="194"/>
                    <a:pt x="173" y="191"/>
                    <a:pt x="178" y="188"/>
                  </a:cubicBezTo>
                  <a:cubicBezTo>
                    <a:pt x="177" y="188"/>
                    <a:pt x="177" y="187"/>
                    <a:pt x="177" y="187"/>
                  </a:cubicBezTo>
                  <a:cubicBezTo>
                    <a:pt x="177" y="186"/>
                    <a:pt x="177" y="186"/>
                    <a:pt x="177" y="186"/>
                  </a:cubicBezTo>
                  <a:cubicBezTo>
                    <a:pt x="157" y="190"/>
                    <a:pt x="138" y="200"/>
                    <a:pt x="122" y="200"/>
                  </a:cubicBezTo>
                  <a:cubicBezTo>
                    <a:pt x="117" y="200"/>
                    <a:pt x="113" y="198"/>
                    <a:pt x="113" y="196"/>
                  </a:cubicBezTo>
                  <a:moveTo>
                    <a:pt x="223" y="150"/>
                  </a:moveTo>
                  <a:cubicBezTo>
                    <a:pt x="223" y="149"/>
                    <a:pt x="223" y="149"/>
                    <a:pt x="223" y="148"/>
                  </a:cubicBezTo>
                  <a:cubicBezTo>
                    <a:pt x="223" y="145"/>
                    <a:pt x="221" y="142"/>
                    <a:pt x="218" y="142"/>
                  </a:cubicBezTo>
                  <a:cubicBezTo>
                    <a:pt x="212" y="142"/>
                    <a:pt x="212" y="142"/>
                    <a:pt x="212" y="142"/>
                  </a:cubicBezTo>
                  <a:cubicBezTo>
                    <a:pt x="212" y="142"/>
                    <a:pt x="211" y="142"/>
                    <a:pt x="211" y="142"/>
                  </a:cubicBezTo>
                  <a:cubicBezTo>
                    <a:pt x="211" y="142"/>
                    <a:pt x="211" y="141"/>
                    <a:pt x="210" y="141"/>
                  </a:cubicBezTo>
                  <a:cubicBezTo>
                    <a:pt x="207" y="137"/>
                    <a:pt x="207" y="137"/>
                    <a:pt x="207" y="137"/>
                  </a:cubicBezTo>
                  <a:cubicBezTo>
                    <a:pt x="208" y="137"/>
                    <a:pt x="208" y="137"/>
                    <a:pt x="208" y="138"/>
                  </a:cubicBezTo>
                  <a:cubicBezTo>
                    <a:pt x="209" y="138"/>
                    <a:pt x="209" y="138"/>
                    <a:pt x="209" y="138"/>
                  </a:cubicBezTo>
                  <a:cubicBezTo>
                    <a:pt x="217" y="138"/>
                    <a:pt x="217" y="138"/>
                    <a:pt x="217" y="138"/>
                  </a:cubicBezTo>
                  <a:cubicBezTo>
                    <a:pt x="217" y="138"/>
                    <a:pt x="218" y="138"/>
                    <a:pt x="218" y="138"/>
                  </a:cubicBezTo>
                  <a:cubicBezTo>
                    <a:pt x="218" y="138"/>
                    <a:pt x="218" y="139"/>
                    <a:pt x="219" y="139"/>
                  </a:cubicBezTo>
                  <a:cubicBezTo>
                    <a:pt x="215" y="134"/>
                    <a:pt x="215" y="134"/>
                    <a:pt x="215" y="134"/>
                  </a:cubicBezTo>
                  <a:cubicBezTo>
                    <a:pt x="215" y="134"/>
                    <a:pt x="215" y="133"/>
                    <a:pt x="214" y="133"/>
                  </a:cubicBezTo>
                  <a:cubicBezTo>
                    <a:pt x="214" y="133"/>
                    <a:pt x="214" y="133"/>
                    <a:pt x="213" y="133"/>
                  </a:cubicBezTo>
                  <a:cubicBezTo>
                    <a:pt x="206" y="133"/>
                    <a:pt x="206" y="133"/>
                    <a:pt x="206" y="133"/>
                  </a:cubicBezTo>
                  <a:cubicBezTo>
                    <a:pt x="206" y="133"/>
                    <a:pt x="205" y="133"/>
                    <a:pt x="205" y="133"/>
                  </a:cubicBezTo>
                  <a:cubicBezTo>
                    <a:pt x="205" y="132"/>
                    <a:pt x="204" y="132"/>
                    <a:pt x="204" y="132"/>
                  </a:cubicBezTo>
                  <a:cubicBezTo>
                    <a:pt x="201" y="127"/>
                    <a:pt x="201" y="127"/>
                    <a:pt x="201" y="127"/>
                  </a:cubicBezTo>
                  <a:cubicBezTo>
                    <a:pt x="201" y="127"/>
                    <a:pt x="201" y="128"/>
                    <a:pt x="202" y="128"/>
                  </a:cubicBezTo>
                  <a:cubicBezTo>
                    <a:pt x="202" y="128"/>
                    <a:pt x="202" y="128"/>
                    <a:pt x="203" y="128"/>
                  </a:cubicBezTo>
                  <a:cubicBezTo>
                    <a:pt x="210" y="128"/>
                    <a:pt x="210" y="128"/>
                    <a:pt x="210" y="128"/>
                  </a:cubicBezTo>
                  <a:cubicBezTo>
                    <a:pt x="211" y="128"/>
                    <a:pt x="211" y="128"/>
                    <a:pt x="211" y="128"/>
                  </a:cubicBezTo>
                  <a:cubicBezTo>
                    <a:pt x="212" y="129"/>
                    <a:pt x="212" y="129"/>
                    <a:pt x="212" y="129"/>
                  </a:cubicBezTo>
                  <a:cubicBezTo>
                    <a:pt x="209" y="124"/>
                    <a:pt x="209" y="124"/>
                    <a:pt x="209" y="124"/>
                  </a:cubicBezTo>
                  <a:cubicBezTo>
                    <a:pt x="208" y="124"/>
                    <a:pt x="208" y="123"/>
                    <a:pt x="208" y="123"/>
                  </a:cubicBezTo>
                  <a:cubicBezTo>
                    <a:pt x="207" y="123"/>
                    <a:pt x="207" y="123"/>
                    <a:pt x="207" y="123"/>
                  </a:cubicBezTo>
                  <a:cubicBezTo>
                    <a:pt x="201" y="123"/>
                    <a:pt x="201" y="123"/>
                    <a:pt x="201" y="123"/>
                  </a:cubicBezTo>
                  <a:cubicBezTo>
                    <a:pt x="200" y="123"/>
                    <a:pt x="200" y="123"/>
                    <a:pt x="200" y="123"/>
                  </a:cubicBezTo>
                  <a:cubicBezTo>
                    <a:pt x="199" y="123"/>
                    <a:pt x="199" y="122"/>
                    <a:pt x="199" y="122"/>
                  </a:cubicBezTo>
                  <a:cubicBezTo>
                    <a:pt x="195" y="116"/>
                    <a:pt x="195" y="116"/>
                    <a:pt x="195" y="116"/>
                  </a:cubicBezTo>
                  <a:cubicBezTo>
                    <a:pt x="203" y="115"/>
                    <a:pt x="209" y="111"/>
                    <a:pt x="211" y="105"/>
                  </a:cubicBezTo>
                  <a:cubicBezTo>
                    <a:pt x="212" y="97"/>
                    <a:pt x="205" y="89"/>
                    <a:pt x="193" y="88"/>
                  </a:cubicBezTo>
                  <a:cubicBezTo>
                    <a:pt x="192" y="88"/>
                    <a:pt x="190" y="86"/>
                    <a:pt x="190" y="84"/>
                  </a:cubicBezTo>
                  <a:cubicBezTo>
                    <a:pt x="190" y="82"/>
                    <a:pt x="191" y="81"/>
                    <a:pt x="193" y="80"/>
                  </a:cubicBezTo>
                  <a:cubicBezTo>
                    <a:pt x="191" y="80"/>
                    <a:pt x="190" y="80"/>
                    <a:pt x="189" y="80"/>
                  </a:cubicBezTo>
                  <a:cubicBezTo>
                    <a:pt x="184" y="80"/>
                    <a:pt x="180" y="83"/>
                    <a:pt x="180" y="87"/>
                  </a:cubicBezTo>
                  <a:cubicBezTo>
                    <a:pt x="180" y="88"/>
                    <a:pt x="180" y="89"/>
                    <a:pt x="180" y="90"/>
                  </a:cubicBezTo>
                  <a:cubicBezTo>
                    <a:pt x="175" y="92"/>
                    <a:pt x="169" y="96"/>
                    <a:pt x="166" y="101"/>
                  </a:cubicBezTo>
                  <a:cubicBezTo>
                    <a:pt x="170" y="100"/>
                    <a:pt x="174" y="99"/>
                    <a:pt x="179" y="99"/>
                  </a:cubicBezTo>
                  <a:cubicBezTo>
                    <a:pt x="179" y="99"/>
                    <a:pt x="179" y="99"/>
                    <a:pt x="179" y="99"/>
                  </a:cubicBezTo>
                  <a:cubicBezTo>
                    <a:pt x="179" y="95"/>
                    <a:pt x="181" y="93"/>
                    <a:pt x="185" y="93"/>
                  </a:cubicBezTo>
                  <a:cubicBezTo>
                    <a:pt x="185" y="93"/>
                    <a:pt x="185" y="93"/>
                    <a:pt x="185" y="93"/>
                  </a:cubicBezTo>
                  <a:cubicBezTo>
                    <a:pt x="182" y="94"/>
                    <a:pt x="181" y="96"/>
                    <a:pt x="181" y="97"/>
                  </a:cubicBezTo>
                  <a:cubicBezTo>
                    <a:pt x="181" y="99"/>
                    <a:pt x="183" y="100"/>
                    <a:pt x="184" y="100"/>
                  </a:cubicBezTo>
                  <a:cubicBezTo>
                    <a:pt x="185" y="100"/>
                    <a:pt x="186" y="100"/>
                    <a:pt x="186" y="100"/>
                  </a:cubicBezTo>
                  <a:cubicBezTo>
                    <a:pt x="186" y="99"/>
                    <a:pt x="186" y="99"/>
                    <a:pt x="186" y="99"/>
                  </a:cubicBezTo>
                  <a:cubicBezTo>
                    <a:pt x="186" y="96"/>
                    <a:pt x="188" y="94"/>
                    <a:pt x="190" y="94"/>
                  </a:cubicBezTo>
                  <a:cubicBezTo>
                    <a:pt x="191" y="94"/>
                    <a:pt x="191" y="94"/>
                    <a:pt x="191" y="94"/>
                  </a:cubicBezTo>
                  <a:cubicBezTo>
                    <a:pt x="189" y="95"/>
                    <a:pt x="188" y="97"/>
                    <a:pt x="188" y="99"/>
                  </a:cubicBezTo>
                  <a:cubicBezTo>
                    <a:pt x="188" y="101"/>
                    <a:pt x="190" y="104"/>
                    <a:pt x="193" y="104"/>
                  </a:cubicBezTo>
                  <a:cubicBezTo>
                    <a:pt x="193" y="104"/>
                    <a:pt x="194" y="104"/>
                    <a:pt x="194" y="104"/>
                  </a:cubicBezTo>
                  <a:cubicBezTo>
                    <a:pt x="194" y="103"/>
                    <a:pt x="194" y="103"/>
                    <a:pt x="194" y="103"/>
                  </a:cubicBezTo>
                  <a:cubicBezTo>
                    <a:pt x="194" y="101"/>
                    <a:pt x="195" y="99"/>
                    <a:pt x="197" y="99"/>
                  </a:cubicBezTo>
                  <a:cubicBezTo>
                    <a:pt x="199" y="99"/>
                    <a:pt x="201" y="101"/>
                    <a:pt x="201" y="103"/>
                  </a:cubicBezTo>
                  <a:cubicBezTo>
                    <a:pt x="201" y="107"/>
                    <a:pt x="196" y="107"/>
                    <a:pt x="193" y="106"/>
                  </a:cubicBezTo>
                  <a:cubicBezTo>
                    <a:pt x="183" y="103"/>
                    <a:pt x="174" y="102"/>
                    <a:pt x="165" y="103"/>
                  </a:cubicBezTo>
                  <a:cubicBezTo>
                    <a:pt x="154" y="105"/>
                    <a:pt x="135" y="113"/>
                    <a:pt x="116" y="112"/>
                  </a:cubicBezTo>
                  <a:cubicBezTo>
                    <a:pt x="111" y="112"/>
                    <a:pt x="107" y="111"/>
                    <a:pt x="102" y="110"/>
                  </a:cubicBezTo>
                  <a:cubicBezTo>
                    <a:pt x="102" y="110"/>
                    <a:pt x="103" y="111"/>
                    <a:pt x="103" y="111"/>
                  </a:cubicBezTo>
                  <a:cubicBezTo>
                    <a:pt x="105" y="114"/>
                    <a:pt x="106" y="117"/>
                    <a:pt x="104" y="121"/>
                  </a:cubicBezTo>
                  <a:cubicBezTo>
                    <a:pt x="104" y="117"/>
                    <a:pt x="100" y="113"/>
                    <a:pt x="97" y="111"/>
                  </a:cubicBezTo>
                  <a:cubicBezTo>
                    <a:pt x="96" y="110"/>
                    <a:pt x="96" y="109"/>
                    <a:pt x="96" y="108"/>
                  </a:cubicBezTo>
                  <a:cubicBezTo>
                    <a:pt x="97" y="103"/>
                    <a:pt x="97" y="103"/>
                    <a:pt x="97" y="103"/>
                  </a:cubicBezTo>
                  <a:cubicBezTo>
                    <a:pt x="97" y="104"/>
                    <a:pt x="97" y="104"/>
                    <a:pt x="97" y="104"/>
                  </a:cubicBezTo>
                  <a:cubicBezTo>
                    <a:pt x="97" y="105"/>
                    <a:pt x="97" y="105"/>
                    <a:pt x="97" y="105"/>
                  </a:cubicBezTo>
                  <a:cubicBezTo>
                    <a:pt x="99" y="107"/>
                    <a:pt x="99" y="107"/>
                    <a:pt x="99" y="107"/>
                  </a:cubicBezTo>
                  <a:cubicBezTo>
                    <a:pt x="100" y="102"/>
                    <a:pt x="99" y="97"/>
                    <a:pt x="96" y="93"/>
                  </a:cubicBezTo>
                  <a:cubicBezTo>
                    <a:pt x="97" y="89"/>
                    <a:pt x="97" y="85"/>
                    <a:pt x="96" y="82"/>
                  </a:cubicBezTo>
                  <a:cubicBezTo>
                    <a:pt x="96" y="85"/>
                    <a:pt x="95" y="86"/>
                    <a:pt x="93" y="86"/>
                  </a:cubicBezTo>
                  <a:cubicBezTo>
                    <a:pt x="91" y="88"/>
                    <a:pt x="91" y="91"/>
                    <a:pt x="92" y="92"/>
                  </a:cubicBezTo>
                  <a:cubicBezTo>
                    <a:pt x="90" y="91"/>
                    <a:pt x="87" y="87"/>
                    <a:pt x="89" y="85"/>
                  </a:cubicBezTo>
                  <a:cubicBezTo>
                    <a:pt x="90" y="83"/>
                    <a:pt x="95" y="84"/>
                    <a:pt x="96" y="80"/>
                  </a:cubicBezTo>
                  <a:cubicBezTo>
                    <a:pt x="93" y="79"/>
                    <a:pt x="90" y="80"/>
                    <a:pt x="89" y="80"/>
                  </a:cubicBezTo>
                  <a:cubicBezTo>
                    <a:pt x="87" y="78"/>
                    <a:pt x="84" y="77"/>
                    <a:pt x="81" y="77"/>
                  </a:cubicBezTo>
                  <a:cubicBezTo>
                    <a:pt x="79" y="75"/>
                    <a:pt x="76" y="74"/>
                    <a:pt x="72" y="74"/>
                  </a:cubicBezTo>
                  <a:cubicBezTo>
                    <a:pt x="68" y="74"/>
                    <a:pt x="65" y="75"/>
                    <a:pt x="63" y="77"/>
                  </a:cubicBezTo>
                  <a:cubicBezTo>
                    <a:pt x="60" y="77"/>
                    <a:pt x="57" y="78"/>
                    <a:pt x="56" y="80"/>
                  </a:cubicBezTo>
                  <a:cubicBezTo>
                    <a:pt x="55" y="80"/>
                    <a:pt x="52" y="79"/>
                    <a:pt x="48" y="80"/>
                  </a:cubicBezTo>
                  <a:cubicBezTo>
                    <a:pt x="49" y="84"/>
                    <a:pt x="54" y="83"/>
                    <a:pt x="56" y="85"/>
                  </a:cubicBezTo>
                  <a:cubicBezTo>
                    <a:pt x="57" y="87"/>
                    <a:pt x="54" y="91"/>
                    <a:pt x="52" y="92"/>
                  </a:cubicBezTo>
                  <a:cubicBezTo>
                    <a:pt x="54" y="91"/>
                    <a:pt x="53" y="88"/>
                    <a:pt x="51" y="86"/>
                  </a:cubicBezTo>
                  <a:cubicBezTo>
                    <a:pt x="50" y="86"/>
                    <a:pt x="48" y="85"/>
                    <a:pt x="48" y="82"/>
                  </a:cubicBezTo>
                  <a:cubicBezTo>
                    <a:pt x="47" y="85"/>
                    <a:pt x="47" y="89"/>
                    <a:pt x="48" y="93"/>
                  </a:cubicBezTo>
                  <a:cubicBezTo>
                    <a:pt x="45" y="97"/>
                    <a:pt x="44" y="102"/>
                    <a:pt x="45" y="107"/>
                  </a:cubicBezTo>
                  <a:cubicBezTo>
                    <a:pt x="47" y="105"/>
                    <a:pt x="47" y="105"/>
                    <a:pt x="47" y="105"/>
                  </a:cubicBezTo>
                  <a:cubicBezTo>
                    <a:pt x="47" y="105"/>
                    <a:pt x="47" y="105"/>
                    <a:pt x="47" y="104"/>
                  </a:cubicBezTo>
                  <a:cubicBezTo>
                    <a:pt x="48" y="104"/>
                    <a:pt x="48" y="104"/>
                    <a:pt x="47" y="103"/>
                  </a:cubicBezTo>
                  <a:cubicBezTo>
                    <a:pt x="48" y="108"/>
                    <a:pt x="48" y="108"/>
                    <a:pt x="48" y="108"/>
                  </a:cubicBezTo>
                  <a:cubicBezTo>
                    <a:pt x="49" y="109"/>
                    <a:pt x="48" y="110"/>
                    <a:pt x="47" y="111"/>
                  </a:cubicBezTo>
                  <a:cubicBezTo>
                    <a:pt x="44" y="113"/>
                    <a:pt x="40" y="117"/>
                    <a:pt x="40" y="121"/>
                  </a:cubicBezTo>
                  <a:cubicBezTo>
                    <a:pt x="39" y="117"/>
                    <a:pt x="39" y="114"/>
                    <a:pt x="41" y="111"/>
                  </a:cubicBezTo>
                  <a:cubicBezTo>
                    <a:pt x="35" y="108"/>
                    <a:pt x="31" y="103"/>
                    <a:pt x="30" y="102"/>
                  </a:cubicBezTo>
                  <a:cubicBezTo>
                    <a:pt x="28" y="100"/>
                    <a:pt x="29" y="98"/>
                    <a:pt x="30" y="95"/>
                  </a:cubicBezTo>
                  <a:cubicBezTo>
                    <a:pt x="33" y="91"/>
                    <a:pt x="34" y="86"/>
                    <a:pt x="30" y="83"/>
                  </a:cubicBezTo>
                  <a:cubicBezTo>
                    <a:pt x="30" y="83"/>
                    <a:pt x="30" y="83"/>
                    <a:pt x="30" y="82"/>
                  </a:cubicBezTo>
                  <a:cubicBezTo>
                    <a:pt x="30" y="80"/>
                    <a:pt x="28" y="77"/>
                    <a:pt x="25" y="77"/>
                  </a:cubicBezTo>
                  <a:cubicBezTo>
                    <a:pt x="26" y="77"/>
                    <a:pt x="26" y="78"/>
                    <a:pt x="26" y="79"/>
                  </a:cubicBezTo>
                  <a:cubicBezTo>
                    <a:pt x="26" y="80"/>
                    <a:pt x="26" y="82"/>
                    <a:pt x="25" y="82"/>
                  </a:cubicBezTo>
                  <a:cubicBezTo>
                    <a:pt x="26" y="83"/>
                    <a:pt x="26" y="84"/>
                    <a:pt x="26" y="85"/>
                  </a:cubicBezTo>
                  <a:cubicBezTo>
                    <a:pt x="26" y="86"/>
                    <a:pt x="26" y="87"/>
                    <a:pt x="25" y="88"/>
                  </a:cubicBezTo>
                  <a:cubicBezTo>
                    <a:pt x="25" y="88"/>
                    <a:pt x="25" y="87"/>
                    <a:pt x="25" y="87"/>
                  </a:cubicBezTo>
                  <a:cubicBezTo>
                    <a:pt x="25" y="84"/>
                    <a:pt x="23" y="81"/>
                    <a:pt x="20" y="81"/>
                  </a:cubicBezTo>
                  <a:cubicBezTo>
                    <a:pt x="20" y="78"/>
                    <a:pt x="18" y="77"/>
                    <a:pt x="16" y="77"/>
                  </a:cubicBezTo>
                  <a:cubicBezTo>
                    <a:pt x="15" y="77"/>
                    <a:pt x="13" y="77"/>
                    <a:pt x="13" y="78"/>
                  </a:cubicBezTo>
                  <a:cubicBezTo>
                    <a:pt x="14" y="78"/>
                    <a:pt x="16" y="80"/>
                    <a:pt x="16" y="82"/>
                  </a:cubicBezTo>
                  <a:cubicBezTo>
                    <a:pt x="15" y="82"/>
                    <a:pt x="14" y="83"/>
                    <a:pt x="14" y="84"/>
                  </a:cubicBezTo>
                  <a:cubicBezTo>
                    <a:pt x="14" y="84"/>
                    <a:pt x="14" y="84"/>
                    <a:pt x="14" y="84"/>
                  </a:cubicBezTo>
                  <a:cubicBezTo>
                    <a:pt x="17" y="84"/>
                    <a:pt x="20" y="87"/>
                    <a:pt x="20" y="90"/>
                  </a:cubicBezTo>
                  <a:cubicBezTo>
                    <a:pt x="20" y="90"/>
                    <a:pt x="20" y="90"/>
                    <a:pt x="19" y="91"/>
                  </a:cubicBezTo>
                  <a:cubicBezTo>
                    <a:pt x="19" y="89"/>
                    <a:pt x="19" y="88"/>
                    <a:pt x="18" y="87"/>
                  </a:cubicBezTo>
                  <a:cubicBezTo>
                    <a:pt x="16" y="86"/>
                    <a:pt x="14" y="85"/>
                    <a:pt x="11" y="86"/>
                  </a:cubicBezTo>
                  <a:cubicBezTo>
                    <a:pt x="10" y="85"/>
                    <a:pt x="9" y="84"/>
                    <a:pt x="8" y="84"/>
                  </a:cubicBezTo>
                  <a:cubicBezTo>
                    <a:pt x="6" y="84"/>
                    <a:pt x="5" y="85"/>
                    <a:pt x="4" y="87"/>
                  </a:cubicBezTo>
                  <a:cubicBezTo>
                    <a:pt x="5" y="87"/>
                    <a:pt x="7" y="87"/>
                    <a:pt x="8" y="89"/>
                  </a:cubicBezTo>
                  <a:cubicBezTo>
                    <a:pt x="5" y="92"/>
                    <a:pt x="5" y="96"/>
                    <a:pt x="8" y="98"/>
                  </a:cubicBezTo>
                  <a:cubicBezTo>
                    <a:pt x="9" y="100"/>
                    <a:pt x="12" y="100"/>
                    <a:pt x="14" y="100"/>
                  </a:cubicBezTo>
                  <a:cubicBezTo>
                    <a:pt x="14" y="100"/>
                    <a:pt x="14" y="100"/>
                    <a:pt x="15" y="100"/>
                  </a:cubicBezTo>
                  <a:cubicBezTo>
                    <a:pt x="15" y="100"/>
                    <a:pt x="16" y="100"/>
                    <a:pt x="16" y="101"/>
                  </a:cubicBezTo>
                  <a:cubicBezTo>
                    <a:pt x="16" y="102"/>
                    <a:pt x="15" y="103"/>
                    <a:pt x="15" y="103"/>
                  </a:cubicBezTo>
                  <a:cubicBezTo>
                    <a:pt x="14" y="103"/>
                    <a:pt x="14" y="102"/>
                    <a:pt x="14" y="102"/>
                  </a:cubicBezTo>
                  <a:cubicBezTo>
                    <a:pt x="13" y="102"/>
                    <a:pt x="12" y="101"/>
                    <a:pt x="12" y="101"/>
                  </a:cubicBezTo>
                  <a:cubicBezTo>
                    <a:pt x="10" y="101"/>
                    <a:pt x="8" y="103"/>
                    <a:pt x="8" y="105"/>
                  </a:cubicBezTo>
                  <a:cubicBezTo>
                    <a:pt x="8" y="105"/>
                    <a:pt x="8" y="105"/>
                    <a:pt x="8" y="105"/>
                  </a:cubicBezTo>
                  <a:cubicBezTo>
                    <a:pt x="8" y="105"/>
                    <a:pt x="8" y="105"/>
                    <a:pt x="7" y="105"/>
                  </a:cubicBezTo>
                  <a:cubicBezTo>
                    <a:pt x="7" y="105"/>
                    <a:pt x="6" y="105"/>
                    <a:pt x="5" y="104"/>
                  </a:cubicBezTo>
                  <a:cubicBezTo>
                    <a:pt x="5" y="105"/>
                    <a:pt x="5" y="105"/>
                    <a:pt x="5" y="105"/>
                  </a:cubicBezTo>
                  <a:cubicBezTo>
                    <a:pt x="5" y="108"/>
                    <a:pt x="7" y="110"/>
                    <a:pt x="9" y="110"/>
                  </a:cubicBezTo>
                  <a:cubicBezTo>
                    <a:pt x="10" y="112"/>
                    <a:pt x="12" y="114"/>
                    <a:pt x="15" y="114"/>
                  </a:cubicBezTo>
                  <a:cubicBezTo>
                    <a:pt x="17" y="114"/>
                    <a:pt x="18" y="113"/>
                    <a:pt x="19" y="113"/>
                  </a:cubicBezTo>
                  <a:cubicBezTo>
                    <a:pt x="20" y="112"/>
                    <a:pt x="20" y="112"/>
                    <a:pt x="21" y="112"/>
                  </a:cubicBezTo>
                  <a:cubicBezTo>
                    <a:pt x="22" y="112"/>
                    <a:pt x="24" y="113"/>
                    <a:pt x="24" y="115"/>
                  </a:cubicBezTo>
                  <a:cubicBezTo>
                    <a:pt x="24" y="117"/>
                    <a:pt x="23" y="118"/>
                    <a:pt x="22" y="118"/>
                  </a:cubicBezTo>
                  <a:cubicBezTo>
                    <a:pt x="19" y="118"/>
                    <a:pt x="19" y="118"/>
                    <a:pt x="19" y="118"/>
                  </a:cubicBezTo>
                  <a:cubicBezTo>
                    <a:pt x="19" y="119"/>
                    <a:pt x="18" y="119"/>
                    <a:pt x="18" y="118"/>
                  </a:cubicBezTo>
                  <a:cubicBezTo>
                    <a:pt x="18" y="118"/>
                    <a:pt x="17" y="118"/>
                    <a:pt x="17" y="118"/>
                  </a:cubicBezTo>
                  <a:cubicBezTo>
                    <a:pt x="22" y="123"/>
                    <a:pt x="22" y="123"/>
                    <a:pt x="22" y="123"/>
                  </a:cubicBezTo>
                  <a:cubicBezTo>
                    <a:pt x="23" y="123"/>
                    <a:pt x="23" y="123"/>
                    <a:pt x="23" y="123"/>
                  </a:cubicBezTo>
                  <a:cubicBezTo>
                    <a:pt x="24" y="124"/>
                    <a:pt x="24" y="124"/>
                    <a:pt x="24" y="124"/>
                  </a:cubicBezTo>
                  <a:cubicBezTo>
                    <a:pt x="29" y="123"/>
                    <a:pt x="29" y="123"/>
                    <a:pt x="29" y="123"/>
                  </a:cubicBezTo>
                  <a:cubicBezTo>
                    <a:pt x="29" y="122"/>
                    <a:pt x="30" y="122"/>
                    <a:pt x="30" y="123"/>
                  </a:cubicBezTo>
                  <a:cubicBezTo>
                    <a:pt x="30" y="123"/>
                    <a:pt x="31" y="123"/>
                    <a:pt x="31" y="123"/>
                  </a:cubicBezTo>
                  <a:cubicBezTo>
                    <a:pt x="34" y="127"/>
                    <a:pt x="34" y="127"/>
                    <a:pt x="34" y="127"/>
                  </a:cubicBezTo>
                  <a:cubicBezTo>
                    <a:pt x="34" y="126"/>
                    <a:pt x="34" y="126"/>
                    <a:pt x="34" y="126"/>
                  </a:cubicBezTo>
                  <a:cubicBezTo>
                    <a:pt x="33" y="126"/>
                    <a:pt x="33" y="126"/>
                    <a:pt x="32" y="126"/>
                  </a:cubicBezTo>
                  <a:cubicBezTo>
                    <a:pt x="28" y="127"/>
                    <a:pt x="28" y="127"/>
                    <a:pt x="28" y="127"/>
                  </a:cubicBezTo>
                  <a:cubicBezTo>
                    <a:pt x="28" y="127"/>
                    <a:pt x="27" y="127"/>
                    <a:pt x="27" y="127"/>
                  </a:cubicBezTo>
                  <a:cubicBezTo>
                    <a:pt x="27" y="127"/>
                    <a:pt x="26" y="127"/>
                    <a:pt x="26" y="126"/>
                  </a:cubicBezTo>
                  <a:cubicBezTo>
                    <a:pt x="31" y="131"/>
                    <a:pt x="31" y="131"/>
                    <a:pt x="31" y="131"/>
                  </a:cubicBezTo>
                  <a:cubicBezTo>
                    <a:pt x="31" y="131"/>
                    <a:pt x="31" y="131"/>
                    <a:pt x="32" y="131"/>
                  </a:cubicBezTo>
                  <a:cubicBezTo>
                    <a:pt x="32" y="132"/>
                    <a:pt x="33" y="132"/>
                    <a:pt x="33" y="132"/>
                  </a:cubicBezTo>
                  <a:cubicBezTo>
                    <a:pt x="37" y="131"/>
                    <a:pt x="37" y="131"/>
                    <a:pt x="37" y="131"/>
                  </a:cubicBezTo>
                  <a:cubicBezTo>
                    <a:pt x="38" y="130"/>
                    <a:pt x="38" y="131"/>
                    <a:pt x="38" y="131"/>
                  </a:cubicBezTo>
                  <a:cubicBezTo>
                    <a:pt x="39" y="131"/>
                    <a:pt x="39" y="131"/>
                    <a:pt x="39" y="131"/>
                  </a:cubicBezTo>
                  <a:cubicBezTo>
                    <a:pt x="43" y="135"/>
                    <a:pt x="43" y="135"/>
                    <a:pt x="43" y="135"/>
                  </a:cubicBezTo>
                  <a:cubicBezTo>
                    <a:pt x="43" y="134"/>
                    <a:pt x="42" y="134"/>
                    <a:pt x="42" y="134"/>
                  </a:cubicBezTo>
                  <a:cubicBezTo>
                    <a:pt x="42" y="134"/>
                    <a:pt x="41" y="134"/>
                    <a:pt x="41" y="134"/>
                  </a:cubicBezTo>
                  <a:cubicBezTo>
                    <a:pt x="37" y="135"/>
                    <a:pt x="37" y="135"/>
                    <a:pt x="37" y="135"/>
                  </a:cubicBezTo>
                  <a:cubicBezTo>
                    <a:pt x="36" y="135"/>
                    <a:pt x="36" y="135"/>
                    <a:pt x="35" y="135"/>
                  </a:cubicBezTo>
                  <a:cubicBezTo>
                    <a:pt x="35" y="135"/>
                    <a:pt x="35" y="135"/>
                    <a:pt x="35" y="134"/>
                  </a:cubicBezTo>
                  <a:cubicBezTo>
                    <a:pt x="39" y="139"/>
                    <a:pt x="39" y="139"/>
                    <a:pt x="39" y="139"/>
                  </a:cubicBezTo>
                  <a:cubicBezTo>
                    <a:pt x="40" y="139"/>
                    <a:pt x="40" y="139"/>
                    <a:pt x="40" y="140"/>
                  </a:cubicBezTo>
                  <a:cubicBezTo>
                    <a:pt x="41" y="140"/>
                    <a:pt x="41" y="140"/>
                    <a:pt x="41" y="140"/>
                  </a:cubicBezTo>
                  <a:cubicBezTo>
                    <a:pt x="47" y="138"/>
                    <a:pt x="47" y="138"/>
                    <a:pt x="47" y="138"/>
                  </a:cubicBezTo>
                  <a:cubicBezTo>
                    <a:pt x="42" y="141"/>
                    <a:pt x="36" y="145"/>
                    <a:pt x="30" y="148"/>
                  </a:cubicBezTo>
                  <a:cubicBezTo>
                    <a:pt x="27" y="150"/>
                    <a:pt x="23" y="151"/>
                    <a:pt x="19" y="149"/>
                  </a:cubicBezTo>
                  <a:cubicBezTo>
                    <a:pt x="17" y="148"/>
                    <a:pt x="14" y="148"/>
                    <a:pt x="13" y="148"/>
                  </a:cubicBezTo>
                  <a:cubicBezTo>
                    <a:pt x="11" y="149"/>
                    <a:pt x="9" y="150"/>
                    <a:pt x="8" y="152"/>
                  </a:cubicBezTo>
                  <a:cubicBezTo>
                    <a:pt x="9" y="151"/>
                    <a:pt x="10" y="151"/>
                    <a:pt x="11" y="151"/>
                  </a:cubicBezTo>
                  <a:cubicBezTo>
                    <a:pt x="12" y="151"/>
                    <a:pt x="14" y="152"/>
                    <a:pt x="15" y="153"/>
                  </a:cubicBezTo>
                  <a:cubicBezTo>
                    <a:pt x="13" y="152"/>
                    <a:pt x="11" y="152"/>
                    <a:pt x="9" y="153"/>
                  </a:cubicBezTo>
                  <a:cubicBezTo>
                    <a:pt x="4" y="155"/>
                    <a:pt x="2" y="159"/>
                    <a:pt x="3" y="162"/>
                  </a:cubicBezTo>
                  <a:cubicBezTo>
                    <a:pt x="1" y="163"/>
                    <a:pt x="0" y="164"/>
                    <a:pt x="0" y="166"/>
                  </a:cubicBezTo>
                  <a:cubicBezTo>
                    <a:pt x="0" y="167"/>
                    <a:pt x="1" y="168"/>
                    <a:pt x="1" y="169"/>
                  </a:cubicBezTo>
                  <a:cubicBezTo>
                    <a:pt x="2" y="167"/>
                    <a:pt x="3" y="166"/>
                    <a:pt x="5" y="166"/>
                  </a:cubicBezTo>
                  <a:cubicBezTo>
                    <a:pt x="6" y="166"/>
                    <a:pt x="7" y="167"/>
                    <a:pt x="8" y="167"/>
                  </a:cubicBezTo>
                  <a:cubicBezTo>
                    <a:pt x="9" y="166"/>
                    <a:pt x="9" y="166"/>
                    <a:pt x="9" y="166"/>
                  </a:cubicBezTo>
                  <a:cubicBezTo>
                    <a:pt x="9" y="165"/>
                    <a:pt x="9" y="165"/>
                    <a:pt x="9" y="164"/>
                  </a:cubicBezTo>
                  <a:cubicBezTo>
                    <a:pt x="9" y="161"/>
                    <a:pt x="13" y="157"/>
                    <a:pt x="16" y="157"/>
                  </a:cubicBezTo>
                  <a:cubicBezTo>
                    <a:pt x="17" y="157"/>
                    <a:pt x="17" y="157"/>
                    <a:pt x="17" y="158"/>
                  </a:cubicBezTo>
                  <a:cubicBezTo>
                    <a:pt x="14" y="158"/>
                    <a:pt x="12" y="161"/>
                    <a:pt x="12" y="164"/>
                  </a:cubicBezTo>
                  <a:cubicBezTo>
                    <a:pt x="12" y="165"/>
                    <a:pt x="12" y="165"/>
                    <a:pt x="12" y="166"/>
                  </a:cubicBezTo>
                  <a:cubicBezTo>
                    <a:pt x="10" y="166"/>
                    <a:pt x="9" y="168"/>
                    <a:pt x="9" y="170"/>
                  </a:cubicBezTo>
                  <a:cubicBezTo>
                    <a:pt x="9" y="171"/>
                    <a:pt x="10" y="172"/>
                    <a:pt x="10" y="173"/>
                  </a:cubicBezTo>
                  <a:cubicBezTo>
                    <a:pt x="12" y="170"/>
                    <a:pt x="14" y="169"/>
                    <a:pt x="17" y="168"/>
                  </a:cubicBezTo>
                  <a:cubicBezTo>
                    <a:pt x="18" y="169"/>
                    <a:pt x="19" y="169"/>
                    <a:pt x="20" y="169"/>
                  </a:cubicBezTo>
                  <a:cubicBezTo>
                    <a:pt x="21" y="169"/>
                    <a:pt x="21" y="169"/>
                    <a:pt x="22" y="169"/>
                  </a:cubicBezTo>
                  <a:cubicBezTo>
                    <a:pt x="21" y="168"/>
                    <a:pt x="21" y="167"/>
                    <a:pt x="21" y="166"/>
                  </a:cubicBezTo>
                  <a:cubicBezTo>
                    <a:pt x="21" y="162"/>
                    <a:pt x="23" y="160"/>
                    <a:pt x="26" y="160"/>
                  </a:cubicBezTo>
                  <a:cubicBezTo>
                    <a:pt x="27" y="160"/>
                    <a:pt x="27" y="160"/>
                    <a:pt x="27" y="160"/>
                  </a:cubicBezTo>
                  <a:cubicBezTo>
                    <a:pt x="24" y="161"/>
                    <a:pt x="23" y="164"/>
                    <a:pt x="23" y="166"/>
                  </a:cubicBezTo>
                  <a:cubicBezTo>
                    <a:pt x="24" y="168"/>
                    <a:pt x="25" y="169"/>
                    <a:pt x="27" y="169"/>
                  </a:cubicBezTo>
                  <a:cubicBezTo>
                    <a:pt x="27" y="170"/>
                    <a:pt x="27" y="172"/>
                    <a:pt x="26" y="173"/>
                  </a:cubicBezTo>
                  <a:cubicBezTo>
                    <a:pt x="29" y="172"/>
                    <a:pt x="31" y="171"/>
                    <a:pt x="32" y="169"/>
                  </a:cubicBezTo>
                  <a:cubicBezTo>
                    <a:pt x="35" y="168"/>
                    <a:pt x="37" y="165"/>
                    <a:pt x="36" y="163"/>
                  </a:cubicBezTo>
                  <a:cubicBezTo>
                    <a:pt x="36" y="162"/>
                    <a:pt x="35" y="161"/>
                    <a:pt x="35" y="161"/>
                  </a:cubicBezTo>
                  <a:cubicBezTo>
                    <a:pt x="35" y="160"/>
                    <a:pt x="35" y="160"/>
                    <a:pt x="35" y="160"/>
                  </a:cubicBezTo>
                  <a:cubicBezTo>
                    <a:pt x="35" y="159"/>
                    <a:pt x="36" y="157"/>
                    <a:pt x="38" y="157"/>
                  </a:cubicBezTo>
                  <a:cubicBezTo>
                    <a:pt x="39" y="157"/>
                    <a:pt x="41" y="159"/>
                    <a:pt x="41" y="160"/>
                  </a:cubicBezTo>
                  <a:cubicBezTo>
                    <a:pt x="41" y="161"/>
                    <a:pt x="40" y="162"/>
                    <a:pt x="40" y="162"/>
                  </a:cubicBezTo>
                  <a:cubicBezTo>
                    <a:pt x="46" y="162"/>
                    <a:pt x="46" y="162"/>
                    <a:pt x="46" y="162"/>
                  </a:cubicBezTo>
                  <a:cubicBezTo>
                    <a:pt x="46" y="162"/>
                    <a:pt x="47" y="162"/>
                    <a:pt x="47" y="162"/>
                  </a:cubicBezTo>
                  <a:cubicBezTo>
                    <a:pt x="47" y="162"/>
                    <a:pt x="48" y="162"/>
                    <a:pt x="48" y="161"/>
                  </a:cubicBezTo>
                  <a:cubicBezTo>
                    <a:pt x="52" y="155"/>
                    <a:pt x="52" y="155"/>
                    <a:pt x="52" y="155"/>
                  </a:cubicBezTo>
                  <a:cubicBezTo>
                    <a:pt x="52" y="155"/>
                    <a:pt x="52" y="155"/>
                    <a:pt x="52" y="155"/>
                  </a:cubicBezTo>
                  <a:cubicBezTo>
                    <a:pt x="52" y="155"/>
                    <a:pt x="53" y="155"/>
                    <a:pt x="53" y="155"/>
                  </a:cubicBezTo>
                  <a:cubicBezTo>
                    <a:pt x="58" y="155"/>
                    <a:pt x="58" y="155"/>
                    <a:pt x="58" y="155"/>
                  </a:cubicBezTo>
                  <a:cubicBezTo>
                    <a:pt x="57" y="155"/>
                    <a:pt x="57" y="155"/>
                    <a:pt x="57" y="155"/>
                  </a:cubicBezTo>
                  <a:cubicBezTo>
                    <a:pt x="57" y="155"/>
                    <a:pt x="57" y="155"/>
                    <a:pt x="56" y="155"/>
                  </a:cubicBezTo>
                  <a:cubicBezTo>
                    <a:pt x="53" y="161"/>
                    <a:pt x="53" y="161"/>
                    <a:pt x="53" y="161"/>
                  </a:cubicBezTo>
                  <a:cubicBezTo>
                    <a:pt x="52" y="162"/>
                    <a:pt x="52" y="162"/>
                    <a:pt x="52" y="162"/>
                  </a:cubicBezTo>
                  <a:cubicBezTo>
                    <a:pt x="51" y="162"/>
                    <a:pt x="51" y="162"/>
                    <a:pt x="51" y="162"/>
                  </a:cubicBezTo>
                  <a:cubicBezTo>
                    <a:pt x="58" y="162"/>
                    <a:pt x="58" y="162"/>
                    <a:pt x="58" y="162"/>
                  </a:cubicBezTo>
                  <a:cubicBezTo>
                    <a:pt x="58" y="162"/>
                    <a:pt x="59" y="162"/>
                    <a:pt x="59" y="162"/>
                  </a:cubicBezTo>
                  <a:cubicBezTo>
                    <a:pt x="59" y="162"/>
                    <a:pt x="60" y="162"/>
                    <a:pt x="60" y="161"/>
                  </a:cubicBezTo>
                  <a:cubicBezTo>
                    <a:pt x="64" y="155"/>
                    <a:pt x="64" y="155"/>
                    <a:pt x="64" y="155"/>
                  </a:cubicBezTo>
                  <a:cubicBezTo>
                    <a:pt x="61" y="153"/>
                    <a:pt x="60" y="150"/>
                    <a:pt x="60" y="146"/>
                  </a:cubicBezTo>
                  <a:cubicBezTo>
                    <a:pt x="60" y="144"/>
                    <a:pt x="61" y="141"/>
                    <a:pt x="62" y="139"/>
                  </a:cubicBezTo>
                  <a:cubicBezTo>
                    <a:pt x="62" y="138"/>
                    <a:pt x="62" y="138"/>
                    <a:pt x="62" y="138"/>
                  </a:cubicBezTo>
                  <a:cubicBezTo>
                    <a:pt x="62" y="138"/>
                    <a:pt x="62" y="138"/>
                    <a:pt x="61" y="137"/>
                  </a:cubicBezTo>
                  <a:cubicBezTo>
                    <a:pt x="61" y="137"/>
                    <a:pt x="61" y="137"/>
                    <a:pt x="61" y="136"/>
                  </a:cubicBezTo>
                  <a:cubicBezTo>
                    <a:pt x="65" y="140"/>
                    <a:pt x="65" y="140"/>
                    <a:pt x="65" y="140"/>
                  </a:cubicBezTo>
                  <a:cubicBezTo>
                    <a:pt x="65" y="140"/>
                    <a:pt x="65" y="141"/>
                    <a:pt x="65" y="141"/>
                  </a:cubicBezTo>
                  <a:cubicBezTo>
                    <a:pt x="65" y="141"/>
                    <a:pt x="65" y="142"/>
                    <a:pt x="65" y="142"/>
                  </a:cubicBezTo>
                  <a:cubicBezTo>
                    <a:pt x="65" y="143"/>
                    <a:pt x="65" y="143"/>
                    <a:pt x="65" y="143"/>
                  </a:cubicBezTo>
                  <a:cubicBezTo>
                    <a:pt x="65" y="145"/>
                    <a:pt x="63" y="148"/>
                    <a:pt x="67" y="151"/>
                  </a:cubicBezTo>
                  <a:cubicBezTo>
                    <a:pt x="67" y="151"/>
                    <a:pt x="67" y="151"/>
                    <a:pt x="68" y="152"/>
                  </a:cubicBezTo>
                  <a:cubicBezTo>
                    <a:pt x="70" y="153"/>
                    <a:pt x="70" y="153"/>
                    <a:pt x="70" y="153"/>
                  </a:cubicBezTo>
                  <a:cubicBezTo>
                    <a:pt x="70" y="144"/>
                    <a:pt x="70" y="144"/>
                    <a:pt x="70" y="144"/>
                  </a:cubicBezTo>
                  <a:cubicBezTo>
                    <a:pt x="74" y="144"/>
                    <a:pt x="74" y="144"/>
                    <a:pt x="74" y="144"/>
                  </a:cubicBezTo>
                  <a:cubicBezTo>
                    <a:pt x="74" y="154"/>
                    <a:pt x="74" y="154"/>
                    <a:pt x="74" y="154"/>
                  </a:cubicBezTo>
                  <a:cubicBezTo>
                    <a:pt x="74" y="155"/>
                    <a:pt x="74" y="155"/>
                    <a:pt x="74" y="155"/>
                  </a:cubicBezTo>
                  <a:cubicBezTo>
                    <a:pt x="74" y="156"/>
                    <a:pt x="75" y="156"/>
                    <a:pt x="75" y="156"/>
                  </a:cubicBezTo>
                  <a:cubicBezTo>
                    <a:pt x="78" y="158"/>
                    <a:pt x="78" y="158"/>
                    <a:pt x="78" y="158"/>
                  </a:cubicBezTo>
                  <a:cubicBezTo>
                    <a:pt x="79" y="159"/>
                    <a:pt x="79" y="159"/>
                    <a:pt x="79" y="159"/>
                  </a:cubicBezTo>
                  <a:cubicBezTo>
                    <a:pt x="80" y="159"/>
                    <a:pt x="80" y="159"/>
                    <a:pt x="81" y="159"/>
                  </a:cubicBezTo>
                  <a:cubicBezTo>
                    <a:pt x="87" y="156"/>
                    <a:pt x="87" y="156"/>
                    <a:pt x="87" y="156"/>
                  </a:cubicBezTo>
                  <a:cubicBezTo>
                    <a:pt x="87" y="156"/>
                    <a:pt x="86" y="156"/>
                    <a:pt x="86" y="156"/>
                  </a:cubicBezTo>
                  <a:cubicBezTo>
                    <a:pt x="85" y="156"/>
                    <a:pt x="85" y="156"/>
                    <a:pt x="85" y="156"/>
                  </a:cubicBezTo>
                  <a:cubicBezTo>
                    <a:pt x="77" y="151"/>
                    <a:pt x="77" y="151"/>
                    <a:pt x="77" y="151"/>
                  </a:cubicBezTo>
                  <a:cubicBezTo>
                    <a:pt x="81" y="148"/>
                    <a:pt x="79" y="145"/>
                    <a:pt x="79" y="143"/>
                  </a:cubicBezTo>
                  <a:cubicBezTo>
                    <a:pt x="79" y="142"/>
                    <a:pt x="79" y="142"/>
                    <a:pt x="79" y="142"/>
                  </a:cubicBezTo>
                  <a:cubicBezTo>
                    <a:pt x="79" y="142"/>
                    <a:pt x="79" y="141"/>
                    <a:pt x="79" y="141"/>
                  </a:cubicBezTo>
                  <a:cubicBezTo>
                    <a:pt x="79" y="141"/>
                    <a:pt x="79" y="140"/>
                    <a:pt x="80" y="140"/>
                  </a:cubicBezTo>
                  <a:cubicBezTo>
                    <a:pt x="83" y="136"/>
                    <a:pt x="83" y="136"/>
                    <a:pt x="83" y="136"/>
                  </a:cubicBezTo>
                  <a:cubicBezTo>
                    <a:pt x="83" y="137"/>
                    <a:pt x="83" y="137"/>
                    <a:pt x="83" y="137"/>
                  </a:cubicBezTo>
                  <a:cubicBezTo>
                    <a:pt x="83" y="138"/>
                    <a:pt x="83" y="138"/>
                    <a:pt x="83" y="138"/>
                  </a:cubicBezTo>
                  <a:cubicBezTo>
                    <a:pt x="83" y="139"/>
                    <a:pt x="83" y="139"/>
                    <a:pt x="83" y="139"/>
                  </a:cubicBezTo>
                  <a:cubicBezTo>
                    <a:pt x="83" y="142"/>
                    <a:pt x="86" y="146"/>
                    <a:pt x="83" y="149"/>
                  </a:cubicBezTo>
                  <a:cubicBezTo>
                    <a:pt x="90" y="153"/>
                    <a:pt x="90" y="153"/>
                    <a:pt x="90" y="153"/>
                  </a:cubicBezTo>
                  <a:cubicBezTo>
                    <a:pt x="90" y="154"/>
                    <a:pt x="91" y="154"/>
                    <a:pt x="91" y="154"/>
                  </a:cubicBezTo>
                  <a:cubicBezTo>
                    <a:pt x="92" y="154"/>
                    <a:pt x="92" y="154"/>
                    <a:pt x="92" y="153"/>
                  </a:cubicBezTo>
                  <a:cubicBezTo>
                    <a:pt x="99" y="151"/>
                    <a:pt x="99" y="151"/>
                    <a:pt x="99" y="151"/>
                  </a:cubicBezTo>
                  <a:cubicBezTo>
                    <a:pt x="99" y="151"/>
                    <a:pt x="98" y="151"/>
                    <a:pt x="98" y="151"/>
                  </a:cubicBezTo>
                  <a:cubicBezTo>
                    <a:pt x="98" y="151"/>
                    <a:pt x="97" y="151"/>
                    <a:pt x="97" y="150"/>
                  </a:cubicBezTo>
                  <a:cubicBezTo>
                    <a:pt x="90" y="146"/>
                    <a:pt x="90" y="146"/>
                    <a:pt x="90" y="146"/>
                  </a:cubicBezTo>
                  <a:cubicBezTo>
                    <a:pt x="91" y="143"/>
                    <a:pt x="90" y="137"/>
                    <a:pt x="88" y="134"/>
                  </a:cubicBezTo>
                  <a:cubicBezTo>
                    <a:pt x="88" y="134"/>
                    <a:pt x="88" y="134"/>
                    <a:pt x="88" y="134"/>
                  </a:cubicBezTo>
                  <a:cubicBezTo>
                    <a:pt x="88" y="134"/>
                    <a:pt x="88" y="133"/>
                    <a:pt x="88" y="133"/>
                  </a:cubicBezTo>
                  <a:cubicBezTo>
                    <a:pt x="88" y="133"/>
                    <a:pt x="88" y="132"/>
                    <a:pt x="88" y="132"/>
                  </a:cubicBezTo>
                  <a:cubicBezTo>
                    <a:pt x="91" y="127"/>
                    <a:pt x="91" y="127"/>
                    <a:pt x="91" y="127"/>
                  </a:cubicBezTo>
                  <a:cubicBezTo>
                    <a:pt x="90" y="128"/>
                    <a:pt x="90" y="128"/>
                    <a:pt x="90" y="128"/>
                  </a:cubicBezTo>
                  <a:cubicBezTo>
                    <a:pt x="90" y="129"/>
                    <a:pt x="90" y="129"/>
                    <a:pt x="91" y="130"/>
                  </a:cubicBezTo>
                  <a:cubicBezTo>
                    <a:pt x="91" y="131"/>
                    <a:pt x="91" y="131"/>
                    <a:pt x="91" y="131"/>
                  </a:cubicBezTo>
                  <a:cubicBezTo>
                    <a:pt x="92" y="132"/>
                    <a:pt x="92" y="133"/>
                    <a:pt x="93" y="134"/>
                  </a:cubicBezTo>
                  <a:cubicBezTo>
                    <a:pt x="97" y="130"/>
                    <a:pt x="98" y="127"/>
                    <a:pt x="95" y="124"/>
                  </a:cubicBezTo>
                  <a:cubicBezTo>
                    <a:pt x="94" y="123"/>
                    <a:pt x="94" y="123"/>
                    <a:pt x="94" y="123"/>
                  </a:cubicBezTo>
                  <a:cubicBezTo>
                    <a:pt x="94" y="122"/>
                    <a:pt x="94" y="122"/>
                    <a:pt x="94" y="122"/>
                  </a:cubicBezTo>
                  <a:cubicBezTo>
                    <a:pt x="94" y="121"/>
                    <a:pt x="94" y="121"/>
                    <a:pt x="94" y="121"/>
                  </a:cubicBezTo>
                  <a:cubicBezTo>
                    <a:pt x="95" y="116"/>
                    <a:pt x="95" y="116"/>
                    <a:pt x="95" y="116"/>
                  </a:cubicBezTo>
                  <a:cubicBezTo>
                    <a:pt x="95" y="116"/>
                    <a:pt x="95" y="116"/>
                    <a:pt x="95" y="117"/>
                  </a:cubicBezTo>
                  <a:cubicBezTo>
                    <a:pt x="95" y="117"/>
                    <a:pt x="95" y="117"/>
                    <a:pt x="96" y="118"/>
                  </a:cubicBezTo>
                  <a:cubicBezTo>
                    <a:pt x="98" y="121"/>
                    <a:pt x="98" y="121"/>
                    <a:pt x="98" y="121"/>
                  </a:cubicBezTo>
                  <a:cubicBezTo>
                    <a:pt x="103" y="126"/>
                    <a:pt x="100" y="133"/>
                    <a:pt x="94" y="139"/>
                  </a:cubicBezTo>
                  <a:cubicBezTo>
                    <a:pt x="95" y="140"/>
                    <a:pt x="95" y="142"/>
                    <a:pt x="95" y="143"/>
                  </a:cubicBezTo>
                  <a:cubicBezTo>
                    <a:pt x="102" y="148"/>
                    <a:pt x="102" y="148"/>
                    <a:pt x="102" y="148"/>
                  </a:cubicBezTo>
                  <a:cubicBezTo>
                    <a:pt x="103" y="148"/>
                    <a:pt x="103" y="148"/>
                    <a:pt x="103" y="148"/>
                  </a:cubicBezTo>
                  <a:cubicBezTo>
                    <a:pt x="104" y="148"/>
                    <a:pt x="104" y="148"/>
                    <a:pt x="105" y="148"/>
                  </a:cubicBezTo>
                  <a:cubicBezTo>
                    <a:pt x="110" y="146"/>
                    <a:pt x="110" y="146"/>
                    <a:pt x="110" y="146"/>
                  </a:cubicBezTo>
                  <a:cubicBezTo>
                    <a:pt x="110" y="146"/>
                    <a:pt x="110" y="146"/>
                    <a:pt x="109" y="146"/>
                  </a:cubicBezTo>
                  <a:cubicBezTo>
                    <a:pt x="108" y="146"/>
                    <a:pt x="107" y="145"/>
                    <a:pt x="107" y="143"/>
                  </a:cubicBezTo>
                  <a:cubicBezTo>
                    <a:pt x="107" y="142"/>
                    <a:pt x="107" y="141"/>
                    <a:pt x="108" y="141"/>
                  </a:cubicBezTo>
                  <a:cubicBezTo>
                    <a:pt x="130" y="134"/>
                    <a:pt x="150" y="117"/>
                    <a:pt x="163" y="117"/>
                  </a:cubicBezTo>
                  <a:cubicBezTo>
                    <a:pt x="169" y="117"/>
                    <a:pt x="175" y="121"/>
                    <a:pt x="175" y="126"/>
                  </a:cubicBezTo>
                  <a:cubicBezTo>
                    <a:pt x="175" y="127"/>
                    <a:pt x="174" y="127"/>
                    <a:pt x="174" y="128"/>
                  </a:cubicBezTo>
                  <a:cubicBezTo>
                    <a:pt x="171" y="136"/>
                    <a:pt x="175" y="143"/>
                    <a:pt x="186" y="146"/>
                  </a:cubicBezTo>
                  <a:cubicBezTo>
                    <a:pt x="188" y="147"/>
                    <a:pt x="189" y="148"/>
                    <a:pt x="189" y="150"/>
                  </a:cubicBezTo>
                  <a:cubicBezTo>
                    <a:pt x="189" y="151"/>
                    <a:pt x="189" y="151"/>
                    <a:pt x="189" y="151"/>
                  </a:cubicBezTo>
                  <a:cubicBezTo>
                    <a:pt x="189" y="151"/>
                    <a:pt x="190" y="151"/>
                    <a:pt x="190" y="151"/>
                  </a:cubicBezTo>
                  <a:cubicBezTo>
                    <a:pt x="193" y="151"/>
                    <a:pt x="195" y="150"/>
                    <a:pt x="197" y="148"/>
                  </a:cubicBezTo>
                  <a:cubicBezTo>
                    <a:pt x="199" y="148"/>
                    <a:pt x="201" y="147"/>
                    <a:pt x="203" y="147"/>
                  </a:cubicBezTo>
                  <a:cubicBezTo>
                    <a:pt x="203" y="148"/>
                    <a:pt x="203" y="148"/>
                    <a:pt x="203" y="149"/>
                  </a:cubicBezTo>
                  <a:cubicBezTo>
                    <a:pt x="204" y="151"/>
                    <a:pt x="203" y="153"/>
                    <a:pt x="202" y="154"/>
                  </a:cubicBezTo>
                  <a:cubicBezTo>
                    <a:pt x="199" y="154"/>
                    <a:pt x="196" y="153"/>
                    <a:pt x="194" y="154"/>
                  </a:cubicBezTo>
                  <a:cubicBezTo>
                    <a:pt x="189" y="154"/>
                    <a:pt x="186" y="157"/>
                    <a:pt x="186" y="162"/>
                  </a:cubicBezTo>
                  <a:cubicBezTo>
                    <a:pt x="186" y="162"/>
                    <a:pt x="186" y="162"/>
                    <a:pt x="186" y="163"/>
                  </a:cubicBezTo>
                  <a:cubicBezTo>
                    <a:pt x="185" y="163"/>
                    <a:pt x="184" y="165"/>
                    <a:pt x="184" y="167"/>
                  </a:cubicBezTo>
                  <a:cubicBezTo>
                    <a:pt x="184" y="168"/>
                    <a:pt x="184" y="168"/>
                    <a:pt x="184" y="169"/>
                  </a:cubicBezTo>
                  <a:cubicBezTo>
                    <a:pt x="186" y="168"/>
                    <a:pt x="187" y="166"/>
                    <a:pt x="189" y="166"/>
                  </a:cubicBezTo>
                  <a:cubicBezTo>
                    <a:pt x="190" y="162"/>
                    <a:pt x="193" y="159"/>
                    <a:pt x="197" y="159"/>
                  </a:cubicBezTo>
                  <a:cubicBezTo>
                    <a:pt x="197" y="159"/>
                    <a:pt x="198" y="159"/>
                    <a:pt x="198" y="159"/>
                  </a:cubicBezTo>
                  <a:cubicBezTo>
                    <a:pt x="194" y="159"/>
                    <a:pt x="191" y="163"/>
                    <a:pt x="191" y="167"/>
                  </a:cubicBezTo>
                  <a:cubicBezTo>
                    <a:pt x="191" y="167"/>
                    <a:pt x="191" y="167"/>
                    <a:pt x="191" y="168"/>
                  </a:cubicBezTo>
                  <a:cubicBezTo>
                    <a:pt x="191" y="168"/>
                    <a:pt x="191" y="169"/>
                    <a:pt x="191" y="170"/>
                  </a:cubicBezTo>
                  <a:cubicBezTo>
                    <a:pt x="191" y="171"/>
                    <a:pt x="191" y="172"/>
                    <a:pt x="192" y="173"/>
                  </a:cubicBezTo>
                  <a:cubicBezTo>
                    <a:pt x="193" y="171"/>
                    <a:pt x="194" y="169"/>
                    <a:pt x="197" y="169"/>
                  </a:cubicBezTo>
                  <a:cubicBezTo>
                    <a:pt x="198" y="168"/>
                    <a:pt x="200" y="168"/>
                    <a:pt x="201" y="168"/>
                  </a:cubicBezTo>
                  <a:cubicBezTo>
                    <a:pt x="201" y="168"/>
                    <a:pt x="201" y="167"/>
                    <a:pt x="201" y="166"/>
                  </a:cubicBezTo>
                  <a:cubicBezTo>
                    <a:pt x="201" y="163"/>
                    <a:pt x="204" y="160"/>
                    <a:pt x="207" y="160"/>
                  </a:cubicBezTo>
                  <a:cubicBezTo>
                    <a:pt x="208" y="160"/>
                    <a:pt x="208" y="160"/>
                    <a:pt x="208" y="160"/>
                  </a:cubicBezTo>
                  <a:cubicBezTo>
                    <a:pt x="206" y="160"/>
                    <a:pt x="204" y="162"/>
                    <a:pt x="204" y="165"/>
                  </a:cubicBezTo>
                  <a:cubicBezTo>
                    <a:pt x="204" y="167"/>
                    <a:pt x="205" y="168"/>
                    <a:pt x="206" y="169"/>
                  </a:cubicBezTo>
                  <a:cubicBezTo>
                    <a:pt x="206" y="169"/>
                    <a:pt x="206" y="169"/>
                    <a:pt x="206" y="169"/>
                  </a:cubicBezTo>
                  <a:cubicBezTo>
                    <a:pt x="206" y="171"/>
                    <a:pt x="207" y="172"/>
                    <a:pt x="208" y="173"/>
                  </a:cubicBezTo>
                  <a:cubicBezTo>
                    <a:pt x="208" y="170"/>
                    <a:pt x="210" y="169"/>
                    <a:pt x="212" y="169"/>
                  </a:cubicBezTo>
                  <a:cubicBezTo>
                    <a:pt x="215" y="169"/>
                    <a:pt x="216" y="168"/>
                    <a:pt x="218" y="168"/>
                  </a:cubicBezTo>
                  <a:cubicBezTo>
                    <a:pt x="220" y="167"/>
                    <a:pt x="221" y="165"/>
                    <a:pt x="221" y="163"/>
                  </a:cubicBezTo>
                  <a:cubicBezTo>
                    <a:pt x="221" y="161"/>
                    <a:pt x="220" y="160"/>
                    <a:pt x="219" y="159"/>
                  </a:cubicBezTo>
                  <a:cubicBezTo>
                    <a:pt x="220" y="156"/>
                    <a:pt x="220" y="152"/>
                    <a:pt x="219" y="148"/>
                  </a:cubicBezTo>
                  <a:cubicBezTo>
                    <a:pt x="219" y="148"/>
                    <a:pt x="219" y="148"/>
                    <a:pt x="219" y="148"/>
                  </a:cubicBezTo>
                  <a:cubicBezTo>
                    <a:pt x="221" y="148"/>
                    <a:pt x="222" y="149"/>
                    <a:pt x="223" y="150"/>
                  </a:cubicBezTo>
                  <a:moveTo>
                    <a:pt x="53" y="131"/>
                  </a:moveTo>
                  <a:cubicBezTo>
                    <a:pt x="54" y="130"/>
                    <a:pt x="54" y="130"/>
                    <a:pt x="54" y="130"/>
                  </a:cubicBezTo>
                  <a:cubicBezTo>
                    <a:pt x="54" y="129"/>
                    <a:pt x="54" y="129"/>
                    <a:pt x="54" y="128"/>
                  </a:cubicBezTo>
                  <a:cubicBezTo>
                    <a:pt x="54" y="128"/>
                    <a:pt x="54" y="128"/>
                    <a:pt x="54" y="127"/>
                  </a:cubicBezTo>
                  <a:cubicBezTo>
                    <a:pt x="56" y="132"/>
                    <a:pt x="56" y="132"/>
                    <a:pt x="56" y="132"/>
                  </a:cubicBezTo>
                  <a:cubicBezTo>
                    <a:pt x="56" y="132"/>
                    <a:pt x="56" y="133"/>
                    <a:pt x="56" y="133"/>
                  </a:cubicBezTo>
                  <a:cubicBezTo>
                    <a:pt x="56" y="133"/>
                    <a:pt x="56" y="134"/>
                    <a:pt x="56" y="134"/>
                  </a:cubicBezTo>
                  <a:cubicBezTo>
                    <a:pt x="56" y="134"/>
                    <a:pt x="56" y="134"/>
                    <a:pt x="56" y="134"/>
                  </a:cubicBezTo>
                  <a:cubicBezTo>
                    <a:pt x="54" y="137"/>
                    <a:pt x="53" y="143"/>
                    <a:pt x="55" y="146"/>
                  </a:cubicBezTo>
                  <a:cubicBezTo>
                    <a:pt x="51" y="145"/>
                    <a:pt x="50" y="142"/>
                    <a:pt x="50" y="139"/>
                  </a:cubicBezTo>
                  <a:cubicBezTo>
                    <a:pt x="43" y="132"/>
                    <a:pt x="41" y="126"/>
                    <a:pt x="46" y="120"/>
                  </a:cubicBezTo>
                  <a:cubicBezTo>
                    <a:pt x="49" y="117"/>
                    <a:pt x="49" y="117"/>
                    <a:pt x="49" y="117"/>
                  </a:cubicBezTo>
                  <a:cubicBezTo>
                    <a:pt x="49" y="117"/>
                    <a:pt x="49" y="116"/>
                    <a:pt x="49" y="116"/>
                  </a:cubicBezTo>
                  <a:cubicBezTo>
                    <a:pt x="49" y="116"/>
                    <a:pt x="49" y="115"/>
                    <a:pt x="49" y="115"/>
                  </a:cubicBezTo>
                  <a:cubicBezTo>
                    <a:pt x="51" y="120"/>
                    <a:pt x="51" y="120"/>
                    <a:pt x="51" y="120"/>
                  </a:cubicBezTo>
                  <a:cubicBezTo>
                    <a:pt x="51" y="120"/>
                    <a:pt x="51" y="121"/>
                    <a:pt x="51" y="121"/>
                  </a:cubicBezTo>
                  <a:cubicBezTo>
                    <a:pt x="51" y="121"/>
                    <a:pt x="50" y="122"/>
                    <a:pt x="50" y="122"/>
                  </a:cubicBezTo>
                  <a:cubicBezTo>
                    <a:pt x="49" y="123"/>
                    <a:pt x="49" y="123"/>
                    <a:pt x="49" y="123"/>
                  </a:cubicBezTo>
                  <a:cubicBezTo>
                    <a:pt x="47" y="126"/>
                    <a:pt x="48" y="130"/>
                    <a:pt x="52" y="134"/>
                  </a:cubicBezTo>
                  <a:cubicBezTo>
                    <a:pt x="52" y="133"/>
                    <a:pt x="52" y="132"/>
                    <a:pt x="53" y="131"/>
                  </a:cubicBezTo>
                  <a:moveTo>
                    <a:pt x="62" y="96"/>
                  </a:moveTo>
                  <a:cubicBezTo>
                    <a:pt x="60" y="96"/>
                    <a:pt x="60" y="96"/>
                    <a:pt x="60" y="96"/>
                  </a:cubicBezTo>
                  <a:cubicBezTo>
                    <a:pt x="59" y="96"/>
                    <a:pt x="57" y="93"/>
                    <a:pt x="57" y="91"/>
                  </a:cubicBezTo>
                  <a:cubicBezTo>
                    <a:pt x="58" y="92"/>
                    <a:pt x="59" y="93"/>
                    <a:pt x="60" y="93"/>
                  </a:cubicBezTo>
                  <a:cubicBezTo>
                    <a:pt x="68" y="93"/>
                    <a:pt x="68" y="93"/>
                    <a:pt x="68" y="93"/>
                  </a:cubicBezTo>
                  <a:cubicBezTo>
                    <a:pt x="69" y="93"/>
                    <a:pt x="69" y="93"/>
                    <a:pt x="70" y="94"/>
                  </a:cubicBezTo>
                  <a:cubicBezTo>
                    <a:pt x="70" y="95"/>
                    <a:pt x="70" y="96"/>
                    <a:pt x="70" y="97"/>
                  </a:cubicBezTo>
                  <a:cubicBezTo>
                    <a:pt x="69" y="96"/>
                    <a:pt x="69" y="96"/>
                    <a:pt x="68" y="96"/>
                  </a:cubicBezTo>
                  <a:cubicBezTo>
                    <a:pt x="66" y="96"/>
                    <a:pt x="66" y="96"/>
                    <a:pt x="66" y="96"/>
                  </a:cubicBezTo>
                  <a:cubicBezTo>
                    <a:pt x="67" y="96"/>
                    <a:pt x="67" y="97"/>
                    <a:pt x="67" y="97"/>
                  </a:cubicBezTo>
                  <a:cubicBezTo>
                    <a:pt x="67" y="99"/>
                    <a:pt x="66" y="100"/>
                    <a:pt x="64" y="100"/>
                  </a:cubicBezTo>
                  <a:cubicBezTo>
                    <a:pt x="63" y="100"/>
                    <a:pt x="61" y="99"/>
                    <a:pt x="61" y="97"/>
                  </a:cubicBezTo>
                  <a:cubicBezTo>
                    <a:pt x="61" y="97"/>
                    <a:pt x="62" y="96"/>
                    <a:pt x="62" y="96"/>
                  </a:cubicBezTo>
                  <a:moveTo>
                    <a:pt x="64" y="82"/>
                  </a:moveTo>
                  <a:cubicBezTo>
                    <a:pt x="67" y="86"/>
                    <a:pt x="67" y="86"/>
                    <a:pt x="67" y="86"/>
                  </a:cubicBezTo>
                  <a:cubicBezTo>
                    <a:pt x="68" y="87"/>
                    <a:pt x="68" y="87"/>
                    <a:pt x="69" y="88"/>
                  </a:cubicBezTo>
                  <a:cubicBezTo>
                    <a:pt x="66" y="88"/>
                    <a:pt x="66" y="88"/>
                    <a:pt x="66" y="88"/>
                  </a:cubicBezTo>
                  <a:cubicBezTo>
                    <a:pt x="65" y="88"/>
                    <a:pt x="64" y="87"/>
                    <a:pt x="63" y="86"/>
                  </a:cubicBezTo>
                  <a:cubicBezTo>
                    <a:pt x="60" y="82"/>
                    <a:pt x="60" y="82"/>
                    <a:pt x="60" y="82"/>
                  </a:cubicBezTo>
                  <a:cubicBezTo>
                    <a:pt x="60" y="82"/>
                    <a:pt x="59" y="81"/>
                    <a:pt x="59" y="81"/>
                  </a:cubicBezTo>
                  <a:cubicBezTo>
                    <a:pt x="62" y="81"/>
                    <a:pt x="62" y="81"/>
                    <a:pt x="62" y="81"/>
                  </a:cubicBezTo>
                  <a:cubicBezTo>
                    <a:pt x="62" y="81"/>
                    <a:pt x="63" y="81"/>
                    <a:pt x="64" y="82"/>
                  </a:cubicBezTo>
                  <a:moveTo>
                    <a:pt x="73" y="81"/>
                  </a:moveTo>
                  <a:cubicBezTo>
                    <a:pt x="76" y="86"/>
                    <a:pt x="76" y="86"/>
                    <a:pt x="76" y="86"/>
                  </a:cubicBezTo>
                  <a:cubicBezTo>
                    <a:pt x="77" y="87"/>
                    <a:pt x="78" y="88"/>
                    <a:pt x="78" y="88"/>
                  </a:cubicBezTo>
                  <a:cubicBezTo>
                    <a:pt x="75" y="88"/>
                    <a:pt x="75" y="88"/>
                    <a:pt x="75" y="88"/>
                  </a:cubicBezTo>
                  <a:cubicBezTo>
                    <a:pt x="74" y="88"/>
                    <a:pt x="73" y="88"/>
                    <a:pt x="72" y="87"/>
                  </a:cubicBezTo>
                  <a:cubicBezTo>
                    <a:pt x="69" y="82"/>
                    <a:pt x="69" y="82"/>
                    <a:pt x="69" y="82"/>
                  </a:cubicBezTo>
                  <a:cubicBezTo>
                    <a:pt x="68" y="80"/>
                    <a:pt x="68" y="80"/>
                    <a:pt x="66" y="79"/>
                  </a:cubicBezTo>
                  <a:cubicBezTo>
                    <a:pt x="69" y="79"/>
                    <a:pt x="69" y="79"/>
                    <a:pt x="69" y="79"/>
                  </a:cubicBezTo>
                  <a:cubicBezTo>
                    <a:pt x="71" y="79"/>
                    <a:pt x="72" y="80"/>
                    <a:pt x="73" y="81"/>
                  </a:cubicBezTo>
                  <a:moveTo>
                    <a:pt x="86" y="88"/>
                  </a:moveTo>
                  <a:cubicBezTo>
                    <a:pt x="84" y="88"/>
                    <a:pt x="84" y="88"/>
                    <a:pt x="84" y="88"/>
                  </a:cubicBezTo>
                  <a:cubicBezTo>
                    <a:pt x="82" y="88"/>
                    <a:pt x="81" y="87"/>
                    <a:pt x="81" y="86"/>
                  </a:cubicBezTo>
                  <a:cubicBezTo>
                    <a:pt x="78" y="82"/>
                    <a:pt x="78" y="82"/>
                    <a:pt x="78" y="82"/>
                  </a:cubicBezTo>
                  <a:cubicBezTo>
                    <a:pt x="77" y="82"/>
                    <a:pt x="77" y="81"/>
                    <a:pt x="76" y="81"/>
                  </a:cubicBezTo>
                  <a:cubicBezTo>
                    <a:pt x="79" y="81"/>
                    <a:pt x="79" y="81"/>
                    <a:pt x="79" y="81"/>
                  </a:cubicBezTo>
                  <a:cubicBezTo>
                    <a:pt x="80" y="81"/>
                    <a:pt x="81" y="81"/>
                    <a:pt x="81" y="82"/>
                  </a:cubicBezTo>
                  <a:cubicBezTo>
                    <a:pt x="84" y="86"/>
                    <a:pt x="84" y="86"/>
                    <a:pt x="84" y="86"/>
                  </a:cubicBezTo>
                  <a:cubicBezTo>
                    <a:pt x="85" y="87"/>
                    <a:pt x="85" y="87"/>
                    <a:pt x="86" y="88"/>
                  </a:cubicBezTo>
                  <a:moveTo>
                    <a:pt x="87" y="91"/>
                  </a:moveTo>
                  <a:cubicBezTo>
                    <a:pt x="87" y="93"/>
                    <a:pt x="86" y="96"/>
                    <a:pt x="84" y="96"/>
                  </a:cubicBezTo>
                  <a:cubicBezTo>
                    <a:pt x="82" y="96"/>
                    <a:pt x="82" y="96"/>
                    <a:pt x="82" y="96"/>
                  </a:cubicBezTo>
                  <a:cubicBezTo>
                    <a:pt x="83" y="96"/>
                    <a:pt x="83" y="97"/>
                    <a:pt x="83" y="97"/>
                  </a:cubicBezTo>
                  <a:cubicBezTo>
                    <a:pt x="83" y="99"/>
                    <a:pt x="82" y="100"/>
                    <a:pt x="80" y="100"/>
                  </a:cubicBezTo>
                  <a:cubicBezTo>
                    <a:pt x="78" y="100"/>
                    <a:pt x="77" y="99"/>
                    <a:pt x="77" y="97"/>
                  </a:cubicBezTo>
                  <a:cubicBezTo>
                    <a:pt x="77" y="97"/>
                    <a:pt x="77" y="96"/>
                    <a:pt x="78" y="96"/>
                  </a:cubicBezTo>
                  <a:cubicBezTo>
                    <a:pt x="76" y="96"/>
                    <a:pt x="76" y="96"/>
                    <a:pt x="76" y="96"/>
                  </a:cubicBezTo>
                  <a:cubicBezTo>
                    <a:pt x="76" y="96"/>
                    <a:pt x="75" y="96"/>
                    <a:pt x="75" y="97"/>
                  </a:cubicBezTo>
                  <a:cubicBezTo>
                    <a:pt x="75" y="96"/>
                    <a:pt x="74" y="95"/>
                    <a:pt x="75" y="94"/>
                  </a:cubicBezTo>
                  <a:cubicBezTo>
                    <a:pt x="75" y="93"/>
                    <a:pt x="76" y="93"/>
                    <a:pt x="76" y="93"/>
                  </a:cubicBezTo>
                  <a:cubicBezTo>
                    <a:pt x="84" y="93"/>
                    <a:pt x="84" y="93"/>
                    <a:pt x="84" y="93"/>
                  </a:cubicBezTo>
                  <a:cubicBezTo>
                    <a:pt x="85" y="93"/>
                    <a:pt x="86" y="92"/>
                    <a:pt x="87" y="91"/>
                  </a:cubicBezTo>
                  <a:moveTo>
                    <a:pt x="85" y="107"/>
                  </a:moveTo>
                  <a:cubicBezTo>
                    <a:pt x="84" y="107"/>
                    <a:pt x="84" y="108"/>
                    <a:pt x="84" y="108"/>
                  </a:cubicBezTo>
                  <a:cubicBezTo>
                    <a:pt x="84" y="111"/>
                    <a:pt x="83" y="112"/>
                    <a:pt x="81" y="113"/>
                  </a:cubicBezTo>
                  <a:cubicBezTo>
                    <a:pt x="81" y="116"/>
                    <a:pt x="80" y="118"/>
                    <a:pt x="79" y="121"/>
                  </a:cubicBezTo>
                  <a:cubicBezTo>
                    <a:pt x="82" y="126"/>
                    <a:pt x="80" y="129"/>
                    <a:pt x="78" y="130"/>
                  </a:cubicBezTo>
                  <a:cubicBezTo>
                    <a:pt x="76" y="130"/>
                    <a:pt x="74" y="129"/>
                    <a:pt x="72" y="129"/>
                  </a:cubicBezTo>
                  <a:cubicBezTo>
                    <a:pt x="70" y="129"/>
                    <a:pt x="68" y="130"/>
                    <a:pt x="66" y="130"/>
                  </a:cubicBezTo>
                  <a:cubicBezTo>
                    <a:pt x="64" y="129"/>
                    <a:pt x="63" y="126"/>
                    <a:pt x="65" y="121"/>
                  </a:cubicBezTo>
                  <a:cubicBezTo>
                    <a:pt x="64" y="118"/>
                    <a:pt x="64" y="116"/>
                    <a:pt x="64" y="113"/>
                  </a:cubicBezTo>
                  <a:cubicBezTo>
                    <a:pt x="62" y="112"/>
                    <a:pt x="60" y="111"/>
                    <a:pt x="60" y="108"/>
                  </a:cubicBezTo>
                  <a:cubicBezTo>
                    <a:pt x="60" y="108"/>
                    <a:pt x="60" y="107"/>
                    <a:pt x="59" y="107"/>
                  </a:cubicBezTo>
                  <a:cubicBezTo>
                    <a:pt x="52" y="105"/>
                    <a:pt x="51" y="96"/>
                    <a:pt x="55" y="93"/>
                  </a:cubicBezTo>
                  <a:cubicBezTo>
                    <a:pt x="55" y="97"/>
                    <a:pt x="54" y="103"/>
                    <a:pt x="63" y="104"/>
                  </a:cubicBezTo>
                  <a:cubicBezTo>
                    <a:pt x="63" y="109"/>
                    <a:pt x="65" y="110"/>
                    <a:pt x="67" y="110"/>
                  </a:cubicBezTo>
                  <a:cubicBezTo>
                    <a:pt x="69" y="110"/>
                    <a:pt x="70" y="110"/>
                    <a:pt x="70" y="110"/>
                  </a:cubicBezTo>
                  <a:cubicBezTo>
                    <a:pt x="72" y="109"/>
                    <a:pt x="71" y="107"/>
                    <a:pt x="70" y="107"/>
                  </a:cubicBezTo>
                  <a:cubicBezTo>
                    <a:pt x="69" y="106"/>
                    <a:pt x="69" y="105"/>
                    <a:pt x="69" y="103"/>
                  </a:cubicBezTo>
                  <a:cubicBezTo>
                    <a:pt x="69" y="103"/>
                    <a:pt x="69" y="103"/>
                    <a:pt x="69" y="103"/>
                  </a:cubicBezTo>
                  <a:cubicBezTo>
                    <a:pt x="72" y="103"/>
                    <a:pt x="72" y="103"/>
                    <a:pt x="72" y="103"/>
                  </a:cubicBezTo>
                  <a:cubicBezTo>
                    <a:pt x="75" y="103"/>
                    <a:pt x="75" y="103"/>
                    <a:pt x="75" y="103"/>
                  </a:cubicBezTo>
                  <a:cubicBezTo>
                    <a:pt x="75" y="103"/>
                    <a:pt x="75" y="103"/>
                    <a:pt x="75" y="103"/>
                  </a:cubicBezTo>
                  <a:cubicBezTo>
                    <a:pt x="76" y="105"/>
                    <a:pt x="75" y="106"/>
                    <a:pt x="74" y="107"/>
                  </a:cubicBezTo>
                  <a:cubicBezTo>
                    <a:pt x="74" y="107"/>
                    <a:pt x="73" y="109"/>
                    <a:pt x="74" y="110"/>
                  </a:cubicBezTo>
                  <a:cubicBezTo>
                    <a:pt x="75" y="110"/>
                    <a:pt x="76" y="110"/>
                    <a:pt x="77" y="110"/>
                  </a:cubicBezTo>
                  <a:cubicBezTo>
                    <a:pt x="80" y="110"/>
                    <a:pt x="82" y="109"/>
                    <a:pt x="81" y="104"/>
                  </a:cubicBezTo>
                  <a:cubicBezTo>
                    <a:pt x="90" y="103"/>
                    <a:pt x="90" y="97"/>
                    <a:pt x="89" y="93"/>
                  </a:cubicBezTo>
                  <a:cubicBezTo>
                    <a:pt x="93" y="96"/>
                    <a:pt x="92" y="105"/>
                    <a:pt x="85" y="107"/>
                  </a:cubicBezTo>
                  <a:moveTo>
                    <a:pt x="77" y="125"/>
                  </a:moveTo>
                  <a:cubicBezTo>
                    <a:pt x="78" y="123"/>
                    <a:pt x="75" y="122"/>
                    <a:pt x="72" y="122"/>
                  </a:cubicBezTo>
                  <a:cubicBezTo>
                    <a:pt x="69" y="122"/>
                    <a:pt x="67" y="123"/>
                    <a:pt x="67" y="125"/>
                  </a:cubicBezTo>
                  <a:cubicBezTo>
                    <a:pt x="67" y="128"/>
                    <a:pt x="70" y="127"/>
                    <a:pt x="72" y="127"/>
                  </a:cubicBezTo>
                  <a:cubicBezTo>
                    <a:pt x="74" y="127"/>
                    <a:pt x="77" y="128"/>
                    <a:pt x="77" y="125"/>
                  </a:cubicBezTo>
                  <a:moveTo>
                    <a:pt x="76" y="119"/>
                  </a:moveTo>
                  <a:cubicBezTo>
                    <a:pt x="77" y="117"/>
                    <a:pt x="77" y="115"/>
                    <a:pt x="77" y="113"/>
                  </a:cubicBezTo>
                  <a:cubicBezTo>
                    <a:pt x="75" y="115"/>
                    <a:pt x="75" y="115"/>
                    <a:pt x="75" y="115"/>
                  </a:cubicBezTo>
                  <a:cubicBezTo>
                    <a:pt x="75" y="114"/>
                    <a:pt x="74" y="114"/>
                    <a:pt x="74" y="113"/>
                  </a:cubicBezTo>
                  <a:cubicBezTo>
                    <a:pt x="74" y="113"/>
                    <a:pt x="74" y="113"/>
                    <a:pt x="73" y="113"/>
                  </a:cubicBezTo>
                  <a:cubicBezTo>
                    <a:pt x="73" y="113"/>
                    <a:pt x="73" y="113"/>
                    <a:pt x="73" y="113"/>
                  </a:cubicBezTo>
                  <a:cubicBezTo>
                    <a:pt x="73" y="113"/>
                    <a:pt x="72" y="113"/>
                    <a:pt x="72" y="113"/>
                  </a:cubicBezTo>
                  <a:cubicBezTo>
                    <a:pt x="72" y="113"/>
                    <a:pt x="72" y="113"/>
                    <a:pt x="71" y="113"/>
                  </a:cubicBezTo>
                  <a:cubicBezTo>
                    <a:pt x="71" y="113"/>
                    <a:pt x="71" y="113"/>
                    <a:pt x="71" y="113"/>
                  </a:cubicBezTo>
                  <a:cubicBezTo>
                    <a:pt x="71" y="113"/>
                    <a:pt x="70" y="113"/>
                    <a:pt x="70" y="113"/>
                  </a:cubicBezTo>
                  <a:cubicBezTo>
                    <a:pt x="70" y="114"/>
                    <a:pt x="70" y="114"/>
                    <a:pt x="69" y="115"/>
                  </a:cubicBezTo>
                  <a:cubicBezTo>
                    <a:pt x="67" y="113"/>
                    <a:pt x="67" y="113"/>
                    <a:pt x="67" y="113"/>
                  </a:cubicBezTo>
                  <a:cubicBezTo>
                    <a:pt x="67" y="115"/>
                    <a:pt x="67" y="117"/>
                    <a:pt x="68" y="119"/>
                  </a:cubicBezTo>
                  <a:cubicBezTo>
                    <a:pt x="69" y="119"/>
                    <a:pt x="71" y="119"/>
                    <a:pt x="72" y="119"/>
                  </a:cubicBezTo>
                  <a:cubicBezTo>
                    <a:pt x="74" y="119"/>
                    <a:pt x="75" y="119"/>
                    <a:pt x="76" y="119"/>
                  </a:cubicBezTo>
                  <a:moveTo>
                    <a:pt x="164" y="98"/>
                  </a:moveTo>
                  <a:cubicBezTo>
                    <a:pt x="168" y="94"/>
                    <a:pt x="173" y="91"/>
                    <a:pt x="178" y="89"/>
                  </a:cubicBezTo>
                  <a:cubicBezTo>
                    <a:pt x="177" y="88"/>
                    <a:pt x="177" y="88"/>
                    <a:pt x="177" y="87"/>
                  </a:cubicBezTo>
                  <a:cubicBezTo>
                    <a:pt x="177" y="87"/>
                    <a:pt x="177" y="87"/>
                    <a:pt x="177" y="87"/>
                  </a:cubicBezTo>
                  <a:cubicBezTo>
                    <a:pt x="157" y="90"/>
                    <a:pt x="138" y="101"/>
                    <a:pt x="122" y="101"/>
                  </a:cubicBezTo>
                  <a:cubicBezTo>
                    <a:pt x="117" y="101"/>
                    <a:pt x="113" y="99"/>
                    <a:pt x="113" y="96"/>
                  </a:cubicBezTo>
                  <a:cubicBezTo>
                    <a:pt x="113" y="95"/>
                    <a:pt x="113" y="95"/>
                    <a:pt x="113" y="94"/>
                  </a:cubicBezTo>
                  <a:cubicBezTo>
                    <a:pt x="113" y="93"/>
                    <a:pt x="114" y="92"/>
                    <a:pt x="115" y="92"/>
                  </a:cubicBezTo>
                  <a:cubicBezTo>
                    <a:pt x="117" y="92"/>
                    <a:pt x="118" y="93"/>
                    <a:pt x="118" y="95"/>
                  </a:cubicBezTo>
                  <a:cubicBezTo>
                    <a:pt x="118" y="95"/>
                    <a:pt x="118" y="96"/>
                    <a:pt x="117" y="96"/>
                  </a:cubicBezTo>
                  <a:cubicBezTo>
                    <a:pt x="118" y="96"/>
                    <a:pt x="118" y="97"/>
                    <a:pt x="119" y="97"/>
                  </a:cubicBezTo>
                  <a:cubicBezTo>
                    <a:pt x="120" y="97"/>
                    <a:pt x="121" y="96"/>
                    <a:pt x="122" y="96"/>
                  </a:cubicBezTo>
                  <a:cubicBezTo>
                    <a:pt x="124" y="96"/>
                    <a:pt x="125" y="94"/>
                    <a:pt x="125" y="92"/>
                  </a:cubicBezTo>
                  <a:cubicBezTo>
                    <a:pt x="125" y="90"/>
                    <a:pt x="123" y="88"/>
                    <a:pt x="121" y="88"/>
                  </a:cubicBezTo>
                  <a:cubicBezTo>
                    <a:pt x="121" y="88"/>
                    <a:pt x="121" y="88"/>
                    <a:pt x="121" y="88"/>
                  </a:cubicBezTo>
                  <a:cubicBezTo>
                    <a:pt x="121" y="88"/>
                    <a:pt x="122" y="87"/>
                    <a:pt x="123" y="87"/>
                  </a:cubicBezTo>
                  <a:cubicBezTo>
                    <a:pt x="125" y="87"/>
                    <a:pt x="128" y="90"/>
                    <a:pt x="128" y="92"/>
                  </a:cubicBezTo>
                  <a:cubicBezTo>
                    <a:pt x="128" y="92"/>
                    <a:pt x="128" y="93"/>
                    <a:pt x="128" y="93"/>
                  </a:cubicBezTo>
                  <a:cubicBezTo>
                    <a:pt x="135" y="93"/>
                    <a:pt x="143" y="86"/>
                    <a:pt x="145" y="83"/>
                  </a:cubicBezTo>
                  <a:cubicBezTo>
                    <a:pt x="143" y="84"/>
                    <a:pt x="140" y="84"/>
                    <a:pt x="138" y="84"/>
                  </a:cubicBezTo>
                  <a:cubicBezTo>
                    <a:pt x="135" y="84"/>
                    <a:pt x="132" y="84"/>
                    <a:pt x="129" y="83"/>
                  </a:cubicBezTo>
                  <a:cubicBezTo>
                    <a:pt x="126" y="82"/>
                    <a:pt x="122" y="82"/>
                    <a:pt x="119" y="82"/>
                  </a:cubicBezTo>
                  <a:cubicBezTo>
                    <a:pt x="110" y="82"/>
                    <a:pt x="103" y="87"/>
                    <a:pt x="103" y="95"/>
                  </a:cubicBezTo>
                  <a:cubicBezTo>
                    <a:pt x="103" y="101"/>
                    <a:pt x="108" y="106"/>
                    <a:pt x="115" y="107"/>
                  </a:cubicBezTo>
                  <a:cubicBezTo>
                    <a:pt x="130" y="110"/>
                    <a:pt x="149" y="101"/>
                    <a:pt x="164" y="98"/>
                  </a:cubicBezTo>
                  <a:moveTo>
                    <a:pt x="98" y="364"/>
                  </a:moveTo>
                  <a:cubicBezTo>
                    <a:pt x="98" y="365"/>
                    <a:pt x="98" y="365"/>
                    <a:pt x="99" y="366"/>
                  </a:cubicBezTo>
                  <a:cubicBezTo>
                    <a:pt x="100" y="364"/>
                    <a:pt x="102" y="363"/>
                    <a:pt x="104" y="363"/>
                  </a:cubicBezTo>
                  <a:cubicBezTo>
                    <a:pt x="105" y="359"/>
                    <a:pt x="109" y="357"/>
                    <a:pt x="112" y="357"/>
                  </a:cubicBezTo>
                  <a:cubicBezTo>
                    <a:pt x="113" y="357"/>
                    <a:pt x="113" y="357"/>
                    <a:pt x="113" y="357"/>
                  </a:cubicBezTo>
                  <a:cubicBezTo>
                    <a:pt x="110" y="358"/>
                    <a:pt x="108" y="360"/>
                    <a:pt x="106" y="363"/>
                  </a:cubicBezTo>
                  <a:cubicBezTo>
                    <a:pt x="105" y="364"/>
                    <a:pt x="103" y="365"/>
                    <a:pt x="103" y="368"/>
                  </a:cubicBezTo>
                  <a:cubicBezTo>
                    <a:pt x="103" y="369"/>
                    <a:pt x="103" y="369"/>
                    <a:pt x="104" y="370"/>
                  </a:cubicBezTo>
                  <a:cubicBezTo>
                    <a:pt x="106" y="368"/>
                    <a:pt x="108" y="367"/>
                    <a:pt x="110" y="366"/>
                  </a:cubicBezTo>
                  <a:cubicBezTo>
                    <a:pt x="111" y="363"/>
                    <a:pt x="114" y="360"/>
                    <a:pt x="118" y="360"/>
                  </a:cubicBezTo>
                  <a:cubicBezTo>
                    <a:pt x="114" y="361"/>
                    <a:pt x="112" y="364"/>
                    <a:pt x="112" y="368"/>
                  </a:cubicBezTo>
                  <a:cubicBezTo>
                    <a:pt x="112" y="369"/>
                    <a:pt x="112" y="370"/>
                    <a:pt x="113" y="371"/>
                  </a:cubicBezTo>
                  <a:cubicBezTo>
                    <a:pt x="114" y="369"/>
                    <a:pt x="115" y="368"/>
                    <a:pt x="118" y="368"/>
                  </a:cubicBezTo>
                  <a:cubicBezTo>
                    <a:pt x="118" y="368"/>
                    <a:pt x="119" y="368"/>
                    <a:pt x="119" y="368"/>
                  </a:cubicBezTo>
                  <a:cubicBezTo>
                    <a:pt x="120" y="368"/>
                    <a:pt x="121" y="369"/>
                    <a:pt x="121" y="369"/>
                  </a:cubicBezTo>
                  <a:cubicBezTo>
                    <a:pt x="125" y="369"/>
                    <a:pt x="128" y="366"/>
                    <a:pt x="128" y="362"/>
                  </a:cubicBezTo>
                  <a:cubicBezTo>
                    <a:pt x="128" y="361"/>
                    <a:pt x="128" y="361"/>
                    <a:pt x="127" y="360"/>
                  </a:cubicBezTo>
                  <a:cubicBezTo>
                    <a:pt x="129" y="361"/>
                    <a:pt x="130" y="362"/>
                    <a:pt x="130" y="364"/>
                  </a:cubicBezTo>
                  <a:cubicBezTo>
                    <a:pt x="130" y="365"/>
                    <a:pt x="130" y="366"/>
                    <a:pt x="130" y="366"/>
                  </a:cubicBezTo>
                  <a:cubicBezTo>
                    <a:pt x="130" y="366"/>
                    <a:pt x="131" y="366"/>
                    <a:pt x="131" y="366"/>
                  </a:cubicBezTo>
                  <a:cubicBezTo>
                    <a:pt x="135" y="366"/>
                    <a:pt x="139" y="363"/>
                    <a:pt x="139" y="359"/>
                  </a:cubicBezTo>
                  <a:cubicBezTo>
                    <a:pt x="141" y="358"/>
                    <a:pt x="143" y="357"/>
                    <a:pt x="145" y="355"/>
                  </a:cubicBezTo>
                  <a:cubicBezTo>
                    <a:pt x="146" y="360"/>
                    <a:pt x="146" y="360"/>
                    <a:pt x="146" y="360"/>
                  </a:cubicBezTo>
                  <a:cubicBezTo>
                    <a:pt x="146" y="360"/>
                    <a:pt x="146" y="361"/>
                    <a:pt x="146" y="361"/>
                  </a:cubicBezTo>
                  <a:cubicBezTo>
                    <a:pt x="146" y="362"/>
                    <a:pt x="146" y="362"/>
                    <a:pt x="145" y="362"/>
                  </a:cubicBezTo>
                  <a:cubicBezTo>
                    <a:pt x="150" y="357"/>
                    <a:pt x="150" y="357"/>
                    <a:pt x="150" y="357"/>
                  </a:cubicBezTo>
                  <a:cubicBezTo>
                    <a:pt x="150" y="357"/>
                    <a:pt x="150" y="357"/>
                    <a:pt x="150" y="356"/>
                  </a:cubicBezTo>
                  <a:cubicBezTo>
                    <a:pt x="151" y="356"/>
                    <a:pt x="151" y="356"/>
                    <a:pt x="151" y="355"/>
                  </a:cubicBezTo>
                  <a:cubicBezTo>
                    <a:pt x="149" y="349"/>
                    <a:pt x="149" y="349"/>
                    <a:pt x="149" y="349"/>
                  </a:cubicBezTo>
                  <a:cubicBezTo>
                    <a:pt x="149" y="348"/>
                    <a:pt x="149" y="348"/>
                    <a:pt x="149" y="348"/>
                  </a:cubicBezTo>
                  <a:cubicBezTo>
                    <a:pt x="149" y="347"/>
                    <a:pt x="149" y="347"/>
                    <a:pt x="150" y="347"/>
                  </a:cubicBezTo>
                  <a:cubicBezTo>
                    <a:pt x="153" y="343"/>
                    <a:pt x="153" y="343"/>
                    <a:pt x="153" y="343"/>
                  </a:cubicBezTo>
                  <a:cubicBezTo>
                    <a:pt x="153" y="343"/>
                    <a:pt x="153" y="344"/>
                    <a:pt x="153" y="344"/>
                  </a:cubicBezTo>
                  <a:cubicBezTo>
                    <a:pt x="153" y="344"/>
                    <a:pt x="153" y="345"/>
                    <a:pt x="153" y="345"/>
                  </a:cubicBezTo>
                  <a:cubicBezTo>
                    <a:pt x="154" y="352"/>
                    <a:pt x="154" y="352"/>
                    <a:pt x="154" y="352"/>
                  </a:cubicBezTo>
                  <a:cubicBezTo>
                    <a:pt x="154" y="352"/>
                    <a:pt x="154" y="352"/>
                    <a:pt x="154" y="353"/>
                  </a:cubicBezTo>
                  <a:cubicBezTo>
                    <a:pt x="154" y="353"/>
                    <a:pt x="154" y="353"/>
                    <a:pt x="154" y="354"/>
                  </a:cubicBezTo>
                  <a:cubicBezTo>
                    <a:pt x="158" y="349"/>
                    <a:pt x="158" y="349"/>
                    <a:pt x="158" y="349"/>
                  </a:cubicBezTo>
                  <a:cubicBezTo>
                    <a:pt x="158" y="349"/>
                    <a:pt x="158" y="349"/>
                    <a:pt x="158" y="348"/>
                  </a:cubicBezTo>
                  <a:cubicBezTo>
                    <a:pt x="158" y="348"/>
                    <a:pt x="158" y="348"/>
                    <a:pt x="158" y="347"/>
                  </a:cubicBezTo>
                  <a:cubicBezTo>
                    <a:pt x="157" y="341"/>
                    <a:pt x="157" y="341"/>
                    <a:pt x="157" y="341"/>
                  </a:cubicBezTo>
                  <a:cubicBezTo>
                    <a:pt x="157" y="340"/>
                    <a:pt x="157" y="340"/>
                    <a:pt x="157" y="340"/>
                  </a:cubicBezTo>
                  <a:cubicBezTo>
                    <a:pt x="157" y="339"/>
                    <a:pt x="157" y="339"/>
                    <a:pt x="158" y="339"/>
                  </a:cubicBezTo>
                  <a:cubicBezTo>
                    <a:pt x="161" y="335"/>
                    <a:pt x="161" y="335"/>
                    <a:pt x="161" y="335"/>
                  </a:cubicBezTo>
                  <a:cubicBezTo>
                    <a:pt x="161" y="335"/>
                    <a:pt x="161" y="336"/>
                    <a:pt x="161" y="336"/>
                  </a:cubicBezTo>
                  <a:cubicBezTo>
                    <a:pt x="161" y="336"/>
                    <a:pt x="160" y="337"/>
                    <a:pt x="161" y="337"/>
                  </a:cubicBezTo>
                  <a:cubicBezTo>
                    <a:pt x="162" y="344"/>
                    <a:pt x="162" y="344"/>
                    <a:pt x="162" y="344"/>
                  </a:cubicBezTo>
                  <a:cubicBezTo>
                    <a:pt x="162" y="344"/>
                    <a:pt x="162" y="344"/>
                    <a:pt x="162" y="345"/>
                  </a:cubicBezTo>
                  <a:cubicBezTo>
                    <a:pt x="162" y="345"/>
                    <a:pt x="162" y="345"/>
                    <a:pt x="161" y="346"/>
                  </a:cubicBezTo>
                  <a:cubicBezTo>
                    <a:pt x="165" y="341"/>
                    <a:pt x="165" y="341"/>
                    <a:pt x="165" y="341"/>
                  </a:cubicBezTo>
                  <a:cubicBezTo>
                    <a:pt x="166" y="341"/>
                    <a:pt x="166" y="341"/>
                    <a:pt x="166" y="340"/>
                  </a:cubicBezTo>
                  <a:cubicBezTo>
                    <a:pt x="166" y="340"/>
                    <a:pt x="166" y="340"/>
                    <a:pt x="166" y="339"/>
                  </a:cubicBezTo>
                  <a:cubicBezTo>
                    <a:pt x="165" y="336"/>
                    <a:pt x="165" y="336"/>
                    <a:pt x="165" y="336"/>
                  </a:cubicBezTo>
                  <a:cubicBezTo>
                    <a:pt x="165" y="332"/>
                    <a:pt x="168" y="328"/>
                    <a:pt x="171" y="328"/>
                  </a:cubicBezTo>
                  <a:cubicBezTo>
                    <a:pt x="172" y="327"/>
                    <a:pt x="172" y="326"/>
                    <a:pt x="172" y="326"/>
                  </a:cubicBezTo>
                  <a:cubicBezTo>
                    <a:pt x="172" y="322"/>
                    <a:pt x="168" y="319"/>
                    <a:pt x="162" y="319"/>
                  </a:cubicBezTo>
                  <a:cubicBezTo>
                    <a:pt x="159" y="319"/>
                    <a:pt x="157" y="320"/>
                    <a:pt x="155" y="321"/>
                  </a:cubicBezTo>
                  <a:cubicBezTo>
                    <a:pt x="156" y="323"/>
                    <a:pt x="156" y="325"/>
                    <a:pt x="149" y="326"/>
                  </a:cubicBezTo>
                  <a:cubicBezTo>
                    <a:pt x="144" y="327"/>
                    <a:pt x="139" y="328"/>
                    <a:pt x="135" y="331"/>
                  </a:cubicBezTo>
                  <a:cubicBezTo>
                    <a:pt x="129" y="336"/>
                    <a:pt x="130" y="342"/>
                    <a:pt x="126" y="345"/>
                  </a:cubicBezTo>
                  <a:cubicBezTo>
                    <a:pt x="128" y="345"/>
                    <a:pt x="130" y="345"/>
                    <a:pt x="132" y="345"/>
                  </a:cubicBezTo>
                  <a:cubicBezTo>
                    <a:pt x="133" y="345"/>
                    <a:pt x="134" y="344"/>
                    <a:pt x="135" y="344"/>
                  </a:cubicBezTo>
                  <a:cubicBezTo>
                    <a:pt x="134" y="345"/>
                    <a:pt x="133" y="346"/>
                    <a:pt x="131" y="347"/>
                  </a:cubicBezTo>
                  <a:cubicBezTo>
                    <a:pt x="131" y="349"/>
                    <a:pt x="129" y="351"/>
                    <a:pt x="126" y="352"/>
                  </a:cubicBezTo>
                  <a:cubicBezTo>
                    <a:pt x="124" y="353"/>
                    <a:pt x="122" y="353"/>
                    <a:pt x="121" y="352"/>
                  </a:cubicBezTo>
                  <a:cubicBezTo>
                    <a:pt x="114" y="351"/>
                    <a:pt x="114" y="351"/>
                    <a:pt x="114" y="351"/>
                  </a:cubicBezTo>
                  <a:cubicBezTo>
                    <a:pt x="113" y="350"/>
                    <a:pt x="113" y="350"/>
                    <a:pt x="112" y="350"/>
                  </a:cubicBezTo>
                  <a:cubicBezTo>
                    <a:pt x="107" y="350"/>
                    <a:pt x="103" y="354"/>
                    <a:pt x="102" y="359"/>
                  </a:cubicBezTo>
                  <a:cubicBezTo>
                    <a:pt x="100" y="359"/>
                    <a:pt x="98" y="361"/>
                    <a:pt x="98" y="36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2" name="Freeform 6">
              <a:extLst>
                <a:ext uri="{FF2B5EF4-FFF2-40B4-BE49-F238E27FC236}">
                  <a16:creationId xmlns:a16="http://schemas.microsoft.com/office/drawing/2014/main" id="{A503B5C2-7CD9-4121-939A-8CE0CF942DF7}"/>
                </a:ext>
              </a:extLst>
            </p:cNvPr>
            <p:cNvSpPr>
              <a:spLocks noEditPoints="1"/>
            </p:cNvSpPr>
            <p:nvPr userDrawn="1"/>
          </p:nvSpPr>
          <p:spPr bwMode="auto">
            <a:xfrm>
              <a:off x="3144" y="587"/>
              <a:ext cx="2366" cy="368"/>
            </a:xfrm>
            <a:custGeom>
              <a:avLst/>
              <a:gdLst>
                <a:gd name="T0" fmla="*/ 996 w 996"/>
                <a:gd name="T1" fmla="*/ 64 h 154"/>
                <a:gd name="T2" fmla="*/ 945 w 996"/>
                <a:gd name="T3" fmla="*/ 23 h 154"/>
                <a:gd name="T4" fmla="*/ 895 w 996"/>
                <a:gd name="T5" fmla="*/ 53 h 154"/>
                <a:gd name="T6" fmla="*/ 880 w 996"/>
                <a:gd name="T7" fmla="*/ 45 h 154"/>
                <a:gd name="T8" fmla="*/ 879 w 996"/>
                <a:gd name="T9" fmla="*/ 23 h 154"/>
                <a:gd name="T10" fmla="*/ 842 w 996"/>
                <a:gd name="T11" fmla="*/ 23 h 154"/>
                <a:gd name="T12" fmla="*/ 791 w 996"/>
                <a:gd name="T13" fmla="*/ 29 h 154"/>
                <a:gd name="T14" fmla="*/ 786 w 996"/>
                <a:gd name="T15" fmla="*/ 38 h 154"/>
                <a:gd name="T16" fmla="*/ 798 w 996"/>
                <a:gd name="T17" fmla="*/ 65 h 154"/>
                <a:gd name="T18" fmla="*/ 787 w 996"/>
                <a:gd name="T19" fmla="*/ 147 h 154"/>
                <a:gd name="T20" fmla="*/ 763 w 996"/>
                <a:gd name="T21" fmla="*/ 16 h 154"/>
                <a:gd name="T22" fmla="*/ 732 w 996"/>
                <a:gd name="T23" fmla="*/ 122 h 154"/>
                <a:gd name="T24" fmla="*/ 735 w 996"/>
                <a:gd name="T25" fmla="*/ 46 h 154"/>
                <a:gd name="T26" fmla="*/ 743 w 996"/>
                <a:gd name="T27" fmla="*/ 31 h 154"/>
                <a:gd name="T28" fmla="*/ 751 w 996"/>
                <a:gd name="T29" fmla="*/ 58 h 154"/>
                <a:gd name="T30" fmla="*/ 686 w 996"/>
                <a:gd name="T31" fmla="*/ 132 h 154"/>
                <a:gd name="T32" fmla="*/ 686 w 996"/>
                <a:gd name="T33" fmla="*/ 36 h 154"/>
                <a:gd name="T34" fmla="*/ 665 w 996"/>
                <a:gd name="T35" fmla="*/ 49 h 154"/>
                <a:gd name="T36" fmla="*/ 649 w 996"/>
                <a:gd name="T37" fmla="*/ 38 h 154"/>
                <a:gd name="T38" fmla="*/ 655 w 996"/>
                <a:gd name="T39" fmla="*/ 14 h 154"/>
                <a:gd name="T40" fmla="*/ 587 w 996"/>
                <a:gd name="T41" fmla="*/ 153 h 154"/>
                <a:gd name="T42" fmla="*/ 595 w 996"/>
                <a:gd name="T43" fmla="*/ 36 h 154"/>
                <a:gd name="T44" fmla="*/ 541 w 996"/>
                <a:gd name="T45" fmla="*/ 134 h 154"/>
                <a:gd name="T46" fmla="*/ 549 w 996"/>
                <a:gd name="T47" fmla="*/ 134 h 154"/>
                <a:gd name="T48" fmla="*/ 548 w 996"/>
                <a:gd name="T49" fmla="*/ 24 h 154"/>
                <a:gd name="T50" fmla="*/ 550 w 996"/>
                <a:gd name="T51" fmla="*/ 52 h 154"/>
                <a:gd name="T52" fmla="*/ 555 w 996"/>
                <a:gd name="T53" fmla="*/ 42 h 154"/>
                <a:gd name="T54" fmla="*/ 489 w 996"/>
                <a:gd name="T55" fmla="*/ 48 h 154"/>
                <a:gd name="T56" fmla="*/ 485 w 996"/>
                <a:gd name="T57" fmla="*/ 106 h 154"/>
                <a:gd name="T58" fmla="*/ 459 w 996"/>
                <a:gd name="T59" fmla="*/ 54 h 154"/>
                <a:gd name="T60" fmla="*/ 436 w 996"/>
                <a:gd name="T61" fmla="*/ 127 h 154"/>
                <a:gd name="T62" fmla="*/ 448 w 996"/>
                <a:gd name="T63" fmla="*/ 154 h 154"/>
                <a:gd name="T64" fmla="*/ 464 w 996"/>
                <a:gd name="T65" fmla="*/ 120 h 154"/>
                <a:gd name="T66" fmla="*/ 414 w 996"/>
                <a:gd name="T67" fmla="*/ 153 h 154"/>
                <a:gd name="T68" fmla="*/ 398 w 996"/>
                <a:gd name="T69" fmla="*/ 64 h 154"/>
                <a:gd name="T70" fmla="*/ 369 w 996"/>
                <a:gd name="T71" fmla="*/ 53 h 154"/>
                <a:gd name="T72" fmla="*/ 311 w 996"/>
                <a:gd name="T73" fmla="*/ 106 h 154"/>
                <a:gd name="T74" fmla="*/ 344 w 996"/>
                <a:gd name="T75" fmla="*/ 153 h 154"/>
                <a:gd name="T76" fmla="*/ 304 w 996"/>
                <a:gd name="T77" fmla="*/ 50 h 154"/>
                <a:gd name="T78" fmla="*/ 270 w 996"/>
                <a:gd name="T79" fmla="*/ 53 h 154"/>
                <a:gd name="T80" fmla="*/ 265 w 996"/>
                <a:gd name="T81" fmla="*/ 153 h 154"/>
                <a:gd name="T82" fmla="*/ 289 w 996"/>
                <a:gd name="T83" fmla="*/ 146 h 154"/>
                <a:gd name="T84" fmla="*/ 280 w 996"/>
                <a:gd name="T85" fmla="*/ 120 h 154"/>
                <a:gd name="T86" fmla="*/ 217 w 996"/>
                <a:gd name="T87" fmla="*/ 16 h 154"/>
                <a:gd name="T88" fmla="*/ 185 w 996"/>
                <a:gd name="T89" fmla="*/ 112 h 154"/>
                <a:gd name="T90" fmla="*/ 190 w 996"/>
                <a:gd name="T91" fmla="*/ 60 h 154"/>
                <a:gd name="T92" fmla="*/ 159 w 996"/>
                <a:gd name="T93" fmla="*/ 48 h 154"/>
                <a:gd name="T94" fmla="*/ 137 w 996"/>
                <a:gd name="T95" fmla="*/ 120 h 154"/>
                <a:gd name="T96" fmla="*/ 128 w 996"/>
                <a:gd name="T97" fmla="*/ 16 h 154"/>
                <a:gd name="T98" fmla="*/ 82 w 996"/>
                <a:gd name="T99" fmla="*/ 35 h 154"/>
                <a:gd name="T100" fmla="*/ 64 w 996"/>
                <a:gd name="T101" fmla="*/ 58 h 154"/>
                <a:gd name="T102" fmla="*/ 71 w 996"/>
                <a:gd name="T103" fmla="*/ 0 h 154"/>
                <a:gd name="T104" fmla="*/ 69 w 996"/>
                <a:gd name="T105" fmla="*/ 10 h 154"/>
                <a:gd name="T106" fmla="*/ 52 w 996"/>
                <a:gd name="T107" fmla="*/ 136 h 154"/>
                <a:gd name="T108" fmla="*/ 9 w 996"/>
                <a:gd name="T109" fmla="*/ 64 h 154"/>
                <a:gd name="T110" fmla="*/ 29 w 996"/>
                <a:gd name="T111" fmla="*/ 23 h 154"/>
                <a:gd name="T112" fmla="*/ 15 w 996"/>
                <a:gd name="T113" fmla="*/ 148 h 154"/>
                <a:gd name="T114" fmla="*/ 211 w 996"/>
                <a:gd name="T115" fmla="*/ 134 h 154"/>
                <a:gd name="T116" fmla="*/ 229 w 996"/>
                <a:gd name="T117" fmla="*/ 111 h 154"/>
                <a:gd name="T118" fmla="*/ 361 w 996"/>
                <a:gd name="T119" fmla="*/ 153 h 154"/>
                <a:gd name="T120" fmla="*/ 366 w 996"/>
                <a:gd name="T121" fmla="*/ 136 h 154"/>
                <a:gd name="T122" fmla="*/ 501 w 996"/>
                <a:gd name="T123" fmla="*/ 110 h 154"/>
                <a:gd name="T124" fmla="*/ 505 w 996"/>
                <a:gd name="T125" fmla="*/ 1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154">
                  <a:moveTo>
                    <a:pt x="975" y="58"/>
                  </a:moveTo>
                  <a:cubicBezTo>
                    <a:pt x="975" y="42"/>
                    <a:pt x="975" y="42"/>
                    <a:pt x="975" y="42"/>
                  </a:cubicBezTo>
                  <a:cubicBezTo>
                    <a:pt x="993" y="42"/>
                    <a:pt x="993" y="42"/>
                    <a:pt x="993" y="42"/>
                  </a:cubicBezTo>
                  <a:cubicBezTo>
                    <a:pt x="993" y="36"/>
                    <a:pt x="993" y="36"/>
                    <a:pt x="993" y="36"/>
                  </a:cubicBezTo>
                  <a:cubicBezTo>
                    <a:pt x="975" y="36"/>
                    <a:pt x="975" y="36"/>
                    <a:pt x="975" y="36"/>
                  </a:cubicBezTo>
                  <a:cubicBezTo>
                    <a:pt x="975" y="23"/>
                    <a:pt x="975" y="23"/>
                    <a:pt x="975" y="23"/>
                  </a:cubicBezTo>
                  <a:cubicBezTo>
                    <a:pt x="996" y="23"/>
                    <a:pt x="996" y="23"/>
                    <a:pt x="996" y="23"/>
                  </a:cubicBezTo>
                  <a:cubicBezTo>
                    <a:pt x="996" y="16"/>
                    <a:pt x="996" y="16"/>
                    <a:pt x="996" y="16"/>
                  </a:cubicBezTo>
                  <a:cubicBezTo>
                    <a:pt x="967" y="16"/>
                    <a:pt x="967" y="16"/>
                    <a:pt x="967" y="16"/>
                  </a:cubicBezTo>
                  <a:cubicBezTo>
                    <a:pt x="967" y="64"/>
                    <a:pt x="967" y="64"/>
                    <a:pt x="967" y="64"/>
                  </a:cubicBezTo>
                  <a:cubicBezTo>
                    <a:pt x="996" y="64"/>
                    <a:pt x="996" y="64"/>
                    <a:pt x="996" y="64"/>
                  </a:cubicBezTo>
                  <a:cubicBezTo>
                    <a:pt x="996" y="58"/>
                    <a:pt x="996" y="58"/>
                    <a:pt x="996" y="58"/>
                  </a:cubicBezTo>
                  <a:lnTo>
                    <a:pt x="975" y="58"/>
                  </a:lnTo>
                  <a:close/>
                  <a:moveTo>
                    <a:pt x="945" y="23"/>
                  </a:moveTo>
                  <a:cubicBezTo>
                    <a:pt x="957" y="23"/>
                    <a:pt x="957" y="23"/>
                    <a:pt x="957" y="23"/>
                  </a:cubicBezTo>
                  <a:cubicBezTo>
                    <a:pt x="957" y="16"/>
                    <a:pt x="957" y="16"/>
                    <a:pt x="957" y="16"/>
                  </a:cubicBezTo>
                  <a:cubicBezTo>
                    <a:pt x="925" y="16"/>
                    <a:pt x="925" y="16"/>
                    <a:pt x="925" y="16"/>
                  </a:cubicBezTo>
                  <a:cubicBezTo>
                    <a:pt x="925" y="23"/>
                    <a:pt x="925" y="23"/>
                    <a:pt x="925" y="23"/>
                  </a:cubicBezTo>
                  <a:cubicBezTo>
                    <a:pt x="937" y="23"/>
                    <a:pt x="937" y="23"/>
                    <a:pt x="937" y="23"/>
                  </a:cubicBezTo>
                  <a:cubicBezTo>
                    <a:pt x="937" y="64"/>
                    <a:pt x="937" y="64"/>
                    <a:pt x="937" y="64"/>
                  </a:cubicBezTo>
                  <a:cubicBezTo>
                    <a:pt x="945" y="64"/>
                    <a:pt x="945" y="64"/>
                    <a:pt x="945" y="64"/>
                  </a:cubicBezTo>
                  <a:lnTo>
                    <a:pt x="945" y="23"/>
                  </a:lnTo>
                  <a:close/>
                  <a:moveTo>
                    <a:pt x="907" y="64"/>
                  </a:moveTo>
                  <a:cubicBezTo>
                    <a:pt x="915" y="64"/>
                    <a:pt x="915" y="64"/>
                    <a:pt x="915" y="64"/>
                  </a:cubicBezTo>
                  <a:cubicBezTo>
                    <a:pt x="915" y="16"/>
                    <a:pt x="915" y="16"/>
                    <a:pt x="915" y="16"/>
                  </a:cubicBezTo>
                  <a:cubicBezTo>
                    <a:pt x="907" y="16"/>
                    <a:pt x="907" y="16"/>
                    <a:pt x="907" y="16"/>
                  </a:cubicBezTo>
                  <a:lnTo>
                    <a:pt x="907" y="64"/>
                  </a:lnTo>
                  <a:close/>
                  <a:moveTo>
                    <a:pt x="887" y="64"/>
                  </a:moveTo>
                  <a:cubicBezTo>
                    <a:pt x="896" y="64"/>
                    <a:pt x="896" y="64"/>
                    <a:pt x="896" y="64"/>
                  </a:cubicBezTo>
                  <a:cubicBezTo>
                    <a:pt x="896" y="63"/>
                    <a:pt x="896" y="63"/>
                    <a:pt x="896" y="63"/>
                  </a:cubicBezTo>
                  <a:cubicBezTo>
                    <a:pt x="896" y="63"/>
                    <a:pt x="895" y="62"/>
                    <a:pt x="895" y="61"/>
                  </a:cubicBezTo>
                  <a:cubicBezTo>
                    <a:pt x="895" y="59"/>
                    <a:pt x="895" y="58"/>
                    <a:pt x="895" y="57"/>
                  </a:cubicBezTo>
                  <a:cubicBezTo>
                    <a:pt x="895" y="53"/>
                    <a:pt x="895" y="53"/>
                    <a:pt x="895" y="53"/>
                  </a:cubicBezTo>
                  <a:cubicBezTo>
                    <a:pt x="895" y="50"/>
                    <a:pt x="895" y="47"/>
                    <a:pt x="893" y="45"/>
                  </a:cubicBezTo>
                  <a:cubicBezTo>
                    <a:pt x="892" y="43"/>
                    <a:pt x="890" y="42"/>
                    <a:pt x="888" y="41"/>
                  </a:cubicBezTo>
                  <a:cubicBezTo>
                    <a:pt x="890" y="40"/>
                    <a:pt x="892" y="39"/>
                    <a:pt x="893" y="37"/>
                  </a:cubicBezTo>
                  <a:cubicBezTo>
                    <a:pt x="894" y="35"/>
                    <a:pt x="895" y="33"/>
                    <a:pt x="895" y="30"/>
                  </a:cubicBezTo>
                  <a:cubicBezTo>
                    <a:pt x="895" y="26"/>
                    <a:pt x="893" y="23"/>
                    <a:pt x="891" y="20"/>
                  </a:cubicBezTo>
                  <a:cubicBezTo>
                    <a:pt x="888" y="18"/>
                    <a:pt x="884" y="16"/>
                    <a:pt x="879" y="16"/>
                  </a:cubicBezTo>
                  <a:cubicBezTo>
                    <a:pt x="864" y="16"/>
                    <a:pt x="864" y="16"/>
                    <a:pt x="864" y="16"/>
                  </a:cubicBezTo>
                  <a:cubicBezTo>
                    <a:pt x="864" y="64"/>
                    <a:pt x="864" y="64"/>
                    <a:pt x="864" y="64"/>
                  </a:cubicBezTo>
                  <a:cubicBezTo>
                    <a:pt x="872" y="64"/>
                    <a:pt x="872" y="64"/>
                    <a:pt x="872" y="64"/>
                  </a:cubicBezTo>
                  <a:cubicBezTo>
                    <a:pt x="872" y="45"/>
                    <a:pt x="872" y="45"/>
                    <a:pt x="872" y="45"/>
                  </a:cubicBezTo>
                  <a:cubicBezTo>
                    <a:pt x="880" y="45"/>
                    <a:pt x="880" y="45"/>
                    <a:pt x="880" y="45"/>
                  </a:cubicBezTo>
                  <a:cubicBezTo>
                    <a:pt x="882" y="45"/>
                    <a:pt x="884" y="45"/>
                    <a:pt x="885" y="47"/>
                  </a:cubicBezTo>
                  <a:cubicBezTo>
                    <a:pt x="886" y="48"/>
                    <a:pt x="887" y="50"/>
                    <a:pt x="887" y="53"/>
                  </a:cubicBezTo>
                  <a:cubicBezTo>
                    <a:pt x="887" y="57"/>
                    <a:pt x="887" y="57"/>
                    <a:pt x="887" y="57"/>
                  </a:cubicBezTo>
                  <a:cubicBezTo>
                    <a:pt x="887" y="58"/>
                    <a:pt x="887" y="60"/>
                    <a:pt x="887" y="61"/>
                  </a:cubicBezTo>
                  <a:cubicBezTo>
                    <a:pt x="887" y="62"/>
                    <a:pt x="887" y="63"/>
                    <a:pt x="887" y="64"/>
                  </a:cubicBezTo>
                  <a:moveTo>
                    <a:pt x="887" y="31"/>
                  </a:moveTo>
                  <a:cubicBezTo>
                    <a:pt x="887" y="33"/>
                    <a:pt x="886" y="35"/>
                    <a:pt x="885" y="36"/>
                  </a:cubicBezTo>
                  <a:cubicBezTo>
                    <a:pt x="884" y="38"/>
                    <a:pt x="882" y="38"/>
                    <a:pt x="879" y="38"/>
                  </a:cubicBezTo>
                  <a:cubicBezTo>
                    <a:pt x="872" y="38"/>
                    <a:pt x="872" y="38"/>
                    <a:pt x="872" y="38"/>
                  </a:cubicBezTo>
                  <a:cubicBezTo>
                    <a:pt x="872" y="23"/>
                    <a:pt x="872" y="23"/>
                    <a:pt x="872" y="23"/>
                  </a:cubicBezTo>
                  <a:cubicBezTo>
                    <a:pt x="879" y="23"/>
                    <a:pt x="879" y="23"/>
                    <a:pt x="879" y="23"/>
                  </a:cubicBezTo>
                  <a:cubicBezTo>
                    <a:pt x="882" y="23"/>
                    <a:pt x="884" y="23"/>
                    <a:pt x="885" y="25"/>
                  </a:cubicBezTo>
                  <a:cubicBezTo>
                    <a:pt x="886" y="26"/>
                    <a:pt x="887" y="28"/>
                    <a:pt x="887" y="31"/>
                  </a:cubicBezTo>
                  <a:moveTo>
                    <a:pt x="842" y="23"/>
                  </a:moveTo>
                  <a:cubicBezTo>
                    <a:pt x="855" y="23"/>
                    <a:pt x="855" y="23"/>
                    <a:pt x="855" y="23"/>
                  </a:cubicBezTo>
                  <a:cubicBezTo>
                    <a:pt x="855" y="16"/>
                    <a:pt x="855" y="16"/>
                    <a:pt x="855" y="16"/>
                  </a:cubicBezTo>
                  <a:cubicBezTo>
                    <a:pt x="822" y="16"/>
                    <a:pt x="822" y="16"/>
                    <a:pt x="822" y="16"/>
                  </a:cubicBezTo>
                  <a:cubicBezTo>
                    <a:pt x="822" y="23"/>
                    <a:pt x="822" y="23"/>
                    <a:pt x="822" y="23"/>
                  </a:cubicBezTo>
                  <a:cubicBezTo>
                    <a:pt x="834" y="23"/>
                    <a:pt x="834" y="23"/>
                    <a:pt x="834" y="23"/>
                  </a:cubicBezTo>
                  <a:cubicBezTo>
                    <a:pt x="834" y="64"/>
                    <a:pt x="834" y="64"/>
                    <a:pt x="834" y="64"/>
                  </a:cubicBezTo>
                  <a:cubicBezTo>
                    <a:pt x="842" y="64"/>
                    <a:pt x="842" y="64"/>
                    <a:pt x="842" y="64"/>
                  </a:cubicBezTo>
                  <a:lnTo>
                    <a:pt x="842" y="23"/>
                  </a:lnTo>
                  <a:close/>
                  <a:moveTo>
                    <a:pt x="849" y="106"/>
                  </a:moveTo>
                  <a:cubicBezTo>
                    <a:pt x="816" y="106"/>
                    <a:pt x="816" y="106"/>
                    <a:pt x="816" y="106"/>
                  </a:cubicBezTo>
                  <a:cubicBezTo>
                    <a:pt x="816" y="112"/>
                    <a:pt x="816" y="112"/>
                    <a:pt x="816" y="112"/>
                  </a:cubicBezTo>
                  <a:cubicBezTo>
                    <a:pt x="828" y="112"/>
                    <a:pt x="828" y="112"/>
                    <a:pt x="828" y="112"/>
                  </a:cubicBezTo>
                  <a:cubicBezTo>
                    <a:pt x="828" y="153"/>
                    <a:pt x="828" y="153"/>
                    <a:pt x="828" y="153"/>
                  </a:cubicBezTo>
                  <a:cubicBezTo>
                    <a:pt x="836" y="153"/>
                    <a:pt x="836" y="153"/>
                    <a:pt x="836" y="153"/>
                  </a:cubicBezTo>
                  <a:cubicBezTo>
                    <a:pt x="836" y="112"/>
                    <a:pt x="836" y="112"/>
                    <a:pt x="836" y="112"/>
                  </a:cubicBezTo>
                  <a:cubicBezTo>
                    <a:pt x="849" y="112"/>
                    <a:pt x="849" y="112"/>
                    <a:pt x="849" y="112"/>
                  </a:cubicBezTo>
                  <a:lnTo>
                    <a:pt x="849" y="106"/>
                  </a:lnTo>
                  <a:close/>
                  <a:moveTo>
                    <a:pt x="793" y="34"/>
                  </a:moveTo>
                  <a:cubicBezTo>
                    <a:pt x="792" y="32"/>
                    <a:pt x="791" y="31"/>
                    <a:pt x="791" y="29"/>
                  </a:cubicBezTo>
                  <a:cubicBezTo>
                    <a:pt x="791" y="27"/>
                    <a:pt x="792" y="25"/>
                    <a:pt x="793" y="24"/>
                  </a:cubicBezTo>
                  <a:cubicBezTo>
                    <a:pt x="794" y="23"/>
                    <a:pt x="796" y="22"/>
                    <a:pt x="798" y="22"/>
                  </a:cubicBezTo>
                  <a:cubicBezTo>
                    <a:pt x="801" y="22"/>
                    <a:pt x="803" y="23"/>
                    <a:pt x="804" y="24"/>
                  </a:cubicBezTo>
                  <a:cubicBezTo>
                    <a:pt x="805" y="26"/>
                    <a:pt x="806" y="28"/>
                    <a:pt x="806" y="30"/>
                  </a:cubicBezTo>
                  <a:cubicBezTo>
                    <a:pt x="814" y="30"/>
                    <a:pt x="814" y="30"/>
                    <a:pt x="814" y="30"/>
                  </a:cubicBezTo>
                  <a:cubicBezTo>
                    <a:pt x="814" y="30"/>
                    <a:pt x="814" y="30"/>
                    <a:pt x="814" y="30"/>
                  </a:cubicBezTo>
                  <a:cubicBezTo>
                    <a:pt x="814" y="26"/>
                    <a:pt x="813" y="22"/>
                    <a:pt x="810" y="20"/>
                  </a:cubicBezTo>
                  <a:cubicBezTo>
                    <a:pt x="807" y="17"/>
                    <a:pt x="803" y="16"/>
                    <a:pt x="798" y="16"/>
                  </a:cubicBezTo>
                  <a:cubicBezTo>
                    <a:pt x="794" y="16"/>
                    <a:pt x="790" y="17"/>
                    <a:pt x="787" y="19"/>
                  </a:cubicBezTo>
                  <a:cubicBezTo>
                    <a:pt x="784" y="22"/>
                    <a:pt x="783" y="25"/>
                    <a:pt x="783" y="29"/>
                  </a:cubicBezTo>
                  <a:cubicBezTo>
                    <a:pt x="783" y="33"/>
                    <a:pt x="784" y="36"/>
                    <a:pt x="786" y="38"/>
                  </a:cubicBezTo>
                  <a:cubicBezTo>
                    <a:pt x="789" y="40"/>
                    <a:pt x="792" y="42"/>
                    <a:pt x="798" y="43"/>
                  </a:cubicBezTo>
                  <a:cubicBezTo>
                    <a:pt x="801" y="44"/>
                    <a:pt x="803" y="46"/>
                    <a:pt x="805" y="47"/>
                  </a:cubicBezTo>
                  <a:cubicBezTo>
                    <a:pt x="806" y="48"/>
                    <a:pt x="806" y="50"/>
                    <a:pt x="806" y="52"/>
                  </a:cubicBezTo>
                  <a:cubicBezTo>
                    <a:pt x="806" y="54"/>
                    <a:pt x="806" y="55"/>
                    <a:pt x="804" y="56"/>
                  </a:cubicBezTo>
                  <a:cubicBezTo>
                    <a:pt x="803" y="58"/>
                    <a:pt x="801" y="58"/>
                    <a:pt x="798" y="58"/>
                  </a:cubicBezTo>
                  <a:cubicBezTo>
                    <a:pt x="796" y="58"/>
                    <a:pt x="794" y="58"/>
                    <a:pt x="792" y="56"/>
                  </a:cubicBezTo>
                  <a:cubicBezTo>
                    <a:pt x="790" y="55"/>
                    <a:pt x="790" y="53"/>
                    <a:pt x="790" y="50"/>
                  </a:cubicBezTo>
                  <a:cubicBezTo>
                    <a:pt x="782" y="50"/>
                    <a:pt x="782" y="50"/>
                    <a:pt x="782" y="50"/>
                  </a:cubicBezTo>
                  <a:cubicBezTo>
                    <a:pt x="782" y="50"/>
                    <a:pt x="782" y="50"/>
                    <a:pt x="782" y="50"/>
                  </a:cubicBezTo>
                  <a:cubicBezTo>
                    <a:pt x="781" y="55"/>
                    <a:pt x="783" y="59"/>
                    <a:pt x="786" y="61"/>
                  </a:cubicBezTo>
                  <a:cubicBezTo>
                    <a:pt x="789" y="63"/>
                    <a:pt x="793" y="65"/>
                    <a:pt x="798" y="65"/>
                  </a:cubicBezTo>
                  <a:cubicBezTo>
                    <a:pt x="803" y="65"/>
                    <a:pt x="807" y="64"/>
                    <a:pt x="810" y="61"/>
                  </a:cubicBezTo>
                  <a:cubicBezTo>
                    <a:pt x="813" y="59"/>
                    <a:pt x="815" y="56"/>
                    <a:pt x="815" y="51"/>
                  </a:cubicBezTo>
                  <a:cubicBezTo>
                    <a:pt x="815" y="47"/>
                    <a:pt x="814" y="44"/>
                    <a:pt x="811" y="42"/>
                  </a:cubicBezTo>
                  <a:cubicBezTo>
                    <a:pt x="809" y="40"/>
                    <a:pt x="805" y="38"/>
                    <a:pt x="800" y="37"/>
                  </a:cubicBezTo>
                  <a:cubicBezTo>
                    <a:pt x="796" y="36"/>
                    <a:pt x="794" y="35"/>
                    <a:pt x="793" y="34"/>
                  </a:cubicBezTo>
                  <a:moveTo>
                    <a:pt x="808" y="106"/>
                  </a:moveTo>
                  <a:cubicBezTo>
                    <a:pt x="779" y="106"/>
                    <a:pt x="779" y="106"/>
                    <a:pt x="779" y="106"/>
                  </a:cubicBezTo>
                  <a:cubicBezTo>
                    <a:pt x="779" y="153"/>
                    <a:pt x="779" y="153"/>
                    <a:pt x="779" y="153"/>
                  </a:cubicBezTo>
                  <a:cubicBezTo>
                    <a:pt x="808" y="153"/>
                    <a:pt x="808" y="153"/>
                    <a:pt x="808" y="153"/>
                  </a:cubicBezTo>
                  <a:cubicBezTo>
                    <a:pt x="808" y="147"/>
                    <a:pt x="808" y="147"/>
                    <a:pt x="808" y="147"/>
                  </a:cubicBezTo>
                  <a:cubicBezTo>
                    <a:pt x="787" y="147"/>
                    <a:pt x="787" y="147"/>
                    <a:pt x="787" y="147"/>
                  </a:cubicBezTo>
                  <a:cubicBezTo>
                    <a:pt x="787" y="132"/>
                    <a:pt x="787" y="132"/>
                    <a:pt x="787" y="132"/>
                  </a:cubicBezTo>
                  <a:cubicBezTo>
                    <a:pt x="805" y="132"/>
                    <a:pt x="805" y="132"/>
                    <a:pt x="805" y="132"/>
                  </a:cubicBezTo>
                  <a:cubicBezTo>
                    <a:pt x="805" y="125"/>
                    <a:pt x="805" y="125"/>
                    <a:pt x="805" y="125"/>
                  </a:cubicBezTo>
                  <a:cubicBezTo>
                    <a:pt x="787" y="125"/>
                    <a:pt x="787" y="125"/>
                    <a:pt x="787" y="125"/>
                  </a:cubicBezTo>
                  <a:cubicBezTo>
                    <a:pt x="787" y="112"/>
                    <a:pt x="787" y="112"/>
                    <a:pt x="787" y="112"/>
                  </a:cubicBezTo>
                  <a:cubicBezTo>
                    <a:pt x="808" y="112"/>
                    <a:pt x="808" y="112"/>
                    <a:pt x="808" y="112"/>
                  </a:cubicBezTo>
                  <a:lnTo>
                    <a:pt x="808" y="106"/>
                  </a:lnTo>
                  <a:close/>
                  <a:moveTo>
                    <a:pt x="763" y="64"/>
                  </a:moveTo>
                  <a:cubicBezTo>
                    <a:pt x="771" y="64"/>
                    <a:pt x="771" y="64"/>
                    <a:pt x="771" y="64"/>
                  </a:cubicBezTo>
                  <a:cubicBezTo>
                    <a:pt x="771" y="16"/>
                    <a:pt x="771" y="16"/>
                    <a:pt x="771" y="16"/>
                  </a:cubicBezTo>
                  <a:cubicBezTo>
                    <a:pt x="763" y="16"/>
                    <a:pt x="763" y="16"/>
                    <a:pt x="763" y="16"/>
                  </a:cubicBezTo>
                  <a:lnTo>
                    <a:pt x="763" y="64"/>
                  </a:lnTo>
                  <a:close/>
                  <a:moveTo>
                    <a:pt x="766" y="106"/>
                  </a:moveTo>
                  <a:cubicBezTo>
                    <a:pt x="756" y="106"/>
                    <a:pt x="756" y="106"/>
                    <a:pt x="756" y="106"/>
                  </a:cubicBezTo>
                  <a:cubicBezTo>
                    <a:pt x="745" y="143"/>
                    <a:pt x="745" y="143"/>
                    <a:pt x="745" y="143"/>
                  </a:cubicBezTo>
                  <a:cubicBezTo>
                    <a:pt x="745" y="143"/>
                    <a:pt x="745" y="143"/>
                    <a:pt x="745" y="143"/>
                  </a:cubicBezTo>
                  <a:cubicBezTo>
                    <a:pt x="734" y="106"/>
                    <a:pt x="734" y="106"/>
                    <a:pt x="734" y="106"/>
                  </a:cubicBezTo>
                  <a:cubicBezTo>
                    <a:pt x="723" y="106"/>
                    <a:pt x="723" y="106"/>
                    <a:pt x="723" y="106"/>
                  </a:cubicBezTo>
                  <a:cubicBezTo>
                    <a:pt x="723" y="153"/>
                    <a:pt x="723" y="153"/>
                    <a:pt x="723" y="153"/>
                  </a:cubicBezTo>
                  <a:cubicBezTo>
                    <a:pt x="732" y="153"/>
                    <a:pt x="732" y="153"/>
                    <a:pt x="732" y="153"/>
                  </a:cubicBezTo>
                  <a:cubicBezTo>
                    <a:pt x="732" y="122"/>
                    <a:pt x="732" y="122"/>
                    <a:pt x="732" y="122"/>
                  </a:cubicBezTo>
                  <a:cubicBezTo>
                    <a:pt x="732" y="122"/>
                    <a:pt x="732" y="122"/>
                    <a:pt x="732" y="122"/>
                  </a:cubicBezTo>
                  <a:cubicBezTo>
                    <a:pt x="742" y="153"/>
                    <a:pt x="742" y="153"/>
                    <a:pt x="742" y="153"/>
                  </a:cubicBezTo>
                  <a:cubicBezTo>
                    <a:pt x="748" y="153"/>
                    <a:pt x="748" y="153"/>
                    <a:pt x="748" y="153"/>
                  </a:cubicBezTo>
                  <a:cubicBezTo>
                    <a:pt x="758" y="122"/>
                    <a:pt x="758" y="122"/>
                    <a:pt x="758" y="122"/>
                  </a:cubicBezTo>
                  <a:cubicBezTo>
                    <a:pt x="758" y="122"/>
                    <a:pt x="758" y="122"/>
                    <a:pt x="758" y="122"/>
                  </a:cubicBezTo>
                  <a:cubicBezTo>
                    <a:pt x="758" y="153"/>
                    <a:pt x="758" y="153"/>
                    <a:pt x="758" y="153"/>
                  </a:cubicBezTo>
                  <a:cubicBezTo>
                    <a:pt x="766" y="153"/>
                    <a:pt x="766" y="153"/>
                    <a:pt x="766" y="153"/>
                  </a:cubicBezTo>
                  <a:lnTo>
                    <a:pt x="766" y="106"/>
                  </a:lnTo>
                  <a:close/>
                  <a:moveTo>
                    <a:pt x="751" y="58"/>
                  </a:moveTo>
                  <a:cubicBezTo>
                    <a:pt x="751" y="40"/>
                    <a:pt x="751" y="40"/>
                    <a:pt x="751" y="40"/>
                  </a:cubicBezTo>
                  <a:cubicBezTo>
                    <a:pt x="735" y="40"/>
                    <a:pt x="735" y="40"/>
                    <a:pt x="735" y="40"/>
                  </a:cubicBezTo>
                  <a:cubicBezTo>
                    <a:pt x="735" y="46"/>
                    <a:pt x="735" y="46"/>
                    <a:pt x="735" y="46"/>
                  </a:cubicBezTo>
                  <a:cubicBezTo>
                    <a:pt x="743" y="46"/>
                    <a:pt x="743" y="46"/>
                    <a:pt x="743" y="46"/>
                  </a:cubicBezTo>
                  <a:cubicBezTo>
                    <a:pt x="743" y="55"/>
                    <a:pt x="743" y="55"/>
                    <a:pt x="743" y="55"/>
                  </a:cubicBezTo>
                  <a:cubicBezTo>
                    <a:pt x="743" y="56"/>
                    <a:pt x="741" y="57"/>
                    <a:pt x="740" y="57"/>
                  </a:cubicBezTo>
                  <a:cubicBezTo>
                    <a:pt x="739" y="58"/>
                    <a:pt x="737" y="58"/>
                    <a:pt x="735" y="58"/>
                  </a:cubicBezTo>
                  <a:cubicBezTo>
                    <a:pt x="732" y="58"/>
                    <a:pt x="729" y="57"/>
                    <a:pt x="727" y="55"/>
                  </a:cubicBezTo>
                  <a:cubicBezTo>
                    <a:pt x="726" y="52"/>
                    <a:pt x="725" y="49"/>
                    <a:pt x="725" y="45"/>
                  </a:cubicBezTo>
                  <a:cubicBezTo>
                    <a:pt x="725" y="35"/>
                    <a:pt x="725" y="35"/>
                    <a:pt x="725" y="35"/>
                  </a:cubicBezTo>
                  <a:cubicBezTo>
                    <a:pt x="725" y="31"/>
                    <a:pt x="726" y="28"/>
                    <a:pt x="727" y="26"/>
                  </a:cubicBezTo>
                  <a:cubicBezTo>
                    <a:pt x="729" y="23"/>
                    <a:pt x="731" y="22"/>
                    <a:pt x="734" y="22"/>
                  </a:cubicBezTo>
                  <a:cubicBezTo>
                    <a:pt x="737" y="22"/>
                    <a:pt x="739" y="23"/>
                    <a:pt x="741" y="24"/>
                  </a:cubicBezTo>
                  <a:cubicBezTo>
                    <a:pt x="742" y="26"/>
                    <a:pt x="743" y="28"/>
                    <a:pt x="743" y="31"/>
                  </a:cubicBezTo>
                  <a:cubicBezTo>
                    <a:pt x="751" y="31"/>
                    <a:pt x="751" y="31"/>
                    <a:pt x="751" y="31"/>
                  </a:cubicBezTo>
                  <a:cubicBezTo>
                    <a:pt x="751" y="30"/>
                    <a:pt x="751" y="30"/>
                    <a:pt x="751" y="30"/>
                  </a:cubicBezTo>
                  <a:cubicBezTo>
                    <a:pt x="751" y="26"/>
                    <a:pt x="749" y="22"/>
                    <a:pt x="747" y="20"/>
                  </a:cubicBezTo>
                  <a:cubicBezTo>
                    <a:pt x="744" y="17"/>
                    <a:pt x="740" y="16"/>
                    <a:pt x="734" y="16"/>
                  </a:cubicBezTo>
                  <a:cubicBezTo>
                    <a:pt x="729" y="16"/>
                    <a:pt x="725" y="18"/>
                    <a:pt x="721" y="21"/>
                  </a:cubicBezTo>
                  <a:cubicBezTo>
                    <a:pt x="718" y="25"/>
                    <a:pt x="716" y="30"/>
                    <a:pt x="716" y="35"/>
                  </a:cubicBezTo>
                  <a:cubicBezTo>
                    <a:pt x="716" y="45"/>
                    <a:pt x="716" y="45"/>
                    <a:pt x="716" y="45"/>
                  </a:cubicBezTo>
                  <a:cubicBezTo>
                    <a:pt x="716" y="51"/>
                    <a:pt x="718" y="56"/>
                    <a:pt x="721" y="59"/>
                  </a:cubicBezTo>
                  <a:cubicBezTo>
                    <a:pt x="725" y="63"/>
                    <a:pt x="729" y="65"/>
                    <a:pt x="735" y="65"/>
                  </a:cubicBezTo>
                  <a:cubicBezTo>
                    <a:pt x="739" y="65"/>
                    <a:pt x="742" y="64"/>
                    <a:pt x="745" y="63"/>
                  </a:cubicBezTo>
                  <a:cubicBezTo>
                    <a:pt x="748" y="61"/>
                    <a:pt x="750" y="59"/>
                    <a:pt x="751" y="58"/>
                  </a:cubicBezTo>
                  <a:moveTo>
                    <a:pt x="707" y="153"/>
                  </a:moveTo>
                  <a:cubicBezTo>
                    <a:pt x="715" y="153"/>
                    <a:pt x="715" y="153"/>
                    <a:pt x="715" y="153"/>
                  </a:cubicBezTo>
                  <a:cubicBezTo>
                    <a:pt x="698" y="94"/>
                    <a:pt x="698" y="94"/>
                    <a:pt x="698" y="94"/>
                  </a:cubicBezTo>
                  <a:cubicBezTo>
                    <a:pt x="690" y="94"/>
                    <a:pt x="690" y="94"/>
                    <a:pt x="690" y="94"/>
                  </a:cubicBezTo>
                  <a:cubicBezTo>
                    <a:pt x="671" y="153"/>
                    <a:pt x="671" y="153"/>
                    <a:pt x="671" y="153"/>
                  </a:cubicBezTo>
                  <a:cubicBezTo>
                    <a:pt x="679" y="153"/>
                    <a:pt x="679" y="153"/>
                    <a:pt x="679" y="153"/>
                  </a:cubicBezTo>
                  <a:cubicBezTo>
                    <a:pt x="684" y="138"/>
                    <a:pt x="684" y="138"/>
                    <a:pt x="684" y="138"/>
                  </a:cubicBezTo>
                  <a:cubicBezTo>
                    <a:pt x="703" y="138"/>
                    <a:pt x="703" y="138"/>
                    <a:pt x="703" y="138"/>
                  </a:cubicBezTo>
                  <a:lnTo>
                    <a:pt x="707" y="153"/>
                  </a:lnTo>
                  <a:close/>
                  <a:moveTo>
                    <a:pt x="701" y="132"/>
                  </a:moveTo>
                  <a:cubicBezTo>
                    <a:pt x="686" y="132"/>
                    <a:pt x="686" y="132"/>
                    <a:pt x="686" y="132"/>
                  </a:cubicBezTo>
                  <a:cubicBezTo>
                    <a:pt x="693" y="106"/>
                    <a:pt x="693" y="106"/>
                    <a:pt x="693" y="106"/>
                  </a:cubicBezTo>
                  <a:cubicBezTo>
                    <a:pt x="693" y="106"/>
                    <a:pt x="693" y="106"/>
                    <a:pt x="693" y="106"/>
                  </a:cubicBezTo>
                  <a:lnTo>
                    <a:pt x="701" y="132"/>
                  </a:lnTo>
                  <a:close/>
                  <a:moveTo>
                    <a:pt x="678" y="64"/>
                  </a:moveTo>
                  <a:cubicBezTo>
                    <a:pt x="706" y="64"/>
                    <a:pt x="706" y="64"/>
                    <a:pt x="706" y="64"/>
                  </a:cubicBezTo>
                  <a:cubicBezTo>
                    <a:pt x="706" y="58"/>
                    <a:pt x="706" y="58"/>
                    <a:pt x="706" y="58"/>
                  </a:cubicBezTo>
                  <a:cubicBezTo>
                    <a:pt x="686" y="58"/>
                    <a:pt x="686" y="58"/>
                    <a:pt x="686" y="58"/>
                  </a:cubicBezTo>
                  <a:cubicBezTo>
                    <a:pt x="686" y="42"/>
                    <a:pt x="686" y="42"/>
                    <a:pt x="686" y="42"/>
                  </a:cubicBezTo>
                  <a:cubicBezTo>
                    <a:pt x="704" y="42"/>
                    <a:pt x="704" y="42"/>
                    <a:pt x="704" y="42"/>
                  </a:cubicBezTo>
                  <a:cubicBezTo>
                    <a:pt x="704" y="36"/>
                    <a:pt x="704" y="36"/>
                    <a:pt x="704" y="36"/>
                  </a:cubicBezTo>
                  <a:cubicBezTo>
                    <a:pt x="686" y="36"/>
                    <a:pt x="686" y="36"/>
                    <a:pt x="686" y="36"/>
                  </a:cubicBezTo>
                  <a:cubicBezTo>
                    <a:pt x="686" y="23"/>
                    <a:pt x="686" y="23"/>
                    <a:pt x="686" y="23"/>
                  </a:cubicBezTo>
                  <a:cubicBezTo>
                    <a:pt x="706" y="23"/>
                    <a:pt x="706" y="23"/>
                    <a:pt x="706" y="23"/>
                  </a:cubicBezTo>
                  <a:cubicBezTo>
                    <a:pt x="706" y="16"/>
                    <a:pt x="706" y="16"/>
                    <a:pt x="706" y="16"/>
                  </a:cubicBezTo>
                  <a:cubicBezTo>
                    <a:pt x="678" y="16"/>
                    <a:pt x="678" y="16"/>
                    <a:pt x="678" y="16"/>
                  </a:cubicBezTo>
                  <a:lnTo>
                    <a:pt x="678" y="64"/>
                  </a:lnTo>
                  <a:close/>
                  <a:moveTo>
                    <a:pt x="659" y="64"/>
                  </a:moveTo>
                  <a:cubicBezTo>
                    <a:pt x="668" y="64"/>
                    <a:pt x="668" y="64"/>
                    <a:pt x="668" y="64"/>
                  </a:cubicBezTo>
                  <a:cubicBezTo>
                    <a:pt x="668" y="63"/>
                    <a:pt x="668" y="63"/>
                    <a:pt x="668" y="63"/>
                  </a:cubicBezTo>
                  <a:cubicBezTo>
                    <a:pt x="667" y="62"/>
                    <a:pt x="666" y="61"/>
                    <a:pt x="666" y="59"/>
                  </a:cubicBezTo>
                  <a:cubicBezTo>
                    <a:pt x="666" y="58"/>
                    <a:pt x="665" y="56"/>
                    <a:pt x="665" y="54"/>
                  </a:cubicBezTo>
                  <a:cubicBezTo>
                    <a:pt x="665" y="49"/>
                    <a:pt x="665" y="49"/>
                    <a:pt x="665" y="49"/>
                  </a:cubicBezTo>
                  <a:cubicBezTo>
                    <a:pt x="665" y="46"/>
                    <a:pt x="665" y="43"/>
                    <a:pt x="663" y="40"/>
                  </a:cubicBezTo>
                  <a:cubicBezTo>
                    <a:pt x="662" y="38"/>
                    <a:pt x="660" y="36"/>
                    <a:pt x="657" y="35"/>
                  </a:cubicBezTo>
                  <a:cubicBezTo>
                    <a:pt x="660" y="34"/>
                    <a:pt x="662" y="32"/>
                    <a:pt x="663" y="30"/>
                  </a:cubicBezTo>
                  <a:cubicBezTo>
                    <a:pt x="665" y="27"/>
                    <a:pt x="665" y="25"/>
                    <a:pt x="665" y="21"/>
                  </a:cubicBezTo>
                  <a:cubicBezTo>
                    <a:pt x="665" y="16"/>
                    <a:pt x="664" y="12"/>
                    <a:pt x="661" y="9"/>
                  </a:cubicBezTo>
                  <a:cubicBezTo>
                    <a:pt x="658" y="6"/>
                    <a:pt x="653" y="5"/>
                    <a:pt x="648" y="5"/>
                  </a:cubicBezTo>
                  <a:cubicBezTo>
                    <a:pt x="629" y="5"/>
                    <a:pt x="629" y="5"/>
                    <a:pt x="629" y="5"/>
                  </a:cubicBezTo>
                  <a:cubicBezTo>
                    <a:pt x="629" y="64"/>
                    <a:pt x="629" y="64"/>
                    <a:pt x="629" y="64"/>
                  </a:cubicBezTo>
                  <a:cubicBezTo>
                    <a:pt x="637" y="64"/>
                    <a:pt x="637" y="64"/>
                    <a:pt x="637" y="64"/>
                  </a:cubicBezTo>
                  <a:cubicBezTo>
                    <a:pt x="637" y="38"/>
                    <a:pt x="637" y="38"/>
                    <a:pt x="637" y="38"/>
                  </a:cubicBezTo>
                  <a:cubicBezTo>
                    <a:pt x="649" y="38"/>
                    <a:pt x="649" y="38"/>
                    <a:pt x="649" y="38"/>
                  </a:cubicBezTo>
                  <a:cubicBezTo>
                    <a:pt x="651" y="38"/>
                    <a:pt x="653" y="39"/>
                    <a:pt x="655" y="41"/>
                  </a:cubicBezTo>
                  <a:cubicBezTo>
                    <a:pt x="656" y="43"/>
                    <a:pt x="657" y="46"/>
                    <a:pt x="657" y="49"/>
                  </a:cubicBezTo>
                  <a:cubicBezTo>
                    <a:pt x="657" y="54"/>
                    <a:pt x="657" y="54"/>
                    <a:pt x="657" y="54"/>
                  </a:cubicBezTo>
                  <a:cubicBezTo>
                    <a:pt x="657" y="56"/>
                    <a:pt x="657" y="58"/>
                    <a:pt x="658" y="60"/>
                  </a:cubicBezTo>
                  <a:cubicBezTo>
                    <a:pt x="658" y="62"/>
                    <a:pt x="658" y="63"/>
                    <a:pt x="659" y="64"/>
                  </a:cubicBezTo>
                  <a:moveTo>
                    <a:pt x="655" y="29"/>
                  </a:moveTo>
                  <a:cubicBezTo>
                    <a:pt x="653" y="31"/>
                    <a:pt x="651" y="32"/>
                    <a:pt x="647" y="32"/>
                  </a:cubicBezTo>
                  <a:cubicBezTo>
                    <a:pt x="637" y="32"/>
                    <a:pt x="637" y="32"/>
                    <a:pt x="637" y="32"/>
                  </a:cubicBezTo>
                  <a:cubicBezTo>
                    <a:pt x="637" y="11"/>
                    <a:pt x="637" y="11"/>
                    <a:pt x="637" y="11"/>
                  </a:cubicBezTo>
                  <a:cubicBezTo>
                    <a:pt x="648" y="11"/>
                    <a:pt x="648" y="11"/>
                    <a:pt x="648" y="11"/>
                  </a:cubicBezTo>
                  <a:cubicBezTo>
                    <a:pt x="651" y="11"/>
                    <a:pt x="653" y="12"/>
                    <a:pt x="655" y="14"/>
                  </a:cubicBezTo>
                  <a:cubicBezTo>
                    <a:pt x="656" y="16"/>
                    <a:pt x="657" y="18"/>
                    <a:pt x="657" y="22"/>
                  </a:cubicBezTo>
                  <a:cubicBezTo>
                    <a:pt x="657" y="25"/>
                    <a:pt x="656" y="28"/>
                    <a:pt x="655" y="29"/>
                  </a:cubicBezTo>
                  <a:moveTo>
                    <a:pt x="614" y="153"/>
                  </a:moveTo>
                  <a:cubicBezTo>
                    <a:pt x="622" y="153"/>
                    <a:pt x="622" y="153"/>
                    <a:pt x="622" y="153"/>
                  </a:cubicBezTo>
                  <a:cubicBezTo>
                    <a:pt x="622" y="106"/>
                    <a:pt x="622" y="106"/>
                    <a:pt x="622" y="106"/>
                  </a:cubicBezTo>
                  <a:cubicBezTo>
                    <a:pt x="614" y="106"/>
                    <a:pt x="614" y="106"/>
                    <a:pt x="614" y="106"/>
                  </a:cubicBezTo>
                  <a:cubicBezTo>
                    <a:pt x="614" y="139"/>
                    <a:pt x="614" y="139"/>
                    <a:pt x="614" y="139"/>
                  </a:cubicBezTo>
                  <a:cubicBezTo>
                    <a:pt x="614" y="139"/>
                    <a:pt x="614" y="139"/>
                    <a:pt x="614" y="139"/>
                  </a:cubicBezTo>
                  <a:cubicBezTo>
                    <a:pt x="595" y="106"/>
                    <a:pt x="595" y="106"/>
                    <a:pt x="595" y="106"/>
                  </a:cubicBezTo>
                  <a:cubicBezTo>
                    <a:pt x="587" y="106"/>
                    <a:pt x="587" y="106"/>
                    <a:pt x="587" y="106"/>
                  </a:cubicBezTo>
                  <a:cubicBezTo>
                    <a:pt x="587" y="153"/>
                    <a:pt x="587" y="153"/>
                    <a:pt x="587" y="153"/>
                  </a:cubicBezTo>
                  <a:cubicBezTo>
                    <a:pt x="595" y="153"/>
                    <a:pt x="595" y="153"/>
                    <a:pt x="595" y="153"/>
                  </a:cubicBezTo>
                  <a:cubicBezTo>
                    <a:pt x="595" y="120"/>
                    <a:pt x="595" y="120"/>
                    <a:pt x="595" y="120"/>
                  </a:cubicBezTo>
                  <a:cubicBezTo>
                    <a:pt x="596" y="120"/>
                    <a:pt x="596" y="120"/>
                    <a:pt x="596" y="120"/>
                  </a:cubicBezTo>
                  <a:lnTo>
                    <a:pt x="614" y="153"/>
                  </a:lnTo>
                  <a:close/>
                  <a:moveTo>
                    <a:pt x="569" y="64"/>
                  </a:moveTo>
                  <a:cubicBezTo>
                    <a:pt x="598" y="64"/>
                    <a:pt x="598" y="64"/>
                    <a:pt x="598" y="64"/>
                  </a:cubicBezTo>
                  <a:cubicBezTo>
                    <a:pt x="598" y="58"/>
                    <a:pt x="598" y="58"/>
                    <a:pt x="598" y="58"/>
                  </a:cubicBezTo>
                  <a:cubicBezTo>
                    <a:pt x="577" y="58"/>
                    <a:pt x="577" y="58"/>
                    <a:pt x="577" y="58"/>
                  </a:cubicBezTo>
                  <a:cubicBezTo>
                    <a:pt x="577" y="42"/>
                    <a:pt x="577" y="42"/>
                    <a:pt x="577" y="42"/>
                  </a:cubicBezTo>
                  <a:cubicBezTo>
                    <a:pt x="595" y="42"/>
                    <a:pt x="595" y="42"/>
                    <a:pt x="595" y="42"/>
                  </a:cubicBezTo>
                  <a:cubicBezTo>
                    <a:pt x="595" y="36"/>
                    <a:pt x="595" y="36"/>
                    <a:pt x="595" y="36"/>
                  </a:cubicBezTo>
                  <a:cubicBezTo>
                    <a:pt x="577" y="36"/>
                    <a:pt x="577" y="36"/>
                    <a:pt x="577" y="36"/>
                  </a:cubicBezTo>
                  <a:cubicBezTo>
                    <a:pt x="577" y="23"/>
                    <a:pt x="577" y="23"/>
                    <a:pt x="577" y="23"/>
                  </a:cubicBezTo>
                  <a:cubicBezTo>
                    <a:pt x="598" y="23"/>
                    <a:pt x="598" y="23"/>
                    <a:pt x="598" y="23"/>
                  </a:cubicBezTo>
                  <a:cubicBezTo>
                    <a:pt x="598" y="16"/>
                    <a:pt x="598" y="16"/>
                    <a:pt x="598" y="16"/>
                  </a:cubicBezTo>
                  <a:cubicBezTo>
                    <a:pt x="569" y="16"/>
                    <a:pt x="569" y="16"/>
                    <a:pt x="569" y="16"/>
                  </a:cubicBezTo>
                  <a:lnTo>
                    <a:pt x="569" y="64"/>
                  </a:lnTo>
                  <a:close/>
                  <a:moveTo>
                    <a:pt x="571" y="110"/>
                  </a:moveTo>
                  <a:cubicBezTo>
                    <a:pt x="568" y="107"/>
                    <a:pt x="564" y="105"/>
                    <a:pt x="559" y="105"/>
                  </a:cubicBezTo>
                  <a:cubicBezTo>
                    <a:pt x="553" y="105"/>
                    <a:pt x="549" y="107"/>
                    <a:pt x="546" y="110"/>
                  </a:cubicBezTo>
                  <a:cubicBezTo>
                    <a:pt x="543" y="114"/>
                    <a:pt x="541" y="119"/>
                    <a:pt x="541" y="125"/>
                  </a:cubicBezTo>
                  <a:cubicBezTo>
                    <a:pt x="541" y="134"/>
                    <a:pt x="541" y="134"/>
                    <a:pt x="541" y="134"/>
                  </a:cubicBezTo>
                  <a:cubicBezTo>
                    <a:pt x="541" y="140"/>
                    <a:pt x="543" y="145"/>
                    <a:pt x="546" y="149"/>
                  </a:cubicBezTo>
                  <a:cubicBezTo>
                    <a:pt x="549" y="152"/>
                    <a:pt x="554" y="154"/>
                    <a:pt x="559" y="154"/>
                  </a:cubicBezTo>
                  <a:cubicBezTo>
                    <a:pt x="564" y="154"/>
                    <a:pt x="568" y="152"/>
                    <a:pt x="571" y="149"/>
                  </a:cubicBezTo>
                  <a:cubicBezTo>
                    <a:pt x="575" y="145"/>
                    <a:pt x="576" y="140"/>
                    <a:pt x="576" y="134"/>
                  </a:cubicBezTo>
                  <a:cubicBezTo>
                    <a:pt x="576" y="125"/>
                    <a:pt x="576" y="125"/>
                    <a:pt x="576" y="125"/>
                  </a:cubicBezTo>
                  <a:cubicBezTo>
                    <a:pt x="576" y="119"/>
                    <a:pt x="575" y="114"/>
                    <a:pt x="571" y="110"/>
                  </a:cubicBezTo>
                  <a:moveTo>
                    <a:pt x="568" y="134"/>
                  </a:moveTo>
                  <a:cubicBezTo>
                    <a:pt x="568" y="139"/>
                    <a:pt x="567" y="142"/>
                    <a:pt x="566" y="144"/>
                  </a:cubicBezTo>
                  <a:cubicBezTo>
                    <a:pt x="564" y="147"/>
                    <a:pt x="562" y="148"/>
                    <a:pt x="559" y="148"/>
                  </a:cubicBezTo>
                  <a:cubicBezTo>
                    <a:pt x="556" y="148"/>
                    <a:pt x="554" y="147"/>
                    <a:pt x="552" y="144"/>
                  </a:cubicBezTo>
                  <a:cubicBezTo>
                    <a:pt x="550" y="142"/>
                    <a:pt x="549" y="139"/>
                    <a:pt x="549" y="134"/>
                  </a:cubicBezTo>
                  <a:cubicBezTo>
                    <a:pt x="549" y="124"/>
                    <a:pt x="549" y="124"/>
                    <a:pt x="549" y="124"/>
                  </a:cubicBezTo>
                  <a:cubicBezTo>
                    <a:pt x="549" y="120"/>
                    <a:pt x="550" y="117"/>
                    <a:pt x="552" y="115"/>
                  </a:cubicBezTo>
                  <a:cubicBezTo>
                    <a:pt x="553" y="113"/>
                    <a:pt x="556" y="111"/>
                    <a:pt x="559" y="111"/>
                  </a:cubicBezTo>
                  <a:cubicBezTo>
                    <a:pt x="562" y="111"/>
                    <a:pt x="564" y="113"/>
                    <a:pt x="566" y="115"/>
                  </a:cubicBezTo>
                  <a:cubicBezTo>
                    <a:pt x="567" y="117"/>
                    <a:pt x="568" y="120"/>
                    <a:pt x="568" y="124"/>
                  </a:cubicBezTo>
                  <a:lnTo>
                    <a:pt x="568" y="134"/>
                  </a:lnTo>
                  <a:close/>
                  <a:moveTo>
                    <a:pt x="537" y="34"/>
                  </a:moveTo>
                  <a:cubicBezTo>
                    <a:pt x="535" y="32"/>
                    <a:pt x="535" y="31"/>
                    <a:pt x="535" y="29"/>
                  </a:cubicBezTo>
                  <a:cubicBezTo>
                    <a:pt x="535" y="27"/>
                    <a:pt x="535" y="25"/>
                    <a:pt x="537" y="24"/>
                  </a:cubicBezTo>
                  <a:cubicBezTo>
                    <a:pt x="538" y="23"/>
                    <a:pt x="540" y="22"/>
                    <a:pt x="542" y="22"/>
                  </a:cubicBezTo>
                  <a:cubicBezTo>
                    <a:pt x="545" y="22"/>
                    <a:pt x="547" y="23"/>
                    <a:pt x="548" y="24"/>
                  </a:cubicBezTo>
                  <a:cubicBezTo>
                    <a:pt x="549" y="26"/>
                    <a:pt x="550" y="28"/>
                    <a:pt x="550" y="30"/>
                  </a:cubicBezTo>
                  <a:cubicBezTo>
                    <a:pt x="558" y="30"/>
                    <a:pt x="558" y="30"/>
                    <a:pt x="558" y="30"/>
                  </a:cubicBezTo>
                  <a:cubicBezTo>
                    <a:pt x="558" y="30"/>
                    <a:pt x="558" y="30"/>
                    <a:pt x="558" y="30"/>
                  </a:cubicBezTo>
                  <a:cubicBezTo>
                    <a:pt x="558" y="26"/>
                    <a:pt x="557" y="22"/>
                    <a:pt x="554" y="20"/>
                  </a:cubicBezTo>
                  <a:cubicBezTo>
                    <a:pt x="551" y="17"/>
                    <a:pt x="547" y="16"/>
                    <a:pt x="542" y="16"/>
                  </a:cubicBezTo>
                  <a:cubicBezTo>
                    <a:pt x="537" y="16"/>
                    <a:pt x="534" y="17"/>
                    <a:pt x="531" y="19"/>
                  </a:cubicBezTo>
                  <a:cubicBezTo>
                    <a:pt x="528" y="22"/>
                    <a:pt x="527" y="25"/>
                    <a:pt x="527" y="29"/>
                  </a:cubicBezTo>
                  <a:cubicBezTo>
                    <a:pt x="527" y="33"/>
                    <a:pt x="528" y="36"/>
                    <a:pt x="530" y="38"/>
                  </a:cubicBezTo>
                  <a:cubicBezTo>
                    <a:pt x="532" y="40"/>
                    <a:pt x="536" y="42"/>
                    <a:pt x="541" y="43"/>
                  </a:cubicBezTo>
                  <a:cubicBezTo>
                    <a:pt x="545" y="44"/>
                    <a:pt x="547" y="46"/>
                    <a:pt x="548" y="47"/>
                  </a:cubicBezTo>
                  <a:cubicBezTo>
                    <a:pt x="550" y="48"/>
                    <a:pt x="550" y="50"/>
                    <a:pt x="550" y="52"/>
                  </a:cubicBezTo>
                  <a:cubicBezTo>
                    <a:pt x="550" y="54"/>
                    <a:pt x="550" y="55"/>
                    <a:pt x="548" y="56"/>
                  </a:cubicBezTo>
                  <a:cubicBezTo>
                    <a:pt x="547" y="58"/>
                    <a:pt x="545" y="58"/>
                    <a:pt x="542" y="58"/>
                  </a:cubicBezTo>
                  <a:cubicBezTo>
                    <a:pt x="539" y="58"/>
                    <a:pt x="537" y="58"/>
                    <a:pt x="536" y="56"/>
                  </a:cubicBezTo>
                  <a:cubicBezTo>
                    <a:pt x="534" y="55"/>
                    <a:pt x="533" y="53"/>
                    <a:pt x="533" y="50"/>
                  </a:cubicBezTo>
                  <a:cubicBezTo>
                    <a:pt x="525" y="50"/>
                    <a:pt x="525" y="50"/>
                    <a:pt x="525" y="50"/>
                  </a:cubicBezTo>
                  <a:cubicBezTo>
                    <a:pt x="525" y="50"/>
                    <a:pt x="525" y="50"/>
                    <a:pt x="525" y="50"/>
                  </a:cubicBezTo>
                  <a:cubicBezTo>
                    <a:pt x="525" y="55"/>
                    <a:pt x="527" y="59"/>
                    <a:pt x="530" y="61"/>
                  </a:cubicBezTo>
                  <a:cubicBezTo>
                    <a:pt x="533" y="63"/>
                    <a:pt x="537" y="65"/>
                    <a:pt x="542" y="65"/>
                  </a:cubicBezTo>
                  <a:cubicBezTo>
                    <a:pt x="547" y="65"/>
                    <a:pt x="551" y="64"/>
                    <a:pt x="554" y="61"/>
                  </a:cubicBezTo>
                  <a:cubicBezTo>
                    <a:pt x="557" y="59"/>
                    <a:pt x="559" y="56"/>
                    <a:pt x="559" y="51"/>
                  </a:cubicBezTo>
                  <a:cubicBezTo>
                    <a:pt x="559" y="47"/>
                    <a:pt x="557" y="44"/>
                    <a:pt x="555" y="42"/>
                  </a:cubicBezTo>
                  <a:cubicBezTo>
                    <a:pt x="553" y="40"/>
                    <a:pt x="549" y="38"/>
                    <a:pt x="544" y="37"/>
                  </a:cubicBezTo>
                  <a:cubicBezTo>
                    <a:pt x="540" y="36"/>
                    <a:pt x="538" y="35"/>
                    <a:pt x="537" y="34"/>
                  </a:cubicBezTo>
                  <a:moveTo>
                    <a:pt x="511" y="60"/>
                  </a:moveTo>
                  <a:cubicBezTo>
                    <a:pt x="514" y="57"/>
                    <a:pt x="515" y="53"/>
                    <a:pt x="515" y="48"/>
                  </a:cubicBezTo>
                  <a:cubicBezTo>
                    <a:pt x="515" y="16"/>
                    <a:pt x="515" y="16"/>
                    <a:pt x="515" y="16"/>
                  </a:cubicBezTo>
                  <a:cubicBezTo>
                    <a:pt x="507" y="16"/>
                    <a:pt x="507" y="16"/>
                    <a:pt x="507" y="16"/>
                  </a:cubicBezTo>
                  <a:cubicBezTo>
                    <a:pt x="507" y="48"/>
                    <a:pt x="507" y="48"/>
                    <a:pt x="507" y="48"/>
                  </a:cubicBezTo>
                  <a:cubicBezTo>
                    <a:pt x="507" y="51"/>
                    <a:pt x="506" y="54"/>
                    <a:pt x="505" y="56"/>
                  </a:cubicBezTo>
                  <a:cubicBezTo>
                    <a:pt x="503" y="57"/>
                    <a:pt x="501" y="58"/>
                    <a:pt x="498" y="58"/>
                  </a:cubicBezTo>
                  <a:cubicBezTo>
                    <a:pt x="495" y="58"/>
                    <a:pt x="493" y="57"/>
                    <a:pt x="491" y="56"/>
                  </a:cubicBezTo>
                  <a:cubicBezTo>
                    <a:pt x="489" y="54"/>
                    <a:pt x="489" y="51"/>
                    <a:pt x="489" y="48"/>
                  </a:cubicBezTo>
                  <a:cubicBezTo>
                    <a:pt x="489" y="16"/>
                    <a:pt x="489" y="16"/>
                    <a:pt x="489" y="16"/>
                  </a:cubicBezTo>
                  <a:cubicBezTo>
                    <a:pt x="480" y="16"/>
                    <a:pt x="480" y="16"/>
                    <a:pt x="480" y="16"/>
                  </a:cubicBezTo>
                  <a:cubicBezTo>
                    <a:pt x="480" y="48"/>
                    <a:pt x="480" y="48"/>
                    <a:pt x="480" y="48"/>
                  </a:cubicBezTo>
                  <a:cubicBezTo>
                    <a:pt x="480" y="53"/>
                    <a:pt x="482" y="57"/>
                    <a:pt x="485" y="60"/>
                  </a:cubicBezTo>
                  <a:cubicBezTo>
                    <a:pt x="488" y="63"/>
                    <a:pt x="493" y="65"/>
                    <a:pt x="498" y="65"/>
                  </a:cubicBezTo>
                  <a:cubicBezTo>
                    <a:pt x="503" y="65"/>
                    <a:pt x="507" y="63"/>
                    <a:pt x="511" y="60"/>
                  </a:cubicBezTo>
                  <a:moveTo>
                    <a:pt x="485" y="106"/>
                  </a:moveTo>
                  <a:cubicBezTo>
                    <a:pt x="477" y="106"/>
                    <a:pt x="477" y="106"/>
                    <a:pt x="477" y="106"/>
                  </a:cubicBezTo>
                  <a:cubicBezTo>
                    <a:pt x="477" y="153"/>
                    <a:pt x="477" y="153"/>
                    <a:pt x="477" y="153"/>
                  </a:cubicBezTo>
                  <a:cubicBezTo>
                    <a:pt x="485" y="153"/>
                    <a:pt x="485" y="153"/>
                    <a:pt x="485" y="153"/>
                  </a:cubicBezTo>
                  <a:lnTo>
                    <a:pt x="485" y="106"/>
                  </a:lnTo>
                  <a:close/>
                  <a:moveTo>
                    <a:pt x="465" y="59"/>
                  </a:moveTo>
                  <a:cubicBezTo>
                    <a:pt x="468" y="55"/>
                    <a:pt x="470" y="50"/>
                    <a:pt x="470" y="45"/>
                  </a:cubicBezTo>
                  <a:cubicBezTo>
                    <a:pt x="470" y="36"/>
                    <a:pt x="470" y="36"/>
                    <a:pt x="470" y="36"/>
                  </a:cubicBezTo>
                  <a:cubicBezTo>
                    <a:pt x="470" y="30"/>
                    <a:pt x="468" y="26"/>
                    <a:pt x="465" y="22"/>
                  </a:cubicBezTo>
                  <a:cubicBezTo>
                    <a:pt x="461" y="18"/>
                    <a:pt x="457" y="16"/>
                    <a:pt x="452" y="16"/>
                  </a:cubicBezTo>
                  <a:cubicBezTo>
                    <a:pt x="437" y="16"/>
                    <a:pt x="437" y="16"/>
                    <a:pt x="437" y="16"/>
                  </a:cubicBezTo>
                  <a:cubicBezTo>
                    <a:pt x="437" y="64"/>
                    <a:pt x="437" y="64"/>
                    <a:pt x="437" y="64"/>
                  </a:cubicBezTo>
                  <a:cubicBezTo>
                    <a:pt x="452" y="64"/>
                    <a:pt x="452" y="64"/>
                    <a:pt x="452" y="64"/>
                  </a:cubicBezTo>
                  <a:cubicBezTo>
                    <a:pt x="457" y="64"/>
                    <a:pt x="461" y="62"/>
                    <a:pt x="465" y="59"/>
                  </a:cubicBezTo>
                  <a:moveTo>
                    <a:pt x="462" y="44"/>
                  </a:moveTo>
                  <a:cubicBezTo>
                    <a:pt x="462" y="48"/>
                    <a:pt x="461" y="51"/>
                    <a:pt x="459" y="54"/>
                  </a:cubicBezTo>
                  <a:cubicBezTo>
                    <a:pt x="457" y="56"/>
                    <a:pt x="455" y="58"/>
                    <a:pt x="452" y="58"/>
                  </a:cubicBezTo>
                  <a:cubicBezTo>
                    <a:pt x="445" y="58"/>
                    <a:pt x="445" y="58"/>
                    <a:pt x="445" y="58"/>
                  </a:cubicBezTo>
                  <a:cubicBezTo>
                    <a:pt x="445" y="23"/>
                    <a:pt x="445" y="23"/>
                    <a:pt x="445" y="23"/>
                  </a:cubicBezTo>
                  <a:cubicBezTo>
                    <a:pt x="452" y="23"/>
                    <a:pt x="452" y="23"/>
                    <a:pt x="452" y="23"/>
                  </a:cubicBezTo>
                  <a:cubicBezTo>
                    <a:pt x="455" y="23"/>
                    <a:pt x="457" y="24"/>
                    <a:pt x="459" y="26"/>
                  </a:cubicBezTo>
                  <a:cubicBezTo>
                    <a:pt x="461" y="29"/>
                    <a:pt x="462" y="32"/>
                    <a:pt x="462" y="36"/>
                  </a:cubicBezTo>
                  <a:lnTo>
                    <a:pt x="462" y="44"/>
                  </a:lnTo>
                  <a:close/>
                  <a:moveTo>
                    <a:pt x="448" y="105"/>
                  </a:moveTo>
                  <a:cubicBezTo>
                    <a:pt x="444" y="105"/>
                    <a:pt x="440" y="106"/>
                    <a:pt x="437" y="109"/>
                  </a:cubicBezTo>
                  <a:cubicBezTo>
                    <a:pt x="434" y="111"/>
                    <a:pt x="433" y="114"/>
                    <a:pt x="433" y="118"/>
                  </a:cubicBezTo>
                  <a:cubicBezTo>
                    <a:pt x="433" y="122"/>
                    <a:pt x="434" y="125"/>
                    <a:pt x="436" y="127"/>
                  </a:cubicBezTo>
                  <a:cubicBezTo>
                    <a:pt x="439" y="129"/>
                    <a:pt x="442" y="131"/>
                    <a:pt x="448" y="133"/>
                  </a:cubicBezTo>
                  <a:cubicBezTo>
                    <a:pt x="451" y="134"/>
                    <a:pt x="453" y="135"/>
                    <a:pt x="455" y="136"/>
                  </a:cubicBezTo>
                  <a:cubicBezTo>
                    <a:pt x="456" y="137"/>
                    <a:pt x="456" y="139"/>
                    <a:pt x="456" y="141"/>
                  </a:cubicBezTo>
                  <a:cubicBezTo>
                    <a:pt x="456" y="143"/>
                    <a:pt x="456" y="145"/>
                    <a:pt x="454" y="146"/>
                  </a:cubicBezTo>
                  <a:cubicBezTo>
                    <a:pt x="453" y="147"/>
                    <a:pt x="451" y="148"/>
                    <a:pt x="448" y="148"/>
                  </a:cubicBezTo>
                  <a:cubicBezTo>
                    <a:pt x="446" y="148"/>
                    <a:pt x="444" y="147"/>
                    <a:pt x="442" y="146"/>
                  </a:cubicBezTo>
                  <a:cubicBezTo>
                    <a:pt x="440" y="144"/>
                    <a:pt x="440" y="142"/>
                    <a:pt x="440" y="139"/>
                  </a:cubicBezTo>
                  <a:cubicBezTo>
                    <a:pt x="432" y="139"/>
                    <a:pt x="432" y="139"/>
                    <a:pt x="432" y="139"/>
                  </a:cubicBezTo>
                  <a:cubicBezTo>
                    <a:pt x="432" y="139"/>
                    <a:pt x="432" y="139"/>
                    <a:pt x="432" y="139"/>
                  </a:cubicBezTo>
                  <a:cubicBezTo>
                    <a:pt x="431" y="144"/>
                    <a:pt x="433" y="148"/>
                    <a:pt x="436" y="150"/>
                  </a:cubicBezTo>
                  <a:cubicBezTo>
                    <a:pt x="439" y="153"/>
                    <a:pt x="443" y="154"/>
                    <a:pt x="448" y="154"/>
                  </a:cubicBezTo>
                  <a:cubicBezTo>
                    <a:pt x="453" y="154"/>
                    <a:pt x="457" y="153"/>
                    <a:pt x="460" y="150"/>
                  </a:cubicBezTo>
                  <a:cubicBezTo>
                    <a:pt x="463" y="148"/>
                    <a:pt x="465" y="145"/>
                    <a:pt x="465" y="141"/>
                  </a:cubicBezTo>
                  <a:cubicBezTo>
                    <a:pt x="465" y="137"/>
                    <a:pt x="464" y="134"/>
                    <a:pt x="461" y="132"/>
                  </a:cubicBezTo>
                  <a:cubicBezTo>
                    <a:pt x="459" y="130"/>
                    <a:pt x="455" y="128"/>
                    <a:pt x="450" y="126"/>
                  </a:cubicBezTo>
                  <a:cubicBezTo>
                    <a:pt x="446" y="125"/>
                    <a:pt x="444" y="124"/>
                    <a:pt x="443" y="123"/>
                  </a:cubicBezTo>
                  <a:cubicBezTo>
                    <a:pt x="442" y="122"/>
                    <a:pt x="441" y="120"/>
                    <a:pt x="441" y="118"/>
                  </a:cubicBezTo>
                  <a:cubicBezTo>
                    <a:pt x="441" y="116"/>
                    <a:pt x="442" y="115"/>
                    <a:pt x="443" y="113"/>
                  </a:cubicBezTo>
                  <a:cubicBezTo>
                    <a:pt x="444" y="112"/>
                    <a:pt x="446" y="111"/>
                    <a:pt x="448" y="111"/>
                  </a:cubicBezTo>
                  <a:cubicBezTo>
                    <a:pt x="451" y="111"/>
                    <a:pt x="453" y="112"/>
                    <a:pt x="454" y="114"/>
                  </a:cubicBezTo>
                  <a:cubicBezTo>
                    <a:pt x="455" y="115"/>
                    <a:pt x="456" y="117"/>
                    <a:pt x="456" y="120"/>
                  </a:cubicBezTo>
                  <a:cubicBezTo>
                    <a:pt x="464" y="120"/>
                    <a:pt x="464" y="120"/>
                    <a:pt x="464" y="120"/>
                  </a:cubicBezTo>
                  <a:cubicBezTo>
                    <a:pt x="464" y="119"/>
                    <a:pt x="464" y="119"/>
                    <a:pt x="464" y="119"/>
                  </a:cubicBezTo>
                  <a:cubicBezTo>
                    <a:pt x="464" y="115"/>
                    <a:pt x="463" y="111"/>
                    <a:pt x="460" y="109"/>
                  </a:cubicBezTo>
                  <a:cubicBezTo>
                    <a:pt x="457" y="106"/>
                    <a:pt x="453" y="105"/>
                    <a:pt x="448" y="105"/>
                  </a:cubicBezTo>
                  <a:moveTo>
                    <a:pt x="414" y="112"/>
                  </a:moveTo>
                  <a:cubicBezTo>
                    <a:pt x="426" y="112"/>
                    <a:pt x="426" y="112"/>
                    <a:pt x="426" y="112"/>
                  </a:cubicBezTo>
                  <a:cubicBezTo>
                    <a:pt x="426" y="106"/>
                    <a:pt x="426" y="106"/>
                    <a:pt x="426" y="106"/>
                  </a:cubicBezTo>
                  <a:cubicBezTo>
                    <a:pt x="394" y="106"/>
                    <a:pt x="394" y="106"/>
                    <a:pt x="394" y="106"/>
                  </a:cubicBezTo>
                  <a:cubicBezTo>
                    <a:pt x="394" y="112"/>
                    <a:pt x="394" y="112"/>
                    <a:pt x="394" y="112"/>
                  </a:cubicBezTo>
                  <a:cubicBezTo>
                    <a:pt x="406" y="112"/>
                    <a:pt x="406" y="112"/>
                    <a:pt x="406" y="112"/>
                  </a:cubicBezTo>
                  <a:cubicBezTo>
                    <a:pt x="406" y="153"/>
                    <a:pt x="406" y="153"/>
                    <a:pt x="406" y="153"/>
                  </a:cubicBezTo>
                  <a:cubicBezTo>
                    <a:pt x="414" y="153"/>
                    <a:pt x="414" y="153"/>
                    <a:pt x="414" y="153"/>
                  </a:cubicBezTo>
                  <a:lnTo>
                    <a:pt x="414" y="112"/>
                  </a:lnTo>
                  <a:close/>
                  <a:moveTo>
                    <a:pt x="416" y="64"/>
                  </a:moveTo>
                  <a:cubicBezTo>
                    <a:pt x="425" y="64"/>
                    <a:pt x="425" y="64"/>
                    <a:pt x="425" y="64"/>
                  </a:cubicBezTo>
                  <a:cubicBezTo>
                    <a:pt x="425" y="16"/>
                    <a:pt x="425" y="16"/>
                    <a:pt x="425" y="16"/>
                  </a:cubicBezTo>
                  <a:cubicBezTo>
                    <a:pt x="416" y="16"/>
                    <a:pt x="416" y="16"/>
                    <a:pt x="416" y="16"/>
                  </a:cubicBezTo>
                  <a:cubicBezTo>
                    <a:pt x="416" y="49"/>
                    <a:pt x="416" y="49"/>
                    <a:pt x="416" y="49"/>
                  </a:cubicBezTo>
                  <a:cubicBezTo>
                    <a:pt x="416" y="49"/>
                    <a:pt x="416" y="49"/>
                    <a:pt x="416" y="49"/>
                  </a:cubicBezTo>
                  <a:cubicBezTo>
                    <a:pt x="398" y="16"/>
                    <a:pt x="398" y="16"/>
                    <a:pt x="398" y="16"/>
                  </a:cubicBezTo>
                  <a:cubicBezTo>
                    <a:pt x="390" y="16"/>
                    <a:pt x="390" y="16"/>
                    <a:pt x="390" y="16"/>
                  </a:cubicBezTo>
                  <a:cubicBezTo>
                    <a:pt x="390" y="64"/>
                    <a:pt x="390" y="64"/>
                    <a:pt x="390" y="64"/>
                  </a:cubicBezTo>
                  <a:cubicBezTo>
                    <a:pt x="398" y="64"/>
                    <a:pt x="398" y="64"/>
                    <a:pt x="398" y="64"/>
                  </a:cubicBezTo>
                  <a:cubicBezTo>
                    <a:pt x="398" y="31"/>
                    <a:pt x="398" y="31"/>
                    <a:pt x="398" y="31"/>
                  </a:cubicBezTo>
                  <a:cubicBezTo>
                    <a:pt x="398" y="31"/>
                    <a:pt x="398" y="31"/>
                    <a:pt x="398" y="31"/>
                  </a:cubicBezTo>
                  <a:lnTo>
                    <a:pt x="416" y="64"/>
                  </a:lnTo>
                  <a:close/>
                  <a:moveTo>
                    <a:pt x="373" y="64"/>
                  </a:moveTo>
                  <a:cubicBezTo>
                    <a:pt x="381" y="64"/>
                    <a:pt x="381" y="64"/>
                    <a:pt x="381" y="64"/>
                  </a:cubicBezTo>
                  <a:cubicBezTo>
                    <a:pt x="366" y="16"/>
                    <a:pt x="366" y="16"/>
                    <a:pt x="366" y="16"/>
                  </a:cubicBezTo>
                  <a:cubicBezTo>
                    <a:pt x="357" y="16"/>
                    <a:pt x="357" y="16"/>
                    <a:pt x="357" y="16"/>
                  </a:cubicBezTo>
                  <a:cubicBezTo>
                    <a:pt x="341" y="64"/>
                    <a:pt x="341" y="64"/>
                    <a:pt x="341" y="64"/>
                  </a:cubicBezTo>
                  <a:cubicBezTo>
                    <a:pt x="350" y="64"/>
                    <a:pt x="350" y="64"/>
                    <a:pt x="350" y="64"/>
                  </a:cubicBezTo>
                  <a:cubicBezTo>
                    <a:pt x="353" y="53"/>
                    <a:pt x="353" y="53"/>
                    <a:pt x="353" y="53"/>
                  </a:cubicBezTo>
                  <a:cubicBezTo>
                    <a:pt x="369" y="53"/>
                    <a:pt x="369" y="53"/>
                    <a:pt x="369" y="53"/>
                  </a:cubicBezTo>
                  <a:lnTo>
                    <a:pt x="373" y="64"/>
                  </a:lnTo>
                  <a:close/>
                  <a:moveTo>
                    <a:pt x="367" y="47"/>
                  </a:moveTo>
                  <a:cubicBezTo>
                    <a:pt x="355" y="47"/>
                    <a:pt x="355" y="47"/>
                    <a:pt x="355" y="47"/>
                  </a:cubicBezTo>
                  <a:cubicBezTo>
                    <a:pt x="361" y="28"/>
                    <a:pt x="361" y="28"/>
                    <a:pt x="361" y="28"/>
                  </a:cubicBezTo>
                  <a:cubicBezTo>
                    <a:pt x="361" y="28"/>
                    <a:pt x="361" y="28"/>
                    <a:pt x="361" y="28"/>
                  </a:cubicBezTo>
                  <a:lnTo>
                    <a:pt x="367" y="47"/>
                  </a:lnTo>
                  <a:close/>
                  <a:moveTo>
                    <a:pt x="344" y="106"/>
                  </a:moveTo>
                  <a:cubicBezTo>
                    <a:pt x="333" y="106"/>
                    <a:pt x="333" y="106"/>
                    <a:pt x="333" y="106"/>
                  </a:cubicBezTo>
                  <a:cubicBezTo>
                    <a:pt x="322" y="143"/>
                    <a:pt x="322" y="143"/>
                    <a:pt x="322" y="143"/>
                  </a:cubicBezTo>
                  <a:cubicBezTo>
                    <a:pt x="322" y="143"/>
                    <a:pt x="322" y="143"/>
                    <a:pt x="322" y="143"/>
                  </a:cubicBezTo>
                  <a:cubicBezTo>
                    <a:pt x="311" y="106"/>
                    <a:pt x="311" y="106"/>
                    <a:pt x="311" y="106"/>
                  </a:cubicBezTo>
                  <a:cubicBezTo>
                    <a:pt x="301" y="106"/>
                    <a:pt x="301" y="106"/>
                    <a:pt x="301" y="106"/>
                  </a:cubicBezTo>
                  <a:cubicBezTo>
                    <a:pt x="301" y="153"/>
                    <a:pt x="301" y="153"/>
                    <a:pt x="301" y="153"/>
                  </a:cubicBezTo>
                  <a:cubicBezTo>
                    <a:pt x="309" y="153"/>
                    <a:pt x="309" y="153"/>
                    <a:pt x="309" y="153"/>
                  </a:cubicBezTo>
                  <a:cubicBezTo>
                    <a:pt x="309" y="122"/>
                    <a:pt x="309" y="122"/>
                    <a:pt x="309" y="122"/>
                  </a:cubicBezTo>
                  <a:cubicBezTo>
                    <a:pt x="309" y="122"/>
                    <a:pt x="309" y="122"/>
                    <a:pt x="309" y="122"/>
                  </a:cubicBezTo>
                  <a:cubicBezTo>
                    <a:pt x="319" y="153"/>
                    <a:pt x="319" y="153"/>
                    <a:pt x="319" y="153"/>
                  </a:cubicBezTo>
                  <a:cubicBezTo>
                    <a:pt x="325" y="153"/>
                    <a:pt x="325" y="153"/>
                    <a:pt x="325" y="153"/>
                  </a:cubicBezTo>
                  <a:cubicBezTo>
                    <a:pt x="335" y="122"/>
                    <a:pt x="335" y="122"/>
                    <a:pt x="335" y="122"/>
                  </a:cubicBezTo>
                  <a:cubicBezTo>
                    <a:pt x="335" y="122"/>
                    <a:pt x="335" y="122"/>
                    <a:pt x="335" y="122"/>
                  </a:cubicBezTo>
                  <a:cubicBezTo>
                    <a:pt x="335" y="153"/>
                    <a:pt x="335" y="153"/>
                    <a:pt x="335" y="153"/>
                  </a:cubicBezTo>
                  <a:cubicBezTo>
                    <a:pt x="344" y="153"/>
                    <a:pt x="344" y="153"/>
                    <a:pt x="344" y="153"/>
                  </a:cubicBezTo>
                  <a:lnTo>
                    <a:pt x="344" y="106"/>
                  </a:lnTo>
                  <a:close/>
                  <a:moveTo>
                    <a:pt x="329" y="61"/>
                  </a:moveTo>
                  <a:cubicBezTo>
                    <a:pt x="332" y="58"/>
                    <a:pt x="333" y="54"/>
                    <a:pt x="333" y="49"/>
                  </a:cubicBezTo>
                  <a:cubicBezTo>
                    <a:pt x="333" y="16"/>
                    <a:pt x="333" y="16"/>
                    <a:pt x="333" y="16"/>
                  </a:cubicBezTo>
                  <a:cubicBezTo>
                    <a:pt x="325" y="16"/>
                    <a:pt x="325" y="16"/>
                    <a:pt x="325" y="16"/>
                  </a:cubicBezTo>
                  <a:cubicBezTo>
                    <a:pt x="325" y="49"/>
                    <a:pt x="325" y="49"/>
                    <a:pt x="325" y="49"/>
                  </a:cubicBezTo>
                  <a:cubicBezTo>
                    <a:pt x="325" y="52"/>
                    <a:pt x="324" y="54"/>
                    <a:pt x="323" y="56"/>
                  </a:cubicBezTo>
                  <a:cubicBezTo>
                    <a:pt x="322" y="58"/>
                    <a:pt x="320" y="58"/>
                    <a:pt x="318" y="58"/>
                  </a:cubicBezTo>
                  <a:cubicBezTo>
                    <a:pt x="316" y="58"/>
                    <a:pt x="315" y="58"/>
                    <a:pt x="313" y="56"/>
                  </a:cubicBezTo>
                  <a:cubicBezTo>
                    <a:pt x="312" y="55"/>
                    <a:pt x="312" y="53"/>
                    <a:pt x="312" y="50"/>
                  </a:cubicBezTo>
                  <a:cubicBezTo>
                    <a:pt x="304" y="50"/>
                    <a:pt x="304" y="50"/>
                    <a:pt x="304" y="50"/>
                  </a:cubicBezTo>
                  <a:cubicBezTo>
                    <a:pt x="303" y="50"/>
                    <a:pt x="303" y="50"/>
                    <a:pt x="303" y="50"/>
                  </a:cubicBezTo>
                  <a:cubicBezTo>
                    <a:pt x="303" y="55"/>
                    <a:pt x="305" y="59"/>
                    <a:pt x="307" y="61"/>
                  </a:cubicBezTo>
                  <a:cubicBezTo>
                    <a:pt x="310" y="63"/>
                    <a:pt x="314" y="65"/>
                    <a:pt x="318" y="65"/>
                  </a:cubicBezTo>
                  <a:cubicBezTo>
                    <a:pt x="323" y="65"/>
                    <a:pt x="326" y="63"/>
                    <a:pt x="329" y="61"/>
                  </a:cubicBezTo>
                  <a:moveTo>
                    <a:pt x="290" y="64"/>
                  </a:moveTo>
                  <a:cubicBezTo>
                    <a:pt x="298" y="64"/>
                    <a:pt x="298" y="64"/>
                    <a:pt x="298" y="64"/>
                  </a:cubicBezTo>
                  <a:cubicBezTo>
                    <a:pt x="283" y="16"/>
                    <a:pt x="283" y="16"/>
                    <a:pt x="283" y="16"/>
                  </a:cubicBezTo>
                  <a:cubicBezTo>
                    <a:pt x="274" y="16"/>
                    <a:pt x="274" y="16"/>
                    <a:pt x="274" y="16"/>
                  </a:cubicBezTo>
                  <a:cubicBezTo>
                    <a:pt x="258" y="64"/>
                    <a:pt x="258" y="64"/>
                    <a:pt x="258" y="64"/>
                  </a:cubicBezTo>
                  <a:cubicBezTo>
                    <a:pt x="267" y="64"/>
                    <a:pt x="267" y="64"/>
                    <a:pt x="267" y="64"/>
                  </a:cubicBezTo>
                  <a:cubicBezTo>
                    <a:pt x="270" y="53"/>
                    <a:pt x="270" y="53"/>
                    <a:pt x="270" y="53"/>
                  </a:cubicBezTo>
                  <a:cubicBezTo>
                    <a:pt x="286" y="53"/>
                    <a:pt x="286" y="53"/>
                    <a:pt x="286" y="53"/>
                  </a:cubicBezTo>
                  <a:lnTo>
                    <a:pt x="290" y="64"/>
                  </a:lnTo>
                  <a:close/>
                  <a:moveTo>
                    <a:pt x="284" y="47"/>
                  </a:moveTo>
                  <a:cubicBezTo>
                    <a:pt x="272" y="47"/>
                    <a:pt x="272" y="47"/>
                    <a:pt x="272" y="47"/>
                  </a:cubicBezTo>
                  <a:cubicBezTo>
                    <a:pt x="278" y="28"/>
                    <a:pt x="278" y="28"/>
                    <a:pt x="278" y="28"/>
                  </a:cubicBezTo>
                  <a:cubicBezTo>
                    <a:pt x="278" y="28"/>
                    <a:pt x="278" y="28"/>
                    <a:pt x="278" y="28"/>
                  </a:cubicBezTo>
                  <a:lnTo>
                    <a:pt x="284" y="47"/>
                  </a:lnTo>
                  <a:close/>
                  <a:moveTo>
                    <a:pt x="273" y="106"/>
                  </a:moveTo>
                  <a:cubicBezTo>
                    <a:pt x="257" y="106"/>
                    <a:pt x="257" y="106"/>
                    <a:pt x="257" y="106"/>
                  </a:cubicBezTo>
                  <a:cubicBezTo>
                    <a:pt x="257" y="153"/>
                    <a:pt x="257" y="153"/>
                    <a:pt x="257" y="153"/>
                  </a:cubicBezTo>
                  <a:cubicBezTo>
                    <a:pt x="265" y="153"/>
                    <a:pt x="265" y="153"/>
                    <a:pt x="265" y="153"/>
                  </a:cubicBezTo>
                  <a:cubicBezTo>
                    <a:pt x="265" y="134"/>
                    <a:pt x="265" y="134"/>
                    <a:pt x="265" y="134"/>
                  </a:cubicBezTo>
                  <a:cubicBezTo>
                    <a:pt x="274" y="134"/>
                    <a:pt x="274" y="134"/>
                    <a:pt x="274" y="134"/>
                  </a:cubicBezTo>
                  <a:cubicBezTo>
                    <a:pt x="276" y="134"/>
                    <a:pt x="277" y="135"/>
                    <a:pt x="279" y="136"/>
                  </a:cubicBezTo>
                  <a:cubicBezTo>
                    <a:pt x="280" y="137"/>
                    <a:pt x="280" y="139"/>
                    <a:pt x="280" y="142"/>
                  </a:cubicBezTo>
                  <a:cubicBezTo>
                    <a:pt x="280" y="146"/>
                    <a:pt x="280" y="146"/>
                    <a:pt x="280" y="146"/>
                  </a:cubicBezTo>
                  <a:cubicBezTo>
                    <a:pt x="280" y="148"/>
                    <a:pt x="280" y="149"/>
                    <a:pt x="280" y="150"/>
                  </a:cubicBezTo>
                  <a:cubicBezTo>
                    <a:pt x="280" y="152"/>
                    <a:pt x="281" y="153"/>
                    <a:pt x="281" y="153"/>
                  </a:cubicBezTo>
                  <a:cubicBezTo>
                    <a:pt x="289" y="153"/>
                    <a:pt x="289" y="153"/>
                    <a:pt x="289" y="153"/>
                  </a:cubicBezTo>
                  <a:cubicBezTo>
                    <a:pt x="289" y="153"/>
                    <a:pt x="289" y="153"/>
                    <a:pt x="289" y="153"/>
                  </a:cubicBezTo>
                  <a:cubicBezTo>
                    <a:pt x="289" y="152"/>
                    <a:pt x="289" y="151"/>
                    <a:pt x="289" y="150"/>
                  </a:cubicBezTo>
                  <a:cubicBezTo>
                    <a:pt x="289" y="149"/>
                    <a:pt x="289" y="147"/>
                    <a:pt x="289" y="146"/>
                  </a:cubicBezTo>
                  <a:cubicBezTo>
                    <a:pt x="289" y="142"/>
                    <a:pt x="289" y="142"/>
                    <a:pt x="289" y="142"/>
                  </a:cubicBezTo>
                  <a:cubicBezTo>
                    <a:pt x="289" y="139"/>
                    <a:pt x="288" y="137"/>
                    <a:pt x="287" y="135"/>
                  </a:cubicBezTo>
                  <a:cubicBezTo>
                    <a:pt x="286" y="133"/>
                    <a:pt x="284" y="131"/>
                    <a:pt x="281" y="131"/>
                  </a:cubicBezTo>
                  <a:cubicBezTo>
                    <a:pt x="284" y="130"/>
                    <a:pt x="285" y="128"/>
                    <a:pt x="287" y="126"/>
                  </a:cubicBezTo>
                  <a:cubicBezTo>
                    <a:pt x="288" y="124"/>
                    <a:pt x="288" y="122"/>
                    <a:pt x="288" y="120"/>
                  </a:cubicBezTo>
                  <a:cubicBezTo>
                    <a:pt x="288" y="115"/>
                    <a:pt x="287" y="112"/>
                    <a:pt x="284" y="109"/>
                  </a:cubicBezTo>
                  <a:cubicBezTo>
                    <a:pt x="281" y="107"/>
                    <a:pt x="278" y="106"/>
                    <a:pt x="273" y="106"/>
                  </a:cubicBezTo>
                  <a:moveTo>
                    <a:pt x="265" y="112"/>
                  </a:moveTo>
                  <a:cubicBezTo>
                    <a:pt x="273" y="112"/>
                    <a:pt x="273" y="112"/>
                    <a:pt x="273" y="112"/>
                  </a:cubicBezTo>
                  <a:cubicBezTo>
                    <a:pt x="275" y="112"/>
                    <a:pt x="277" y="113"/>
                    <a:pt x="278" y="114"/>
                  </a:cubicBezTo>
                  <a:cubicBezTo>
                    <a:pt x="279" y="116"/>
                    <a:pt x="280" y="118"/>
                    <a:pt x="280" y="120"/>
                  </a:cubicBezTo>
                  <a:cubicBezTo>
                    <a:pt x="280" y="122"/>
                    <a:pt x="279" y="124"/>
                    <a:pt x="278" y="126"/>
                  </a:cubicBezTo>
                  <a:cubicBezTo>
                    <a:pt x="277" y="127"/>
                    <a:pt x="275" y="128"/>
                    <a:pt x="273" y="128"/>
                  </a:cubicBezTo>
                  <a:cubicBezTo>
                    <a:pt x="265" y="128"/>
                    <a:pt x="265" y="128"/>
                    <a:pt x="265" y="128"/>
                  </a:cubicBezTo>
                  <a:lnTo>
                    <a:pt x="265" y="112"/>
                  </a:lnTo>
                  <a:close/>
                  <a:moveTo>
                    <a:pt x="241" y="64"/>
                  </a:moveTo>
                  <a:cubicBezTo>
                    <a:pt x="250" y="64"/>
                    <a:pt x="250" y="64"/>
                    <a:pt x="250" y="64"/>
                  </a:cubicBezTo>
                  <a:cubicBezTo>
                    <a:pt x="250" y="16"/>
                    <a:pt x="250" y="16"/>
                    <a:pt x="250" y="16"/>
                  </a:cubicBezTo>
                  <a:cubicBezTo>
                    <a:pt x="239" y="16"/>
                    <a:pt x="239" y="16"/>
                    <a:pt x="239" y="16"/>
                  </a:cubicBezTo>
                  <a:cubicBezTo>
                    <a:pt x="228" y="54"/>
                    <a:pt x="228" y="54"/>
                    <a:pt x="228" y="54"/>
                  </a:cubicBezTo>
                  <a:cubicBezTo>
                    <a:pt x="228" y="54"/>
                    <a:pt x="228" y="54"/>
                    <a:pt x="228" y="54"/>
                  </a:cubicBezTo>
                  <a:cubicBezTo>
                    <a:pt x="217" y="16"/>
                    <a:pt x="217" y="16"/>
                    <a:pt x="217" y="16"/>
                  </a:cubicBezTo>
                  <a:cubicBezTo>
                    <a:pt x="207" y="16"/>
                    <a:pt x="207" y="16"/>
                    <a:pt x="207" y="16"/>
                  </a:cubicBezTo>
                  <a:cubicBezTo>
                    <a:pt x="207" y="64"/>
                    <a:pt x="207" y="64"/>
                    <a:pt x="207" y="64"/>
                  </a:cubicBezTo>
                  <a:cubicBezTo>
                    <a:pt x="215" y="64"/>
                    <a:pt x="215" y="64"/>
                    <a:pt x="215" y="64"/>
                  </a:cubicBezTo>
                  <a:cubicBezTo>
                    <a:pt x="215" y="33"/>
                    <a:pt x="215" y="33"/>
                    <a:pt x="215" y="33"/>
                  </a:cubicBezTo>
                  <a:cubicBezTo>
                    <a:pt x="215" y="33"/>
                    <a:pt x="215" y="33"/>
                    <a:pt x="215" y="33"/>
                  </a:cubicBezTo>
                  <a:cubicBezTo>
                    <a:pt x="225" y="64"/>
                    <a:pt x="225" y="64"/>
                    <a:pt x="225" y="64"/>
                  </a:cubicBezTo>
                  <a:cubicBezTo>
                    <a:pt x="231" y="64"/>
                    <a:pt x="231" y="64"/>
                    <a:pt x="231" y="64"/>
                  </a:cubicBezTo>
                  <a:cubicBezTo>
                    <a:pt x="241" y="33"/>
                    <a:pt x="241" y="33"/>
                    <a:pt x="241" y="33"/>
                  </a:cubicBezTo>
                  <a:cubicBezTo>
                    <a:pt x="241" y="33"/>
                    <a:pt x="241" y="33"/>
                    <a:pt x="241" y="33"/>
                  </a:cubicBezTo>
                  <a:lnTo>
                    <a:pt x="241" y="64"/>
                  </a:lnTo>
                  <a:close/>
                  <a:moveTo>
                    <a:pt x="185" y="112"/>
                  </a:moveTo>
                  <a:cubicBezTo>
                    <a:pt x="206" y="112"/>
                    <a:pt x="206" y="112"/>
                    <a:pt x="206" y="112"/>
                  </a:cubicBezTo>
                  <a:cubicBezTo>
                    <a:pt x="206" y="106"/>
                    <a:pt x="206" y="106"/>
                    <a:pt x="206" y="106"/>
                  </a:cubicBezTo>
                  <a:cubicBezTo>
                    <a:pt x="177" y="106"/>
                    <a:pt x="177" y="106"/>
                    <a:pt x="177" y="106"/>
                  </a:cubicBezTo>
                  <a:cubicBezTo>
                    <a:pt x="177" y="153"/>
                    <a:pt x="177" y="153"/>
                    <a:pt x="177" y="153"/>
                  </a:cubicBezTo>
                  <a:cubicBezTo>
                    <a:pt x="185" y="153"/>
                    <a:pt x="185" y="153"/>
                    <a:pt x="185" y="153"/>
                  </a:cubicBezTo>
                  <a:cubicBezTo>
                    <a:pt x="185" y="133"/>
                    <a:pt x="185" y="133"/>
                    <a:pt x="185" y="133"/>
                  </a:cubicBezTo>
                  <a:cubicBezTo>
                    <a:pt x="203" y="133"/>
                    <a:pt x="203" y="133"/>
                    <a:pt x="203" y="133"/>
                  </a:cubicBezTo>
                  <a:cubicBezTo>
                    <a:pt x="203" y="126"/>
                    <a:pt x="203" y="126"/>
                    <a:pt x="203" y="126"/>
                  </a:cubicBezTo>
                  <a:cubicBezTo>
                    <a:pt x="185" y="126"/>
                    <a:pt x="185" y="126"/>
                    <a:pt x="185" y="126"/>
                  </a:cubicBezTo>
                  <a:lnTo>
                    <a:pt x="185" y="112"/>
                  </a:lnTo>
                  <a:close/>
                  <a:moveTo>
                    <a:pt x="190" y="60"/>
                  </a:moveTo>
                  <a:cubicBezTo>
                    <a:pt x="193" y="57"/>
                    <a:pt x="195" y="53"/>
                    <a:pt x="195" y="48"/>
                  </a:cubicBezTo>
                  <a:cubicBezTo>
                    <a:pt x="195" y="16"/>
                    <a:pt x="195" y="16"/>
                    <a:pt x="195" y="16"/>
                  </a:cubicBezTo>
                  <a:cubicBezTo>
                    <a:pt x="186" y="16"/>
                    <a:pt x="186" y="16"/>
                    <a:pt x="186" y="16"/>
                  </a:cubicBezTo>
                  <a:cubicBezTo>
                    <a:pt x="186" y="48"/>
                    <a:pt x="186" y="48"/>
                    <a:pt x="186" y="48"/>
                  </a:cubicBezTo>
                  <a:cubicBezTo>
                    <a:pt x="186" y="51"/>
                    <a:pt x="186" y="54"/>
                    <a:pt x="184" y="56"/>
                  </a:cubicBezTo>
                  <a:cubicBezTo>
                    <a:pt x="182" y="57"/>
                    <a:pt x="180" y="58"/>
                    <a:pt x="177" y="58"/>
                  </a:cubicBezTo>
                  <a:cubicBezTo>
                    <a:pt x="174" y="58"/>
                    <a:pt x="172" y="57"/>
                    <a:pt x="170" y="56"/>
                  </a:cubicBezTo>
                  <a:cubicBezTo>
                    <a:pt x="169" y="54"/>
                    <a:pt x="168" y="51"/>
                    <a:pt x="168" y="48"/>
                  </a:cubicBezTo>
                  <a:cubicBezTo>
                    <a:pt x="168" y="16"/>
                    <a:pt x="168" y="16"/>
                    <a:pt x="168" y="16"/>
                  </a:cubicBezTo>
                  <a:cubicBezTo>
                    <a:pt x="159" y="16"/>
                    <a:pt x="159" y="16"/>
                    <a:pt x="159" y="16"/>
                  </a:cubicBezTo>
                  <a:cubicBezTo>
                    <a:pt x="159" y="48"/>
                    <a:pt x="159" y="48"/>
                    <a:pt x="159" y="48"/>
                  </a:cubicBezTo>
                  <a:cubicBezTo>
                    <a:pt x="159" y="53"/>
                    <a:pt x="161" y="57"/>
                    <a:pt x="164" y="60"/>
                  </a:cubicBezTo>
                  <a:cubicBezTo>
                    <a:pt x="168" y="63"/>
                    <a:pt x="172" y="65"/>
                    <a:pt x="177" y="65"/>
                  </a:cubicBezTo>
                  <a:cubicBezTo>
                    <a:pt x="182" y="65"/>
                    <a:pt x="187" y="63"/>
                    <a:pt x="190" y="60"/>
                  </a:cubicBezTo>
                  <a:moveTo>
                    <a:pt x="156" y="106"/>
                  </a:moveTo>
                  <a:cubicBezTo>
                    <a:pt x="156" y="139"/>
                    <a:pt x="156" y="139"/>
                    <a:pt x="156" y="139"/>
                  </a:cubicBezTo>
                  <a:cubicBezTo>
                    <a:pt x="155" y="139"/>
                    <a:pt x="155" y="139"/>
                    <a:pt x="155" y="139"/>
                  </a:cubicBezTo>
                  <a:cubicBezTo>
                    <a:pt x="137" y="106"/>
                    <a:pt x="137" y="106"/>
                    <a:pt x="137" y="106"/>
                  </a:cubicBezTo>
                  <a:cubicBezTo>
                    <a:pt x="129" y="106"/>
                    <a:pt x="129" y="106"/>
                    <a:pt x="129" y="106"/>
                  </a:cubicBezTo>
                  <a:cubicBezTo>
                    <a:pt x="129" y="153"/>
                    <a:pt x="129" y="153"/>
                    <a:pt x="129" y="153"/>
                  </a:cubicBezTo>
                  <a:cubicBezTo>
                    <a:pt x="137" y="153"/>
                    <a:pt x="137" y="153"/>
                    <a:pt x="137" y="153"/>
                  </a:cubicBezTo>
                  <a:cubicBezTo>
                    <a:pt x="137" y="120"/>
                    <a:pt x="137" y="120"/>
                    <a:pt x="137" y="120"/>
                  </a:cubicBezTo>
                  <a:cubicBezTo>
                    <a:pt x="137" y="120"/>
                    <a:pt x="137" y="120"/>
                    <a:pt x="137" y="120"/>
                  </a:cubicBezTo>
                  <a:cubicBezTo>
                    <a:pt x="156" y="153"/>
                    <a:pt x="156" y="153"/>
                    <a:pt x="156" y="153"/>
                  </a:cubicBezTo>
                  <a:cubicBezTo>
                    <a:pt x="164" y="153"/>
                    <a:pt x="164" y="153"/>
                    <a:pt x="164" y="153"/>
                  </a:cubicBezTo>
                  <a:cubicBezTo>
                    <a:pt x="164" y="106"/>
                    <a:pt x="164" y="106"/>
                    <a:pt x="164" y="106"/>
                  </a:cubicBezTo>
                  <a:lnTo>
                    <a:pt x="156" y="106"/>
                  </a:lnTo>
                  <a:close/>
                  <a:moveTo>
                    <a:pt x="128" y="64"/>
                  </a:moveTo>
                  <a:cubicBezTo>
                    <a:pt x="153" y="64"/>
                    <a:pt x="153" y="64"/>
                    <a:pt x="153" y="64"/>
                  </a:cubicBezTo>
                  <a:cubicBezTo>
                    <a:pt x="153" y="58"/>
                    <a:pt x="153" y="58"/>
                    <a:pt x="153" y="58"/>
                  </a:cubicBezTo>
                  <a:cubicBezTo>
                    <a:pt x="136" y="58"/>
                    <a:pt x="136" y="58"/>
                    <a:pt x="136" y="58"/>
                  </a:cubicBezTo>
                  <a:cubicBezTo>
                    <a:pt x="136" y="16"/>
                    <a:pt x="136" y="16"/>
                    <a:pt x="136" y="16"/>
                  </a:cubicBezTo>
                  <a:cubicBezTo>
                    <a:pt x="128" y="16"/>
                    <a:pt x="128" y="16"/>
                    <a:pt x="128" y="16"/>
                  </a:cubicBezTo>
                  <a:lnTo>
                    <a:pt x="128" y="64"/>
                  </a:lnTo>
                  <a:close/>
                  <a:moveTo>
                    <a:pt x="92" y="64"/>
                  </a:moveTo>
                  <a:cubicBezTo>
                    <a:pt x="118" y="64"/>
                    <a:pt x="118" y="64"/>
                    <a:pt x="118" y="64"/>
                  </a:cubicBezTo>
                  <a:cubicBezTo>
                    <a:pt x="118" y="58"/>
                    <a:pt x="118" y="58"/>
                    <a:pt x="118" y="58"/>
                  </a:cubicBezTo>
                  <a:cubicBezTo>
                    <a:pt x="101" y="58"/>
                    <a:pt x="101" y="58"/>
                    <a:pt x="101" y="58"/>
                  </a:cubicBezTo>
                  <a:cubicBezTo>
                    <a:pt x="101" y="16"/>
                    <a:pt x="101" y="16"/>
                    <a:pt x="101" y="16"/>
                  </a:cubicBezTo>
                  <a:cubicBezTo>
                    <a:pt x="92" y="16"/>
                    <a:pt x="92" y="16"/>
                    <a:pt x="92" y="16"/>
                  </a:cubicBezTo>
                  <a:lnTo>
                    <a:pt x="92" y="64"/>
                  </a:lnTo>
                  <a:close/>
                  <a:moveTo>
                    <a:pt x="77" y="59"/>
                  </a:moveTo>
                  <a:cubicBezTo>
                    <a:pt x="80" y="56"/>
                    <a:pt x="82" y="51"/>
                    <a:pt x="82" y="45"/>
                  </a:cubicBezTo>
                  <a:cubicBezTo>
                    <a:pt x="82" y="35"/>
                    <a:pt x="82" y="35"/>
                    <a:pt x="82" y="35"/>
                  </a:cubicBezTo>
                  <a:cubicBezTo>
                    <a:pt x="82" y="29"/>
                    <a:pt x="80" y="25"/>
                    <a:pt x="77" y="21"/>
                  </a:cubicBezTo>
                  <a:cubicBezTo>
                    <a:pt x="73" y="18"/>
                    <a:pt x="69" y="16"/>
                    <a:pt x="64" y="16"/>
                  </a:cubicBezTo>
                  <a:cubicBezTo>
                    <a:pt x="59" y="16"/>
                    <a:pt x="54" y="18"/>
                    <a:pt x="51" y="21"/>
                  </a:cubicBezTo>
                  <a:cubicBezTo>
                    <a:pt x="48" y="25"/>
                    <a:pt x="46" y="29"/>
                    <a:pt x="46" y="35"/>
                  </a:cubicBezTo>
                  <a:cubicBezTo>
                    <a:pt x="46" y="45"/>
                    <a:pt x="46" y="45"/>
                    <a:pt x="46" y="45"/>
                  </a:cubicBezTo>
                  <a:cubicBezTo>
                    <a:pt x="46" y="51"/>
                    <a:pt x="48" y="56"/>
                    <a:pt x="51" y="59"/>
                  </a:cubicBezTo>
                  <a:cubicBezTo>
                    <a:pt x="55" y="63"/>
                    <a:pt x="59" y="65"/>
                    <a:pt x="64" y="65"/>
                  </a:cubicBezTo>
                  <a:cubicBezTo>
                    <a:pt x="69" y="65"/>
                    <a:pt x="73" y="63"/>
                    <a:pt x="77" y="59"/>
                  </a:cubicBezTo>
                  <a:moveTo>
                    <a:pt x="73" y="45"/>
                  </a:moveTo>
                  <a:cubicBezTo>
                    <a:pt x="73" y="49"/>
                    <a:pt x="72" y="53"/>
                    <a:pt x="71" y="55"/>
                  </a:cubicBezTo>
                  <a:cubicBezTo>
                    <a:pt x="69" y="57"/>
                    <a:pt x="67" y="58"/>
                    <a:pt x="64" y="58"/>
                  </a:cubicBezTo>
                  <a:cubicBezTo>
                    <a:pt x="61" y="58"/>
                    <a:pt x="59" y="57"/>
                    <a:pt x="57" y="55"/>
                  </a:cubicBezTo>
                  <a:cubicBezTo>
                    <a:pt x="55" y="53"/>
                    <a:pt x="55" y="49"/>
                    <a:pt x="55" y="45"/>
                  </a:cubicBezTo>
                  <a:cubicBezTo>
                    <a:pt x="55" y="35"/>
                    <a:pt x="55" y="35"/>
                    <a:pt x="55" y="35"/>
                  </a:cubicBezTo>
                  <a:cubicBezTo>
                    <a:pt x="55" y="31"/>
                    <a:pt x="55" y="28"/>
                    <a:pt x="57" y="26"/>
                  </a:cubicBezTo>
                  <a:cubicBezTo>
                    <a:pt x="59" y="23"/>
                    <a:pt x="61" y="22"/>
                    <a:pt x="64" y="22"/>
                  </a:cubicBezTo>
                  <a:cubicBezTo>
                    <a:pt x="67" y="22"/>
                    <a:pt x="69" y="23"/>
                    <a:pt x="71" y="26"/>
                  </a:cubicBezTo>
                  <a:cubicBezTo>
                    <a:pt x="72" y="28"/>
                    <a:pt x="73" y="31"/>
                    <a:pt x="73" y="35"/>
                  </a:cubicBezTo>
                  <a:lnTo>
                    <a:pt x="73" y="45"/>
                  </a:lnTo>
                  <a:close/>
                  <a:moveTo>
                    <a:pt x="74" y="8"/>
                  </a:moveTo>
                  <a:cubicBezTo>
                    <a:pt x="75" y="6"/>
                    <a:pt x="76" y="4"/>
                    <a:pt x="76" y="1"/>
                  </a:cubicBezTo>
                  <a:cubicBezTo>
                    <a:pt x="71" y="0"/>
                    <a:pt x="71" y="0"/>
                    <a:pt x="71" y="0"/>
                  </a:cubicBezTo>
                  <a:cubicBezTo>
                    <a:pt x="71" y="2"/>
                    <a:pt x="71" y="3"/>
                    <a:pt x="70" y="4"/>
                  </a:cubicBezTo>
                  <a:cubicBezTo>
                    <a:pt x="70" y="5"/>
                    <a:pt x="69" y="5"/>
                    <a:pt x="68" y="5"/>
                  </a:cubicBezTo>
                  <a:cubicBezTo>
                    <a:pt x="67" y="5"/>
                    <a:pt x="65" y="4"/>
                    <a:pt x="63" y="3"/>
                  </a:cubicBezTo>
                  <a:cubicBezTo>
                    <a:pt x="61" y="2"/>
                    <a:pt x="59" y="1"/>
                    <a:pt x="58" y="1"/>
                  </a:cubicBezTo>
                  <a:cubicBezTo>
                    <a:pt x="56" y="1"/>
                    <a:pt x="54" y="2"/>
                    <a:pt x="53" y="4"/>
                  </a:cubicBezTo>
                  <a:cubicBezTo>
                    <a:pt x="52" y="5"/>
                    <a:pt x="51" y="7"/>
                    <a:pt x="51" y="10"/>
                  </a:cubicBezTo>
                  <a:cubicBezTo>
                    <a:pt x="55" y="11"/>
                    <a:pt x="55" y="11"/>
                    <a:pt x="55" y="11"/>
                  </a:cubicBezTo>
                  <a:cubicBezTo>
                    <a:pt x="55" y="10"/>
                    <a:pt x="56" y="9"/>
                    <a:pt x="56" y="8"/>
                  </a:cubicBezTo>
                  <a:cubicBezTo>
                    <a:pt x="57" y="7"/>
                    <a:pt x="58" y="6"/>
                    <a:pt x="59" y="6"/>
                  </a:cubicBezTo>
                  <a:cubicBezTo>
                    <a:pt x="60" y="6"/>
                    <a:pt x="61" y="7"/>
                    <a:pt x="63" y="8"/>
                  </a:cubicBezTo>
                  <a:cubicBezTo>
                    <a:pt x="65" y="10"/>
                    <a:pt x="67" y="10"/>
                    <a:pt x="69" y="10"/>
                  </a:cubicBezTo>
                  <a:cubicBezTo>
                    <a:pt x="71" y="10"/>
                    <a:pt x="72" y="9"/>
                    <a:pt x="74" y="8"/>
                  </a:cubicBezTo>
                  <a:moveTo>
                    <a:pt x="54" y="106"/>
                  </a:moveTo>
                  <a:cubicBezTo>
                    <a:pt x="38" y="153"/>
                    <a:pt x="38" y="153"/>
                    <a:pt x="38" y="153"/>
                  </a:cubicBezTo>
                  <a:cubicBezTo>
                    <a:pt x="47" y="153"/>
                    <a:pt x="47" y="153"/>
                    <a:pt x="47" y="153"/>
                  </a:cubicBezTo>
                  <a:cubicBezTo>
                    <a:pt x="50" y="143"/>
                    <a:pt x="50" y="143"/>
                    <a:pt x="50" y="143"/>
                  </a:cubicBezTo>
                  <a:cubicBezTo>
                    <a:pt x="66" y="143"/>
                    <a:pt x="66" y="143"/>
                    <a:pt x="66" y="143"/>
                  </a:cubicBezTo>
                  <a:cubicBezTo>
                    <a:pt x="70" y="153"/>
                    <a:pt x="70" y="153"/>
                    <a:pt x="70" y="153"/>
                  </a:cubicBezTo>
                  <a:cubicBezTo>
                    <a:pt x="78" y="153"/>
                    <a:pt x="78" y="153"/>
                    <a:pt x="78" y="153"/>
                  </a:cubicBezTo>
                  <a:cubicBezTo>
                    <a:pt x="62" y="106"/>
                    <a:pt x="62" y="106"/>
                    <a:pt x="62" y="106"/>
                  </a:cubicBezTo>
                  <a:lnTo>
                    <a:pt x="54" y="106"/>
                  </a:lnTo>
                  <a:close/>
                  <a:moveTo>
                    <a:pt x="52" y="136"/>
                  </a:moveTo>
                  <a:cubicBezTo>
                    <a:pt x="58" y="117"/>
                    <a:pt x="58" y="117"/>
                    <a:pt x="58" y="117"/>
                  </a:cubicBezTo>
                  <a:cubicBezTo>
                    <a:pt x="58" y="117"/>
                    <a:pt x="58" y="117"/>
                    <a:pt x="58" y="117"/>
                  </a:cubicBezTo>
                  <a:cubicBezTo>
                    <a:pt x="64" y="136"/>
                    <a:pt x="64" y="136"/>
                    <a:pt x="64" y="136"/>
                  </a:cubicBezTo>
                  <a:lnTo>
                    <a:pt x="52" y="136"/>
                  </a:lnTo>
                  <a:close/>
                  <a:moveTo>
                    <a:pt x="33" y="36"/>
                  </a:moveTo>
                  <a:cubicBezTo>
                    <a:pt x="36" y="32"/>
                    <a:pt x="38" y="28"/>
                    <a:pt x="38" y="23"/>
                  </a:cubicBezTo>
                  <a:cubicBezTo>
                    <a:pt x="38" y="17"/>
                    <a:pt x="36" y="13"/>
                    <a:pt x="33" y="10"/>
                  </a:cubicBezTo>
                  <a:cubicBezTo>
                    <a:pt x="30" y="6"/>
                    <a:pt x="25" y="5"/>
                    <a:pt x="20" y="5"/>
                  </a:cubicBezTo>
                  <a:cubicBezTo>
                    <a:pt x="0" y="5"/>
                    <a:pt x="0" y="5"/>
                    <a:pt x="0" y="5"/>
                  </a:cubicBezTo>
                  <a:cubicBezTo>
                    <a:pt x="0" y="64"/>
                    <a:pt x="0" y="64"/>
                    <a:pt x="0" y="64"/>
                  </a:cubicBezTo>
                  <a:cubicBezTo>
                    <a:pt x="9" y="64"/>
                    <a:pt x="9" y="64"/>
                    <a:pt x="9" y="64"/>
                  </a:cubicBezTo>
                  <a:cubicBezTo>
                    <a:pt x="9" y="40"/>
                    <a:pt x="9" y="40"/>
                    <a:pt x="9" y="40"/>
                  </a:cubicBezTo>
                  <a:cubicBezTo>
                    <a:pt x="20" y="40"/>
                    <a:pt x="20" y="40"/>
                    <a:pt x="20" y="40"/>
                  </a:cubicBezTo>
                  <a:cubicBezTo>
                    <a:pt x="25" y="40"/>
                    <a:pt x="30" y="39"/>
                    <a:pt x="33" y="36"/>
                  </a:cubicBezTo>
                  <a:moveTo>
                    <a:pt x="29" y="23"/>
                  </a:moveTo>
                  <a:cubicBezTo>
                    <a:pt x="29" y="26"/>
                    <a:pt x="29" y="29"/>
                    <a:pt x="27" y="31"/>
                  </a:cubicBezTo>
                  <a:cubicBezTo>
                    <a:pt x="25" y="33"/>
                    <a:pt x="23" y="34"/>
                    <a:pt x="20" y="34"/>
                  </a:cubicBezTo>
                  <a:cubicBezTo>
                    <a:pt x="9" y="34"/>
                    <a:pt x="9" y="34"/>
                    <a:pt x="9" y="34"/>
                  </a:cubicBezTo>
                  <a:cubicBezTo>
                    <a:pt x="9" y="11"/>
                    <a:pt x="9" y="11"/>
                    <a:pt x="9" y="11"/>
                  </a:cubicBezTo>
                  <a:cubicBezTo>
                    <a:pt x="20" y="11"/>
                    <a:pt x="20" y="11"/>
                    <a:pt x="20" y="11"/>
                  </a:cubicBezTo>
                  <a:cubicBezTo>
                    <a:pt x="23" y="11"/>
                    <a:pt x="25" y="12"/>
                    <a:pt x="27" y="14"/>
                  </a:cubicBezTo>
                  <a:cubicBezTo>
                    <a:pt x="29" y="16"/>
                    <a:pt x="29" y="19"/>
                    <a:pt x="29" y="23"/>
                  </a:cubicBezTo>
                  <a:moveTo>
                    <a:pt x="0" y="139"/>
                  </a:moveTo>
                  <a:cubicBezTo>
                    <a:pt x="0" y="140"/>
                    <a:pt x="0" y="140"/>
                    <a:pt x="0" y="140"/>
                  </a:cubicBezTo>
                  <a:cubicBezTo>
                    <a:pt x="0" y="144"/>
                    <a:pt x="2" y="148"/>
                    <a:pt x="4" y="150"/>
                  </a:cubicBezTo>
                  <a:cubicBezTo>
                    <a:pt x="7" y="153"/>
                    <a:pt x="11" y="154"/>
                    <a:pt x="15" y="154"/>
                  </a:cubicBezTo>
                  <a:cubicBezTo>
                    <a:pt x="20" y="154"/>
                    <a:pt x="23" y="153"/>
                    <a:pt x="26" y="150"/>
                  </a:cubicBezTo>
                  <a:cubicBezTo>
                    <a:pt x="29" y="147"/>
                    <a:pt x="30" y="143"/>
                    <a:pt x="30" y="139"/>
                  </a:cubicBezTo>
                  <a:cubicBezTo>
                    <a:pt x="30" y="106"/>
                    <a:pt x="30" y="106"/>
                    <a:pt x="30" y="106"/>
                  </a:cubicBezTo>
                  <a:cubicBezTo>
                    <a:pt x="22" y="106"/>
                    <a:pt x="22" y="106"/>
                    <a:pt x="22" y="106"/>
                  </a:cubicBezTo>
                  <a:cubicBezTo>
                    <a:pt x="22" y="139"/>
                    <a:pt x="22" y="139"/>
                    <a:pt x="22" y="139"/>
                  </a:cubicBezTo>
                  <a:cubicBezTo>
                    <a:pt x="22" y="141"/>
                    <a:pt x="21" y="144"/>
                    <a:pt x="20" y="145"/>
                  </a:cubicBezTo>
                  <a:cubicBezTo>
                    <a:pt x="19" y="147"/>
                    <a:pt x="17" y="148"/>
                    <a:pt x="15" y="148"/>
                  </a:cubicBezTo>
                  <a:cubicBezTo>
                    <a:pt x="13" y="148"/>
                    <a:pt x="12" y="147"/>
                    <a:pt x="10" y="146"/>
                  </a:cubicBezTo>
                  <a:cubicBezTo>
                    <a:pt x="9" y="144"/>
                    <a:pt x="8" y="142"/>
                    <a:pt x="8" y="139"/>
                  </a:cubicBezTo>
                  <a:lnTo>
                    <a:pt x="0" y="139"/>
                  </a:lnTo>
                  <a:close/>
                  <a:moveTo>
                    <a:pt x="116" y="94"/>
                  </a:moveTo>
                  <a:cubicBezTo>
                    <a:pt x="107" y="94"/>
                    <a:pt x="107" y="94"/>
                    <a:pt x="107" y="94"/>
                  </a:cubicBezTo>
                  <a:cubicBezTo>
                    <a:pt x="107" y="153"/>
                    <a:pt x="107" y="153"/>
                    <a:pt x="107" y="153"/>
                  </a:cubicBezTo>
                  <a:cubicBezTo>
                    <a:pt x="116" y="153"/>
                    <a:pt x="116" y="153"/>
                    <a:pt x="116" y="153"/>
                  </a:cubicBezTo>
                  <a:lnTo>
                    <a:pt x="116" y="94"/>
                  </a:lnTo>
                  <a:close/>
                  <a:moveTo>
                    <a:pt x="216" y="110"/>
                  </a:moveTo>
                  <a:cubicBezTo>
                    <a:pt x="213" y="114"/>
                    <a:pt x="211" y="119"/>
                    <a:pt x="211" y="125"/>
                  </a:cubicBezTo>
                  <a:cubicBezTo>
                    <a:pt x="211" y="134"/>
                    <a:pt x="211" y="134"/>
                    <a:pt x="211" y="134"/>
                  </a:cubicBezTo>
                  <a:cubicBezTo>
                    <a:pt x="211" y="140"/>
                    <a:pt x="213" y="145"/>
                    <a:pt x="216" y="149"/>
                  </a:cubicBezTo>
                  <a:cubicBezTo>
                    <a:pt x="219" y="152"/>
                    <a:pt x="223" y="154"/>
                    <a:pt x="229" y="154"/>
                  </a:cubicBezTo>
                  <a:cubicBezTo>
                    <a:pt x="234" y="154"/>
                    <a:pt x="238" y="152"/>
                    <a:pt x="241" y="149"/>
                  </a:cubicBezTo>
                  <a:cubicBezTo>
                    <a:pt x="244" y="145"/>
                    <a:pt x="246" y="140"/>
                    <a:pt x="246" y="134"/>
                  </a:cubicBezTo>
                  <a:cubicBezTo>
                    <a:pt x="246" y="125"/>
                    <a:pt x="246" y="125"/>
                    <a:pt x="246" y="125"/>
                  </a:cubicBezTo>
                  <a:cubicBezTo>
                    <a:pt x="246" y="119"/>
                    <a:pt x="244" y="114"/>
                    <a:pt x="241" y="110"/>
                  </a:cubicBezTo>
                  <a:cubicBezTo>
                    <a:pt x="238" y="107"/>
                    <a:pt x="234" y="105"/>
                    <a:pt x="229" y="105"/>
                  </a:cubicBezTo>
                  <a:cubicBezTo>
                    <a:pt x="223" y="105"/>
                    <a:pt x="219" y="107"/>
                    <a:pt x="216" y="110"/>
                  </a:cubicBezTo>
                  <a:moveTo>
                    <a:pt x="219" y="124"/>
                  </a:moveTo>
                  <a:cubicBezTo>
                    <a:pt x="219" y="120"/>
                    <a:pt x="220" y="117"/>
                    <a:pt x="222" y="115"/>
                  </a:cubicBezTo>
                  <a:cubicBezTo>
                    <a:pt x="223" y="113"/>
                    <a:pt x="226" y="111"/>
                    <a:pt x="229" y="111"/>
                  </a:cubicBezTo>
                  <a:cubicBezTo>
                    <a:pt x="231" y="111"/>
                    <a:pt x="234" y="113"/>
                    <a:pt x="235" y="115"/>
                  </a:cubicBezTo>
                  <a:cubicBezTo>
                    <a:pt x="237" y="117"/>
                    <a:pt x="238" y="120"/>
                    <a:pt x="238" y="124"/>
                  </a:cubicBezTo>
                  <a:cubicBezTo>
                    <a:pt x="238" y="134"/>
                    <a:pt x="238" y="134"/>
                    <a:pt x="238" y="134"/>
                  </a:cubicBezTo>
                  <a:cubicBezTo>
                    <a:pt x="238" y="139"/>
                    <a:pt x="237" y="142"/>
                    <a:pt x="235" y="144"/>
                  </a:cubicBezTo>
                  <a:cubicBezTo>
                    <a:pt x="234" y="147"/>
                    <a:pt x="231" y="148"/>
                    <a:pt x="229" y="148"/>
                  </a:cubicBezTo>
                  <a:cubicBezTo>
                    <a:pt x="226" y="148"/>
                    <a:pt x="223" y="147"/>
                    <a:pt x="222" y="144"/>
                  </a:cubicBezTo>
                  <a:cubicBezTo>
                    <a:pt x="220" y="142"/>
                    <a:pt x="219" y="139"/>
                    <a:pt x="219" y="134"/>
                  </a:cubicBezTo>
                  <a:lnTo>
                    <a:pt x="219" y="124"/>
                  </a:lnTo>
                  <a:close/>
                  <a:moveTo>
                    <a:pt x="368" y="106"/>
                  </a:moveTo>
                  <a:cubicBezTo>
                    <a:pt x="352" y="153"/>
                    <a:pt x="352" y="153"/>
                    <a:pt x="352" y="153"/>
                  </a:cubicBezTo>
                  <a:cubicBezTo>
                    <a:pt x="361" y="153"/>
                    <a:pt x="361" y="153"/>
                    <a:pt x="361" y="153"/>
                  </a:cubicBezTo>
                  <a:cubicBezTo>
                    <a:pt x="364" y="143"/>
                    <a:pt x="364" y="143"/>
                    <a:pt x="364" y="143"/>
                  </a:cubicBezTo>
                  <a:cubicBezTo>
                    <a:pt x="381" y="143"/>
                    <a:pt x="381" y="143"/>
                    <a:pt x="381" y="143"/>
                  </a:cubicBezTo>
                  <a:cubicBezTo>
                    <a:pt x="384" y="153"/>
                    <a:pt x="384" y="153"/>
                    <a:pt x="384" y="153"/>
                  </a:cubicBezTo>
                  <a:cubicBezTo>
                    <a:pt x="393" y="153"/>
                    <a:pt x="393" y="153"/>
                    <a:pt x="393" y="153"/>
                  </a:cubicBezTo>
                  <a:cubicBezTo>
                    <a:pt x="377" y="106"/>
                    <a:pt x="377" y="106"/>
                    <a:pt x="377" y="106"/>
                  </a:cubicBezTo>
                  <a:lnTo>
                    <a:pt x="368" y="106"/>
                  </a:lnTo>
                  <a:close/>
                  <a:moveTo>
                    <a:pt x="366" y="136"/>
                  </a:moveTo>
                  <a:cubicBezTo>
                    <a:pt x="372" y="117"/>
                    <a:pt x="372" y="117"/>
                    <a:pt x="372" y="117"/>
                  </a:cubicBezTo>
                  <a:cubicBezTo>
                    <a:pt x="373" y="117"/>
                    <a:pt x="373" y="117"/>
                    <a:pt x="373" y="117"/>
                  </a:cubicBezTo>
                  <a:cubicBezTo>
                    <a:pt x="379" y="136"/>
                    <a:pt x="379" y="136"/>
                    <a:pt x="379" y="136"/>
                  </a:cubicBezTo>
                  <a:lnTo>
                    <a:pt x="366" y="136"/>
                  </a:lnTo>
                  <a:close/>
                  <a:moveTo>
                    <a:pt x="501" y="110"/>
                  </a:moveTo>
                  <a:cubicBezTo>
                    <a:pt x="498" y="114"/>
                    <a:pt x="497" y="119"/>
                    <a:pt x="497" y="125"/>
                  </a:cubicBezTo>
                  <a:cubicBezTo>
                    <a:pt x="497" y="134"/>
                    <a:pt x="497" y="134"/>
                    <a:pt x="497" y="134"/>
                  </a:cubicBezTo>
                  <a:cubicBezTo>
                    <a:pt x="497" y="140"/>
                    <a:pt x="498" y="145"/>
                    <a:pt x="501" y="149"/>
                  </a:cubicBezTo>
                  <a:cubicBezTo>
                    <a:pt x="505" y="152"/>
                    <a:pt x="509" y="154"/>
                    <a:pt x="514" y="154"/>
                  </a:cubicBezTo>
                  <a:cubicBezTo>
                    <a:pt x="519" y="154"/>
                    <a:pt x="524" y="152"/>
                    <a:pt x="527" y="149"/>
                  </a:cubicBezTo>
                  <a:cubicBezTo>
                    <a:pt x="530" y="145"/>
                    <a:pt x="532" y="140"/>
                    <a:pt x="532" y="134"/>
                  </a:cubicBezTo>
                  <a:cubicBezTo>
                    <a:pt x="532" y="125"/>
                    <a:pt x="532" y="125"/>
                    <a:pt x="532" y="125"/>
                  </a:cubicBezTo>
                  <a:cubicBezTo>
                    <a:pt x="532" y="119"/>
                    <a:pt x="530" y="114"/>
                    <a:pt x="527" y="110"/>
                  </a:cubicBezTo>
                  <a:cubicBezTo>
                    <a:pt x="523" y="107"/>
                    <a:pt x="519" y="105"/>
                    <a:pt x="514" y="105"/>
                  </a:cubicBezTo>
                  <a:cubicBezTo>
                    <a:pt x="509" y="105"/>
                    <a:pt x="505" y="107"/>
                    <a:pt x="501" y="110"/>
                  </a:cubicBezTo>
                  <a:moveTo>
                    <a:pt x="505" y="124"/>
                  </a:moveTo>
                  <a:cubicBezTo>
                    <a:pt x="505" y="120"/>
                    <a:pt x="506" y="117"/>
                    <a:pt x="507" y="115"/>
                  </a:cubicBezTo>
                  <a:cubicBezTo>
                    <a:pt x="509" y="113"/>
                    <a:pt x="511" y="111"/>
                    <a:pt x="514" y="111"/>
                  </a:cubicBezTo>
                  <a:cubicBezTo>
                    <a:pt x="517" y="111"/>
                    <a:pt x="519" y="113"/>
                    <a:pt x="521" y="115"/>
                  </a:cubicBezTo>
                  <a:cubicBezTo>
                    <a:pt x="523" y="117"/>
                    <a:pt x="523" y="120"/>
                    <a:pt x="523" y="124"/>
                  </a:cubicBezTo>
                  <a:cubicBezTo>
                    <a:pt x="523" y="134"/>
                    <a:pt x="523" y="134"/>
                    <a:pt x="523" y="134"/>
                  </a:cubicBezTo>
                  <a:cubicBezTo>
                    <a:pt x="523" y="139"/>
                    <a:pt x="523" y="142"/>
                    <a:pt x="521" y="144"/>
                  </a:cubicBezTo>
                  <a:cubicBezTo>
                    <a:pt x="519" y="147"/>
                    <a:pt x="517" y="148"/>
                    <a:pt x="514" y="148"/>
                  </a:cubicBezTo>
                  <a:cubicBezTo>
                    <a:pt x="511" y="148"/>
                    <a:pt x="509" y="147"/>
                    <a:pt x="507" y="144"/>
                  </a:cubicBezTo>
                  <a:cubicBezTo>
                    <a:pt x="506" y="142"/>
                    <a:pt x="505" y="139"/>
                    <a:pt x="505" y="134"/>
                  </a:cubicBezTo>
                  <a:lnTo>
                    <a:pt x="505" y="124"/>
                  </a:lnTo>
                  <a:close/>
                  <a:moveTo>
                    <a:pt x="643" y="106"/>
                  </a:moveTo>
                  <a:cubicBezTo>
                    <a:pt x="635" y="106"/>
                    <a:pt x="635" y="106"/>
                    <a:pt x="635" y="106"/>
                  </a:cubicBezTo>
                  <a:cubicBezTo>
                    <a:pt x="635" y="153"/>
                    <a:pt x="635" y="153"/>
                    <a:pt x="635" y="153"/>
                  </a:cubicBezTo>
                  <a:cubicBezTo>
                    <a:pt x="643" y="153"/>
                    <a:pt x="643" y="153"/>
                    <a:pt x="643" y="153"/>
                  </a:cubicBezTo>
                  <a:lnTo>
                    <a:pt x="643" y="10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pic>
        <p:nvPicPr>
          <p:cNvPr id="13" name="Picture 12">
            <a:extLst>
              <a:ext uri="{FF2B5EF4-FFF2-40B4-BE49-F238E27FC236}">
                <a16:creationId xmlns:a16="http://schemas.microsoft.com/office/drawing/2014/main" id="{E2DDE473-F6FE-4A3A-B25C-53A385512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46" y="207019"/>
            <a:ext cx="2256421" cy="1281257"/>
          </a:xfrm>
          <a:prstGeom prst="rect">
            <a:avLst/>
          </a:prstGeom>
        </p:spPr>
      </p:pic>
      <p:pic>
        <p:nvPicPr>
          <p:cNvPr id="18" name="Picture 17">
            <a:extLst>
              <a:ext uri="{FF2B5EF4-FFF2-40B4-BE49-F238E27FC236}">
                <a16:creationId xmlns:a16="http://schemas.microsoft.com/office/drawing/2014/main" id="{285642D8-C6DD-4AC3-BA87-9D87FA8694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957" y="5307840"/>
            <a:ext cx="1227669" cy="1227669"/>
          </a:xfrm>
          <a:prstGeom prst="rect">
            <a:avLst/>
          </a:prstGeom>
        </p:spPr>
      </p:pic>
      <p:pic>
        <p:nvPicPr>
          <p:cNvPr id="19" name="Picture 18">
            <a:extLst>
              <a:ext uri="{FF2B5EF4-FFF2-40B4-BE49-F238E27FC236}">
                <a16:creationId xmlns:a16="http://schemas.microsoft.com/office/drawing/2014/main" id="{9770F496-2F7F-4512-824B-44BEBE3EF9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44050" y="5307840"/>
            <a:ext cx="1183864" cy="1183864"/>
          </a:xfrm>
          <a:prstGeom prst="rect">
            <a:avLst/>
          </a:prstGeom>
        </p:spPr>
      </p:pic>
      <p:pic>
        <p:nvPicPr>
          <p:cNvPr id="20" name="Picture 19">
            <a:extLst>
              <a:ext uri="{FF2B5EF4-FFF2-40B4-BE49-F238E27FC236}">
                <a16:creationId xmlns:a16="http://schemas.microsoft.com/office/drawing/2014/main" id="{C3A28A6E-581D-4F3B-A082-DE9138D2826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341" t="17355" r="7158" b="16924"/>
          <a:stretch/>
        </p:blipFill>
        <p:spPr>
          <a:xfrm>
            <a:off x="9843338" y="5264032"/>
            <a:ext cx="1815699" cy="1271477"/>
          </a:xfrm>
          <a:prstGeom prst="rect">
            <a:avLst/>
          </a:prstGeom>
        </p:spPr>
      </p:pic>
    </p:spTree>
    <p:extLst>
      <p:ext uri="{BB962C8B-B14F-4D97-AF65-F5344CB8AC3E}">
        <p14:creationId xmlns:p14="http://schemas.microsoft.com/office/powerpoint/2010/main" val="1837919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õpuslaid 2">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D69B7C7D-DAC7-4774-8E47-DC4A62337F7F}"/>
              </a:ext>
            </a:extLst>
          </p:cNvPr>
          <p:cNvSpPr>
            <a:spLocks noGrp="1" noChangeAspect="1"/>
          </p:cNvSpPr>
          <p:nvPr>
            <p:ph type="pic" sz="quarter" idx="12"/>
          </p:nvPr>
        </p:nvSpPr>
        <p:spPr>
          <a:xfrm>
            <a:off x="6167575" y="627989"/>
            <a:ext cx="5148000" cy="5985964"/>
          </a:xfrm>
          <a:custGeom>
            <a:avLst/>
            <a:gdLst>
              <a:gd name="connsiteX0" fmla="*/ 1167789 w 4175999"/>
              <a:gd name="connsiteY0" fmla="*/ 2952496 h 4855746"/>
              <a:gd name="connsiteX1" fmla="*/ 1207409 w 4175999"/>
              <a:gd name="connsiteY1" fmla="*/ 2969477 h 4855746"/>
              <a:gd name="connsiteX2" fmla="*/ 1548042 w 4175999"/>
              <a:gd name="connsiteY2" fmla="*/ 3111493 h 4855746"/>
              <a:gd name="connsiteX3" fmla="*/ 1548557 w 4175999"/>
              <a:gd name="connsiteY3" fmla="*/ 3111493 h 4855746"/>
              <a:gd name="connsiteX4" fmla="*/ 1603614 w 4175999"/>
              <a:gd name="connsiteY4" fmla="*/ 3156259 h 4855746"/>
              <a:gd name="connsiteX5" fmla="*/ 1856773 w 4175999"/>
              <a:gd name="connsiteY5" fmla="*/ 4472482 h 4855746"/>
              <a:gd name="connsiteX6" fmla="*/ 1809949 w 4175999"/>
              <a:gd name="connsiteY6" fmla="*/ 4537830 h 4855746"/>
              <a:gd name="connsiteX7" fmla="*/ 1547528 w 4175999"/>
              <a:gd name="connsiteY7" fmla="*/ 4555324 h 4855746"/>
              <a:gd name="connsiteX8" fmla="*/ 11077 w 4175999"/>
              <a:gd name="connsiteY8" fmla="*/ 3789157 h 4855746"/>
              <a:gd name="connsiteX9" fmla="*/ 24456 w 4175999"/>
              <a:gd name="connsiteY9" fmla="*/ 3709916 h 4855746"/>
              <a:gd name="connsiteX10" fmla="*/ 1136401 w 4175999"/>
              <a:gd name="connsiteY10" fmla="*/ 2961758 h 4855746"/>
              <a:gd name="connsiteX11" fmla="*/ 1167789 w 4175999"/>
              <a:gd name="connsiteY11" fmla="*/ 2952496 h 4855746"/>
              <a:gd name="connsiteX12" fmla="*/ 2035837 w 4175999"/>
              <a:gd name="connsiteY12" fmla="*/ 2792471 h 4855746"/>
              <a:gd name="connsiteX13" fmla="*/ 2048186 w 4175999"/>
              <a:gd name="connsiteY13" fmla="*/ 2794015 h 4855746"/>
              <a:gd name="connsiteX14" fmla="*/ 3706071 w 4175999"/>
              <a:gd name="connsiteY14" fmla="*/ 3177870 h 4855746"/>
              <a:gd name="connsiteX15" fmla="*/ 3747235 w 4175999"/>
              <a:gd name="connsiteY15" fmla="*/ 3246820 h 4855746"/>
              <a:gd name="connsiteX16" fmla="*/ 3132346 w 4175999"/>
              <a:gd name="connsiteY16" fmla="*/ 4276438 h 4855746"/>
              <a:gd name="connsiteX17" fmla="*/ 2078030 w 4175999"/>
              <a:gd name="connsiteY17" fmla="*/ 4854279 h 4855746"/>
              <a:gd name="connsiteX18" fmla="*/ 2011139 w 4175999"/>
              <a:gd name="connsiteY18" fmla="*/ 4810542 h 4855746"/>
              <a:gd name="connsiteX19" fmla="*/ 1970489 w 4175999"/>
              <a:gd name="connsiteY19" fmla="*/ 4599576 h 4855746"/>
              <a:gd name="connsiteX20" fmla="*/ 1690059 w 4175999"/>
              <a:gd name="connsiteY20" fmla="*/ 3139279 h 4855746"/>
              <a:gd name="connsiteX21" fmla="*/ 1724534 w 4175999"/>
              <a:gd name="connsiteY21" fmla="*/ 3077018 h 4855746"/>
              <a:gd name="connsiteX22" fmla="*/ 1985926 w 4175999"/>
              <a:gd name="connsiteY22" fmla="*/ 2825402 h 4855746"/>
              <a:gd name="connsiteX23" fmla="*/ 2035837 w 4175999"/>
              <a:gd name="connsiteY23" fmla="*/ 2792471 h 4855746"/>
              <a:gd name="connsiteX24" fmla="*/ 269382 w 4175999"/>
              <a:gd name="connsiteY24" fmla="*/ 1845182 h 4855746"/>
              <a:gd name="connsiteX25" fmla="*/ 300255 w 4175999"/>
              <a:gd name="connsiteY25" fmla="*/ 1854444 h 4855746"/>
              <a:gd name="connsiteX26" fmla="*/ 1085461 w 4175999"/>
              <a:gd name="connsiteY26" fmla="*/ 2377743 h 4855746"/>
              <a:gd name="connsiteX27" fmla="*/ 1105528 w 4175999"/>
              <a:gd name="connsiteY27" fmla="*/ 2445663 h 4855746"/>
              <a:gd name="connsiteX28" fmla="*/ 1067966 w 4175999"/>
              <a:gd name="connsiteY28" fmla="*/ 2631931 h 4855746"/>
              <a:gd name="connsiteX29" fmla="*/ 1106557 w 4175999"/>
              <a:gd name="connsiteY29" fmla="*/ 2820771 h 4855746"/>
              <a:gd name="connsiteX30" fmla="*/ 1087004 w 4175999"/>
              <a:gd name="connsiteY30" fmla="*/ 2888692 h 4855746"/>
              <a:gd name="connsiteX31" fmla="*/ 304372 w 4175999"/>
              <a:gd name="connsiteY31" fmla="*/ 3415078 h 4855746"/>
              <a:gd name="connsiteX32" fmla="*/ 225645 w 4175999"/>
              <a:gd name="connsiteY32" fmla="*/ 3397584 h 4855746"/>
              <a:gd name="connsiteX33" fmla="*/ 20339 w 4175999"/>
              <a:gd name="connsiteY33" fmla="*/ 2631931 h 4855746"/>
              <a:gd name="connsiteX34" fmla="*/ 222043 w 4175999"/>
              <a:gd name="connsiteY34" fmla="*/ 1872453 h 4855746"/>
              <a:gd name="connsiteX35" fmla="*/ 269382 w 4175999"/>
              <a:gd name="connsiteY35" fmla="*/ 1845182 h 4855746"/>
              <a:gd name="connsiteX36" fmla="*/ 1447705 w 4175999"/>
              <a:gd name="connsiteY36" fmla="*/ 1489112 h 4855746"/>
              <a:gd name="connsiteX37" fmla="*/ 1503276 w 4175999"/>
              <a:gd name="connsiteY37" fmla="*/ 1544684 h 4855746"/>
              <a:gd name="connsiteX38" fmla="*/ 1503276 w 4175999"/>
              <a:gd name="connsiteY38" fmla="*/ 2107088 h 4855746"/>
              <a:gd name="connsiteX39" fmla="*/ 1457481 w 4175999"/>
              <a:gd name="connsiteY39" fmla="*/ 2161631 h 4855746"/>
              <a:gd name="connsiteX40" fmla="*/ 1205351 w 4175999"/>
              <a:gd name="connsiteY40" fmla="*/ 2296443 h 4855746"/>
              <a:gd name="connsiteX41" fmla="*/ 1134858 w 4175999"/>
              <a:gd name="connsiteY41" fmla="*/ 2304162 h 4855746"/>
              <a:gd name="connsiteX42" fmla="*/ 667130 w 4175999"/>
              <a:gd name="connsiteY42" fmla="*/ 1992858 h 4855746"/>
              <a:gd name="connsiteX43" fmla="*/ 654781 w 4175999"/>
              <a:gd name="connsiteY43" fmla="*/ 1911559 h 4855746"/>
              <a:gd name="connsiteX44" fmla="*/ 1442559 w 4175999"/>
              <a:gd name="connsiteY44" fmla="*/ 1489627 h 4855746"/>
              <a:gd name="connsiteX45" fmla="*/ 1447705 w 4175999"/>
              <a:gd name="connsiteY45" fmla="*/ 1489112 h 4855746"/>
              <a:gd name="connsiteX46" fmla="*/ 1646836 w 4175999"/>
              <a:gd name="connsiteY46" fmla="*/ 0 h 4855746"/>
              <a:gd name="connsiteX47" fmla="*/ 1648894 w 4175999"/>
              <a:gd name="connsiteY47" fmla="*/ 0 h 4855746"/>
              <a:gd name="connsiteX48" fmla="*/ 3409175 w 4175999"/>
              <a:gd name="connsiteY48" fmla="*/ 769254 h 4855746"/>
              <a:gd name="connsiteX49" fmla="*/ 4167753 w 4175999"/>
              <a:gd name="connsiteY49" fmla="*/ 2369859 h 4855746"/>
              <a:gd name="connsiteX50" fmla="*/ 4175999 w 4175999"/>
              <a:gd name="connsiteY50" fmla="*/ 2539233 h 4855746"/>
              <a:gd name="connsiteX51" fmla="*/ 4175999 w 4175999"/>
              <a:gd name="connsiteY51" fmla="*/ 2727862 h 4855746"/>
              <a:gd name="connsiteX52" fmla="*/ 4168910 w 4175999"/>
              <a:gd name="connsiteY52" fmla="*/ 2880202 h 4855746"/>
              <a:gd name="connsiteX53" fmla="*/ 4134178 w 4175999"/>
              <a:gd name="connsiteY53" fmla="*/ 3125900 h 4855746"/>
              <a:gd name="connsiteX54" fmla="*/ 4067286 w 4175999"/>
              <a:gd name="connsiteY54" fmla="*/ 3169637 h 4855746"/>
              <a:gd name="connsiteX55" fmla="*/ 3868669 w 4175999"/>
              <a:gd name="connsiteY55" fmla="*/ 3123842 h 4855746"/>
              <a:gd name="connsiteX56" fmla="*/ 2068768 w 4175999"/>
              <a:gd name="connsiteY56" fmla="*/ 2707055 h 4855746"/>
              <a:gd name="connsiteX57" fmla="*/ 2026061 w 4175999"/>
              <a:gd name="connsiteY57" fmla="*/ 2650455 h 4855746"/>
              <a:gd name="connsiteX58" fmla="*/ 2026575 w 4175999"/>
              <a:gd name="connsiteY58" fmla="*/ 2631931 h 4855746"/>
              <a:gd name="connsiteX59" fmla="*/ 1636545 w 4175999"/>
              <a:gd name="connsiteY59" fmla="*/ 2161116 h 4855746"/>
              <a:gd name="connsiteX60" fmla="*/ 1591265 w 4175999"/>
              <a:gd name="connsiteY60" fmla="*/ 2106059 h 4855746"/>
              <a:gd name="connsiteX61" fmla="*/ 1591265 w 4175999"/>
              <a:gd name="connsiteY61" fmla="*/ 1396493 h 4855746"/>
              <a:gd name="connsiteX62" fmla="*/ 1591265 w 4175999"/>
              <a:gd name="connsiteY62" fmla="*/ 55572 h 4855746"/>
              <a:gd name="connsiteX63" fmla="*/ 1646836 w 4175999"/>
              <a:gd name="connsiteY63" fmla="*/ 0 h 485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175999" h="4855746">
                <a:moveTo>
                  <a:pt x="1167789" y="2952496"/>
                </a:moveTo>
                <a:cubicBezTo>
                  <a:pt x="1182196" y="2952496"/>
                  <a:pt x="1196604" y="2958671"/>
                  <a:pt x="1207409" y="2969477"/>
                </a:cubicBezTo>
                <a:cubicBezTo>
                  <a:pt x="1296427" y="3059523"/>
                  <a:pt x="1418890" y="3111493"/>
                  <a:pt x="1548042" y="3111493"/>
                </a:cubicBezTo>
                <a:lnTo>
                  <a:pt x="1548557" y="3111493"/>
                </a:lnTo>
                <a:cubicBezTo>
                  <a:pt x="1575314" y="3111493"/>
                  <a:pt x="1598468" y="3130017"/>
                  <a:pt x="1603614" y="3156259"/>
                </a:cubicBezTo>
                <a:lnTo>
                  <a:pt x="1856773" y="4472482"/>
                </a:lnTo>
                <a:cubicBezTo>
                  <a:pt x="1862433" y="4503355"/>
                  <a:pt x="1841337" y="4533713"/>
                  <a:pt x="1809949" y="4537830"/>
                </a:cubicBezTo>
                <a:cubicBezTo>
                  <a:pt x="1722990" y="4549150"/>
                  <a:pt x="1635516" y="4555324"/>
                  <a:pt x="1547528" y="4555324"/>
                </a:cubicBezTo>
                <a:cubicBezTo>
                  <a:pt x="940872" y="4555324"/>
                  <a:pt x="373836" y="4270778"/>
                  <a:pt x="11077" y="3789157"/>
                </a:cubicBezTo>
                <a:cubicBezTo>
                  <a:pt x="-7961" y="3763944"/>
                  <a:pt x="-1787" y="3727411"/>
                  <a:pt x="24456" y="3709916"/>
                </a:cubicBezTo>
                <a:lnTo>
                  <a:pt x="1136401" y="2961758"/>
                </a:lnTo>
                <a:cubicBezTo>
                  <a:pt x="1145663" y="2955069"/>
                  <a:pt x="1156469" y="2952496"/>
                  <a:pt x="1167789" y="2952496"/>
                </a:cubicBezTo>
                <a:close/>
                <a:moveTo>
                  <a:pt x="2035837" y="2792471"/>
                </a:moveTo>
                <a:cubicBezTo>
                  <a:pt x="2039954" y="2792471"/>
                  <a:pt x="2044070" y="2792986"/>
                  <a:pt x="2048186" y="2794015"/>
                </a:cubicBezTo>
                <a:lnTo>
                  <a:pt x="3706071" y="3177870"/>
                </a:lnTo>
                <a:cubicBezTo>
                  <a:pt x="3736944" y="3185074"/>
                  <a:pt x="3755468" y="3216461"/>
                  <a:pt x="3747235" y="3246820"/>
                </a:cubicBezTo>
                <a:cubicBezTo>
                  <a:pt x="3638665" y="3637879"/>
                  <a:pt x="3427184" y="3991890"/>
                  <a:pt x="3132346" y="4276438"/>
                </a:cubicBezTo>
                <a:cubicBezTo>
                  <a:pt x="2836994" y="4561499"/>
                  <a:pt x="2474235" y="4760116"/>
                  <a:pt x="2078030" y="4854279"/>
                </a:cubicBezTo>
                <a:cubicBezTo>
                  <a:pt x="2047672" y="4861483"/>
                  <a:pt x="2017313" y="4841415"/>
                  <a:pt x="2011139" y="4810542"/>
                </a:cubicBezTo>
                <a:lnTo>
                  <a:pt x="1970489" y="4599576"/>
                </a:lnTo>
                <a:lnTo>
                  <a:pt x="1690059" y="3139279"/>
                </a:lnTo>
                <a:cubicBezTo>
                  <a:pt x="1684913" y="3113037"/>
                  <a:pt x="1699835" y="3086795"/>
                  <a:pt x="1724534" y="3077018"/>
                </a:cubicBezTo>
                <a:cubicBezTo>
                  <a:pt x="1841337" y="3030708"/>
                  <a:pt x="1934985" y="2940147"/>
                  <a:pt x="1985926" y="2825402"/>
                </a:cubicBezTo>
                <a:cubicBezTo>
                  <a:pt x="1995187" y="2804820"/>
                  <a:pt x="2015255" y="2791956"/>
                  <a:pt x="2035837" y="2792471"/>
                </a:cubicBezTo>
                <a:close/>
                <a:moveTo>
                  <a:pt x="269382" y="1845182"/>
                </a:moveTo>
                <a:cubicBezTo>
                  <a:pt x="280188" y="1845182"/>
                  <a:pt x="290993" y="1848269"/>
                  <a:pt x="300255" y="1854444"/>
                </a:cubicBezTo>
                <a:lnTo>
                  <a:pt x="1085461" y="2377743"/>
                </a:lnTo>
                <a:cubicBezTo>
                  <a:pt x="1107586" y="2392665"/>
                  <a:pt x="1115819" y="2420965"/>
                  <a:pt x="1105528" y="2445663"/>
                </a:cubicBezTo>
                <a:cubicBezTo>
                  <a:pt x="1080830" y="2504322"/>
                  <a:pt x="1067966" y="2567097"/>
                  <a:pt x="1067966" y="2631931"/>
                </a:cubicBezTo>
                <a:cubicBezTo>
                  <a:pt x="1067966" y="2697793"/>
                  <a:pt x="1081344" y="2761598"/>
                  <a:pt x="1106557" y="2820771"/>
                </a:cubicBezTo>
                <a:cubicBezTo>
                  <a:pt x="1117363" y="2844955"/>
                  <a:pt x="1109130" y="2873770"/>
                  <a:pt x="1087004" y="2888692"/>
                </a:cubicBezTo>
                <a:lnTo>
                  <a:pt x="304372" y="3415078"/>
                </a:lnTo>
                <a:cubicBezTo>
                  <a:pt x="277615" y="3433088"/>
                  <a:pt x="241596" y="3425369"/>
                  <a:pt x="225645" y="3397584"/>
                </a:cubicBezTo>
                <a:cubicBezTo>
                  <a:pt x="90833" y="3165521"/>
                  <a:pt x="20339" y="2903100"/>
                  <a:pt x="20339" y="2631931"/>
                </a:cubicBezTo>
                <a:cubicBezTo>
                  <a:pt x="20339" y="2363335"/>
                  <a:pt x="89804" y="2102972"/>
                  <a:pt x="222043" y="1872453"/>
                </a:cubicBezTo>
                <a:cubicBezTo>
                  <a:pt x="232334" y="1854958"/>
                  <a:pt x="250858" y="1845182"/>
                  <a:pt x="269382" y="1845182"/>
                </a:cubicBezTo>
                <a:close/>
                <a:moveTo>
                  <a:pt x="1447705" y="1489112"/>
                </a:moveTo>
                <a:cubicBezTo>
                  <a:pt x="1478063" y="1489112"/>
                  <a:pt x="1503276" y="1513811"/>
                  <a:pt x="1503276" y="1544684"/>
                </a:cubicBezTo>
                <a:lnTo>
                  <a:pt x="1503276" y="2107088"/>
                </a:lnTo>
                <a:cubicBezTo>
                  <a:pt x="1503276" y="2133845"/>
                  <a:pt x="1483723" y="2156485"/>
                  <a:pt x="1457481" y="2161631"/>
                </a:cubicBezTo>
                <a:cubicBezTo>
                  <a:pt x="1361775" y="2179640"/>
                  <a:pt x="1273786" y="2226979"/>
                  <a:pt x="1205351" y="2296443"/>
                </a:cubicBezTo>
                <a:cubicBezTo>
                  <a:pt x="1186827" y="2315482"/>
                  <a:pt x="1156983" y="2319084"/>
                  <a:pt x="1134858" y="2304162"/>
                </a:cubicBezTo>
                <a:lnTo>
                  <a:pt x="667130" y="1992858"/>
                </a:lnTo>
                <a:cubicBezTo>
                  <a:pt x="639859" y="1974334"/>
                  <a:pt x="634199" y="1936772"/>
                  <a:pt x="654781" y="1911559"/>
                </a:cubicBezTo>
                <a:cubicBezTo>
                  <a:pt x="849796" y="1669720"/>
                  <a:pt x="1133828" y="1517927"/>
                  <a:pt x="1442559" y="1489627"/>
                </a:cubicBezTo>
                <a:cubicBezTo>
                  <a:pt x="1444103" y="1489112"/>
                  <a:pt x="1445647" y="1489112"/>
                  <a:pt x="1447705" y="1489112"/>
                </a:cubicBezTo>
                <a:close/>
                <a:moveTo>
                  <a:pt x="1646836" y="0"/>
                </a:moveTo>
                <a:lnTo>
                  <a:pt x="1648894" y="0"/>
                </a:lnTo>
                <a:cubicBezTo>
                  <a:pt x="2314209" y="25213"/>
                  <a:pt x="2936302" y="295867"/>
                  <a:pt x="3409175" y="769254"/>
                </a:cubicBezTo>
                <a:cubicBezTo>
                  <a:pt x="3844550" y="1204630"/>
                  <a:pt x="4108554" y="1765282"/>
                  <a:pt x="4167753" y="2369859"/>
                </a:cubicBezTo>
                <a:lnTo>
                  <a:pt x="4175999" y="2539233"/>
                </a:lnTo>
                <a:lnTo>
                  <a:pt x="4175999" y="2727862"/>
                </a:lnTo>
                <a:lnTo>
                  <a:pt x="4168910" y="2880202"/>
                </a:lnTo>
                <a:cubicBezTo>
                  <a:pt x="4161192" y="2962788"/>
                  <a:pt x="4149614" y="3044859"/>
                  <a:pt x="4134178" y="3125900"/>
                </a:cubicBezTo>
                <a:cubicBezTo>
                  <a:pt x="4128518" y="3156773"/>
                  <a:pt x="4098159" y="3176841"/>
                  <a:pt x="4067286" y="3169637"/>
                </a:cubicBezTo>
                <a:lnTo>
                  <a:pt x="3868669" y="3123842"/>
                </a:lnTo>
                <a:lnTo>
                  <a:pt x="2068768" y="2707055"/>
                </a:lnTo>
                <a:cubicBezTo>
                  <a:pt x="2042526" y="2701395"/>
                  <a:pt x="2025032" y="2677211"/>
                  <a:pt x="2026061" y="2650455"/>
                </a:cubicBezTo>
                <a:cubicBezTo>
                  <a:pt x="2026575" y="2644280"/>
                  <a:pt x="2026575" y="2638106"/>
                  <a:pt x="2026575" y="2631931"/>
                </a:cubicBezTo>
                <a:cubicBezTo>
                  <a:pt x="2026575" y="2398325"/>
                  <a:pt x="1858317" y="2203310"/>
                  <a:pt x="1636545" y="2161116"/>
                </a:cubicBezTo>
                <a:cubicBezTo>
                  <a:pt x="1609789" y="2156485"/>
                  <a:pt x="1591265" y="2132816"/>
                  <a:pt x="1591265" y="2106059"/>
                </a:cubicBezTo>
                <a:lnTo>
                  <a:pt x="1591265" y="1396493"/>
                </a:lnTo>
                <a:lnTo>
                  <a:pt x="1591265" y="55572"/>
                </a:lnTo>
                <a:cubicBezTo>
                  <a:pt x="1591265" y="24698"/>
                  <a:pt x="1616478" y="0"/>
                  <a:pt x="1646836" y="0"/>
                </a:cubicBezTo>
                <a:close/>
              </a:path>
            </a:pathLst>
          </a:custGeom>
          <a:solidFill>
            <a:schemeClr val="bg2"/>
          </a:solidFill>
        </p:spPr>
        <p:txBody>
          <a:bodyPr wrap="square">
            <a:noAutofit/>
          </a:bodyPr>
          <a:lstStyle>
            <a:lvl1pPr marL="0" indent="0">
              <a:buNone/>
              <a:defRPr sz="2800"/>
            </a:lvl1pPr>
          </a:lstStyle>
          <a:p>
            <a:endParaRPr lang="et-EE" dirty="0"/>
          </a:p>
          <a:p>
            <a:endParaRPr lang="et-EE" dirty="0"/>
          </a:p>
          <a:p>
            <a:endParaRPr lang="et-EE" dirty="0"/>
          </a:p>
          <a:p>
            <a:r>
              <a:rPr lang="et-EE" dirty="0"/>
              <a:t>	Sisesta siia pilt</a:t>
            </a:r>
            <a:endParaRPr lang="LID4096" dirty="0"/>
          </a:p>
        </p:txBody>
      </p:sp>
      <p:grpSp>
        <p:nvGrpSpPr>
          <p:cNvPr id="9" name="Group 4">
            <a:extLst>
              <a:ext uri="{FF2B5EF4-FFF2-40B4-BE49-F238E27FC236}">
                <a16:creationId xmlns:a16="http://schemas.microsoft.com/office/drawing/2014/main" id="{AEE5133C-84A3-49C0-9478-964CB161B572}"/>
              </a:ext>
            </a:extLst>
          </p:cNvPr>
          <p:cNvGrpSpPr>
            <a:grpSpLocks noChangeAspect="1"/>
          </p:cNvGrpSpPr>
          <p:nvPr userDrawn="1"/>
        </p:nvGrpSpPr>
        <p:grpSpPr bwMode="auto">
          <a:xfrm>
            <a:off x="588584" y="395426"/>
            <a:ext cx="2197184" cy="720000"/>
            <a:chOff x="2260" y="243"/>
            <a:chExt cx="3250" cy="1065"/>
          </a:xfrm>
        </p:grpSpPr>
        <p:sp>
          <p:nvSpPr>
            <p:cNvPr id="13" name="Freeform 5">
              <a:extLst>
                <a:ext uri="{FF2B5EF4-FFF2-40B4-BE49-F238E27FC236}">
                  <a16:creationId xmlns:a16="http://schemas.microsoft.com/office/drawing/2014/main" id="{B731E730-92C2-41EB-88DE-E7DF0B572CDF}"/>
                </a:ext>
              </a:extLst>
            </p:cNvPr>
            <p:cNvSpPr>
              <a:spLocks noEditPoints="1"/>
            </p:cNvSpPr>
            <p:nvPr userDrawn="1"/>
          </p:nvSpPr>
          <p:spPr bwMode="auto">
            <a:xfrm>
              <a:off x="2260" y="243"/>
              <a:ext cx="718" cy="1065"/>
            </a:xfrm>
            <a:custGeom>
              <a:avLst/>
              <a:gdLst>
                <a:gd name="T0" fmla="*/ 203 w 302"/>
                <a:gd name="T1" fmla="*/ 327 h 446"/>
                <a:gd name="T2" fmla="*/ 186 w 302"/>
                <a:gd name="T3" fmla="*/ 298 h 446"/>
                <a:gd name="T4" fmla="*/ 96 w 302"/>
                <a:gd name="T5" fmla="*/ 279 h 446"/>
                <a:gd name="T6" fmla="*/ 25 w 302"/>
                <a:gd name="T7" fmla="*/ 282 h 446"/>
                <a:gd name="T8" fmla="*/ 7 w 302"/>
                <a:gd name="T9" fmla="*/ 304 h 446"/>
                <a:gd name="T10" fmla="*/ 33 w 302"/>
                <a:gd name="T11" fmla="*/ 331 h 446"/>
                <a:gd name="T12" fmla="*/ 9 w 302"/>
                <a:gd name="T13" fmla="*/ 365 h 446"/>
                <a:gd name="T14" fmla="*/ 48 w 302"/>
                <a:gd name="T15" fmla="*/ 360 h 446"/>
                <a:gd name="T16" fmla="*/ 70 w 302"/>
                <a:gd name="T17" fmla="*/ 343 h 446"/>
                <a:gd name="T18" fmla="*/ 97 w 302"/>
                <a:gd name="T19" fmla="*/ 350 h 446"/>
                <a:gd name="T20" fmla="*/ 107 w 302"/>
                <a:gd name="T21" fmla="*/ 342 h 446"/>
                <a:gd name="T22" fmla="*/ 201 w 302"/>
                <a:gd name="T23" fmla="*/ 367 h 446"/>
                <a:gd name="T24" fmla="*/ 49 w 302"/>
                <a:gd name="T25" fmla="*/ 316 h 446"/>
                <a:gd name="T26" fmla="*/ 63 w 302"/>
                <a:gd name="T27" fmla="*/ 285 h 446"/>
                <a:gd name="T28" fmla="*/ 83 w 302"/>
                <a:gd name="T29" fmla="*/ 297 h 446"/>
                <a:gd name="T30" fmla="*/ 69 w 302"/>
                <a:gd name="T31" fmla="*/ 302 h 446"/>
                <a:gd name="T32" fmla="*/ 69 w 302"/>
                <a:gd name="T33" fmla="*/ 314 h 446"/>
                <a:gd name="T34" fmla="*/ 145 w 302"/>
                <a:gd name="T35" fmla="*/ 263 h 446"/>
                <a:gd name="T36" fmla="*/ 166 w 302"/>
                <a:gd name="T37" fmla="*/ 241 h 446"/>
                <a:gd name="T38" fmla="*/ 117 w 302"/>
                <a:gd name="T39" fmla="*/ 296 h 446"/>
                <a:gd name="T40" fmla="*/ 210 w 302"/>
                <a:gd name="T41" fmla="*/ 241 h 446"/>
                <a:gd name="T42" fmla="*/ 211 w 302"/>
                <a:gd name="T43" fmla="*/ 204 h 446"/>
                <a:gd name="T44" fmla="*/ 116 w 302"/>
                <a:gd name="T45" fmla="*/ 212 h 446"/>
                <a:gd name="T46" fmla="*/ 48 w 302"/>
                <a:gd name="T47" fmla="*/ 192 h 446"/>
                <a:gd name="T48" fmla="*/ 19 w 302"/>
                <a:gd name="T49" fmla="*/ 190 h 446"/>
                <a:gd name="T50" fmla="*/ 17 w 302"/>
                <a:gd name="T51" fmla="*/ 218 h 446"/>
                <a:gd name="T52" fmla="*/ 40 w 302"/>
                <a:gd name="T53" fmla="*/ 239 h 446"/>
                <a:gd name="T54" fmla="*/ 21 w 302"/>
                <a:gd name="T55" fmla="*/ 265 h 446"/>
                <a:gd name="T56" fmla="*/ 59 w 302"/>
                <a:gd name="T57" fmla="*/ 262 h 446"/>
                <a:gd name="T58" fmla="*/ 77 w 302"/>
                <a:gd name="T59" fmla="*/ 250 h 446"/>
                <a:gd name="T60" fmla="*/ 95 w 302"/>
                <a:gd name="T61" fmla="*/ 223 h 446"/>
                <a:gd name="T62" fmla="*/ 203 w 302"/>
                <a:gd name="T63" fmla="*/ 248 h 446"/>
                <a:gd name="T64" fmla="*/ 219 w 302"/>
                <a:gd name="T65" fmla="*/ 258 h 446"/>
                <a:gd name="T66" fmla="*/ 57 w 302"/>
                <a:gd name="T67" fmla="*/ 191 h 446"/>
                <a:gd name="T68" fmla="*/ 66 w 302"/>
                <a:gd name="T69" fmla="*/ 179 h 446"/>
                <a:gd name="T70" fmla="*/ 84 w 302"/>
                <a:gd name="T71" fmla="*/ 208 h 446"/>
                <a:gd name="T72" fmla="*/ 77 w 302"/>
                <a:gd name="T73" fmla="*/ 225 h 446"/>
                <a:gd name="T74" fmla="*/ 118 w 302"/>
                <a:gd name="T75" fmla="*/ 160 h 446"/>
                <a:gd name="T76" fmla="*/ 154 w 302"/>
                <a:gd name="T77" fmla="*/ 154 h 446"/>
                <a:gd name="T78" fmla="*/ 135 w 302"/>
                <a:gd name="T79" fmla="*/ 144 h 446"/>
                <a:gd name="T80" fmla="*/ 129 w 302"/>
                <a:gd name="T81" fmla="*/ 183 h 446"/>
                <a:gd name="T82" fmla="*/ 205 w 302"/>
                <a:gd name="T83" fmla="*/ 133 h 446"/>
                <a:gd name="T84" fmla="*/ 185 w 302"/>
                <a:gd name="T85" fmla="*/ 93 h 446"/>
                <a:gd name="T86" fmla="*/ 96 w 302"/>
                <a:gd name="T87" fmla="*/ 82 h 446"/>
                <a:gd name="T88" fmla="*/ 30 w 302"/>
                <a:gd name="T89" fmla="*/ 83 h 446"/>
                <a:gd name="T90" fmla="*/ 14 w 302"/>
                <a:gd name="T91" fmla="*/ 102 h 446"/>
                <a:gd name="T92" fmla="*/ 27 w 302"/>
                <a:gd name="T93" fmla="*/ 127 h 446"/>
                <a:gd name="T94" fmla="*/ 0 w 302"/>
                <a:gd name="T95" fmla="*/ 166 h 446"/>
                <a:gd name="T96" fmla="*/ 41 w 302"/>
                <a:gd name="T97" fmla="*/ 160 h 446"/>
                <a:gd name="T98" fmla="*/ 65 w 302"/>
                <a:gd name="T99" fmla="*/ 143 h 446"/>
                <a:gd name="T100" fmla="*/ 91 w 302"/>
                <a:gd name="T101" fmla="*/ 154 h 446"/>
                <a:gd name="T102" fmla="*/ 103 w 302"/>
                <a:gd name="T103" fmla="*/ 148 h 446"/>
                <a:gd name="T104" fmla="*/ 191 w 302"/>
                <a:gd name="T105" fmla="*/ 168 h 446"/>
                <a:gd name="T106" fmla="*/ 56 w 302"/>
                <a:gd name="T107" fmla="*/ 134 h 446"/>
                <a:gd name="T108" fmla="*/ 64 w 302"/>
                <a:gd name="T109" fmla="*/ 82 h 446"/>
                <a:gd name="T110" fmla="*/ 86 w 302"/>
                <a:gd name="T111" fmla="*/ 88 h 446"/>
                <a:gd name="T112" fmla="*/ 63 w 302"/>
                <a:gd name="T113" fmla="*/ 104 h 446"/>
                <a:gd name="T114" fmla="*/ 72 w 302"/>
                <a:gd name="T115" fmla="*/ 113 h 446"/>
                <a:gd name="T116" fmla="*/ 128 w 302"/>
                <a:gd name="T117" fmla="*/ 93 h 446"/>
                <a:gd name="T118" fmla="*/ 130 w 302"/>
                <a:gd name="T119" fmla="*/ 366 h 446"/>
                <a:gd name="T120" fmla="*/ 161 w 302"/>
                <a:gd name="T121" fmla="*/ 3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46">
                  <a:moveTo>
                    <a:pt x="302" y="0"/>
                  </a:moveTo>
                  <a:cubicBezTo>
                    <a:pt x="294" y="0"/>
                    <a:pt x="294" y="0"/>
                    <a:pt x="294" y="0"/>
                  </a:cubicBezTo>
                  <a:cubicBezTo>
                    <a:pt x="294" y="446"/>
                    <a:pt x="294" y="446"/>
                    <a:pt x="294" y="446"/>
                  </a:cubicBezTo>
                  <a:cubicBezTo>
                    <a:pt x="302" y="446"/>
                    <a:pt x="302" y="446"/>
                    <a:pt x="302" y="446"/>
                  </a:cubicBezTo>
                  <a:lnTo>
                    <a:pt x="302" y="0"/>
                  </a:lnTo>
                  <a:close/>
                  <a:moveTo>
                    <a:pt x="223" y="349"/>
                  </a:moveTo>
                  <a:cubicBezTo>
                    <a:pt x="223" y="348"/>
                    <a:pt x="223" y="348"/>
                    <a:pt x="223" y="347"/>
                  </a:cubicBezTo>
                  <a:cubicBezTo>
                    <a:pt x="223" y="344"/>
                    <a:pt x="221" y="341"/>
                    <a:pt x="218" y="341"/>
                  </a:cubicBezTo>
                  <a:cubicBezTo>
                    <a:pt x="212" y="341"/>
                    <a:pt x="212" y="341"/>
                    <a:pt x="212" y="341"/>
                  </a:cubicBezTo>
                  <a:cubicBezTo>
                    <a:pt x="212" y="341"/>
                    <a:pt x="211" y="341"/>
                    <a:pt x="211" y="341"/>
                  </a:cubicBezTo>
                  <a:cubicBezTo>
                    <a:pt x="211" y="341"/>
                    <a:pt x="211" y="341"/>
                    <a:pt x="210" y="340"/>
                  </a:cubicBezTo>
                  <a:cubicBezTo>
                    <a:pt x="207" y="336"/>
                    <a:pt x="207" y="336"/>
                    <a:pt x="207" y="336"/>
                  </a:cubicBezTo>
                  <a:cubicBezTo>
                    <a:pt x="208" y="336"/>
                    <a:pt x="208" y="337"/>
                    <a:pt x="208" y="337"/>
                  </a:cubicBezTo>
                  <a:cubicBezTo>
                    <a:pt x="209" y="337"/>
                    <a:pt x="209" y="337"/>
                    <a:pt x="209" y="337"/>
                  </a:cubicBezTo>
                  <a:cubicBezTo>
                    <a:pt x="217" y="337"/>
                    <a:pt x="217" y="337"/>
                    <a:pt x="217" y="337"/>
                  </a:cubicBezTo>
                  <a:cubicBezTo>
                    <a:pt x="217" y="337"/>
                    <a:pt x="218" y="337"/>
                    <a:pt x="218" y="337"/>
                  </a:cubicBezTo>
                  <a:cubicBezTo>
                    <a:pt x="218" y="337"/>
                    <a:pt x="218" y="338"/>
                    <a:pt x="219" y="338"/>
                  </a:cubicBezTo>
                  <a:cubicBezTo>
                    <a:pt x="215" y="333"/>
                    <a:pt x="215" y="333"/>
                    <a:pt x="215" y="333"/>
                  </a:cubicBezTo>
                  <a:cubicBezTo>
                    <a:pt x="215" y="333"/>
                    <a:pt x="215" y="332"/>
                    <a:pt x="214" y="332"/>
                  </a:cubicBezTo>
                  <a:cubicBezTo>
                    <a:pt x="214" y="332"/>
                    <a:pt x="214" y="332"/>
                    <a:pt x="213" y="332"/>
                  </a:cubicBezTo>
                  <a:cubicBezTo>
                    <a:pt x="206" y="332"/>
                    <a:pt x="206" y="332"/>
                    <a:pt x="206" y="332"/>
                  </a:cubicBezTo>
                  <a:cubicBezTo>
                    <a:pt x="206" y="332"/>
                    <a:pt x="205" y="332"/>
                    <a:pt x="205" y="332"/>
                  </a:cubicBezTo>
                  <a:cubicBezTo>
                    <a:pt x="205" y="332"/>
                    <a:pt x="204" y="331"/>
                    <a:pt x="204" y="331"/>
                  </a:cubicBezTo>
                  <a:cubicBezTo>
                    <a:pt x="201" y="326"/>
                    <a:pt x="201" y="326"/>
                    <a:pt x="201" y="326"/>
                  </a:cubicBezTo>
                  <a:cubicBezTo>
                    <a:pt x="201" y="327"/>
                    <a:pt x="201" y="327"/>
                    <a:pt x="202" y="327"/>
                  </a:cubicBezTo>
                  <a:cubicBezTo>
                    <a:pt x="202" y="327"/>
                    <a:pt x="202" y="327"/>
                    <a:pt x="203" y="327"/>
                  </a:cubicBezTo>
                  <a:cubicBezTo>
                    <a:pt x="210" y="327"/>
                    <a:pt x="210" y="327"/>
                    <a:pt x="210" y="327"/>
                  </a:cubicBezTo>
                  <a:cubicBezTo>
                    <a:pt x="211" y="327"/>
                    <a:pt x="211" y="327"/>
                    <a:pt x="211" y="328"/>
                  </a:cubicBezTo>
                  <a:cubicBezTo>
                    <a:pt x="212" y="328"/>
                    <a:pt x="212" y="328"/>
                    <a:pt x="212" y="328"/>
                  </a:cubicBezTo>
                  <a:cubicBezTo>
                    <a:pt x="209" y="323"/>
                    <a:pt x="209" y="323"/>
                    <a:pt x="209" y="323"/>
                  </a:cubicBezTo>
                  <a:cubicBezTo>
                    <a:pt x="208" y="323"/>
                    <a:pt x="208" y="323"/>
                    <a:pt x="208" y="322"/>
                  </a:cubicBezTo>
                  <a:cubicBezTo>
                    <a:pt x="207" y="322"/>
                    <a:pt x="207" y="322"/>
                    <a:pt x="207" y="322"/>
                  </a:cubicBezTo>
                  <a:cubicBezTo>
                    <a:pt x="201" y="322"/>
                    <a:pt x="201" y="322"/>
                    <a:pt x="201" y="322"/>
                  </a:cubicBezTo>
                  <a:cubicBezTo>
                    <a:pt x="200" y="322"/>
                    <a:pt x="200" y="322"/>
                    <a:pt x="200" y="322"/>
                  </a:cubicBezTo>
                  <a:cubicBezTo>
                    <a:pt x="199" y="322"/>
                    <a:pt x="199" y="322"/>
                    <a:pt x="199" y="321"/>
                  </a:cubicBezTo>
                  <a:cubicBezTo>
                    <a:pt x="195" y="315"/>
                    <a:pt x="195" y="315"/>
                    <a:pt x="195" y="315"/>
                  </a:cubicBezTo>
                  <a:cubicBezTo>
                    <a:pt x="203" y="314"/>
                    <a:pt x="209" y="310"/>
                    <a:pt x="211" y="304"/>
                  </a:cubicBezTo>
                  <a:cubicBezTo>
                    <a:pt x="212" y="296"/>
                    <a:pt x="205" y="289"/>
                    <a:pt x="193" y="287"/>
                  </a:cubicBezTo>
                  <a:cubicBezTo>
                    <a:pt x="192" y="287"/>
                    <a:pt x="190" y="285"/>
                    <a:pt x="190" y="283"/>
                  </a:cubicBezTo>
                  <a:cubicBezTo>
                    <a:pt x="190" y="281"/>
                    <a:pt x="191" y="280"/>
                    <a:pt x="193" y="279"/>
                  </a:cubicBezTo>
                  <a:cubicBezTo>
                    <a:pt x="191" y="279"/>
                    <a:pt x="190" y="279"/>
                    <a:pt x="189" y="279"/>
                  </a:cubicBezTo>
                  <a:cubicBezTo>
                    <a:pt x="184" y="279"/>
                    <a:pt x="180" y="282"/>
                    <a:pt x="180" y="287"/>
                  </a:cubicBezTo>
                  <a:cubicBezTo>
                    <a:pt x="180" y="287"/>
                    <a:pt x="180" y="288"/>
                    <a:pt x="180" y="289"/>
                  </a:cubicBezTo>
                  <a:cubicBezTo>
                    <a:pt x="175" y="291"/>
                    <a:pt x="169" y="296"/>
                    <a:pt x="166" y="300"/>
                  </a:cubicBezTo>
                  <a:cubicBezTo>
                    <a:pt x="170" y="299"/>
                    <a:pt x="174" y="299"/>
                    <a:pt x="179" y="299"/>
                  </a:cubicBezTo>
                  <a:cubicBezTo>
                    <a:pt x="179" y="298"/>
                    <a:pt x="179" y="298"/>
                    <a:pt x="179" y="298"/>
                  </a:cubicBezTo>
                  <a:cubicBezTo>
                    <a:pt x="179" y="294"/>
                    <a:pt x="181" y="292"/>
                    <a:pt x="185" y="292"/>
                  </a:cubicBezTo>
                  <a:cubicBezTo>
                    <a:pt x="185" y="292"/>
                    <a:pt x="185" y="292"/>
                    <a:pt x="185" y="292"/>
                  </a:cubicBezTo>
                  <a:cubicBezTo>
                    <a:pt x="182" y="293"/>
                    <a:pt x="181" y="295"/>
                    <a:pt x="181" y="296"/>
                  </a:cubicBezTo>
                  <a:cubicBezTo>
                    <a:pt x="181" y="298"/>
                    <a:pt x="183" y="300"/>
                    <a:pt x="184" y="300"/>
                  </a:cubicBezTo>
                  <a:cubicBezTo>
                    <a:pt x="185" y="300"/>
                    <a:pt x="186" y="299"/>
                    <a:pt x="186" y="299"/>
                  </a:cubicBezTo>
                  <a:cubicBezTo>
                    <a:pt x="186" y="299"/>
                    <a:pt x="186" y="298"/>
                    <a:pt x="186" y="298"/>
                  </a:cubicBezTo>
                  <a:cubicBezTo>
                    <a:pt x="186" y="295"/>
                    <a:pt x="188" y="293"/>
                    <a:pt x="190" y="293"/>
                  </a:cubicBezTo>
                  <a:cubicBezTo>
                    <a:pt x="191" y="293"/>
                    <a:pt x="191" y="293"/>
                    <a:pt x="191" y="293"/>
                  </a:cubicBezTo>
                  <a:cubicBezTo>
                    <a:pt x="189" y="294"/>
                    <a:pt x="188" y="296"/>
                    <a:pt x="188" y="298"/>
                  </a:cubicBezTo>
                  <a:cubicBezTo>
                    <a:pt x="188" y="301"/>
                    <a:pt x="190" y="303"/>
                    <a:pt x="193" y="303"/>
                  </a:cubicBezTo>
                  <a:cubicBezTo>
                    <a:pt x="193" y="303"/>
                    <a:pt x="194" y="303"/>
                    <a:pt x="194" y="303"/>
                  </a:cubicBezTo>
                  <a:cubicBezTo>
                    <a:pt x="194" y="302"/>
                    <a:pt x="194" y="302"/>
                    <a:pt x="194" y="302"/>
                  </a:cubicBezTo>
                  <a:cubicBezTo>
                    <a:pt x="194" y="300"/>
                    <a:pt x="195" y="298"/>
                    <a:pt x="197" y="298"/>
                  </a:cubicBezTo>
                  <a:cubicBezTo>
                    <a:pt x="199" y="298"/>
                    <a:pt x="201" y="300"/>
                    <a:pt x="201" y="302"/>
                  </a:cubicBezTo>
                  <a:cubicBezTo>
                    <a:pt x="201" y="306"/>
                    <a:pt x="196" y="306"/>
                    <a:pt x="193" y="305"/>
                  </a:cubicBezTo>
                  <a:cubicBezTo>
                    <a:pt x="183" y="303"/>
                    <a:pt x="174" y="301"/>
                    <a:pt x="165" y="303"/>
                  </a:cubicBezTo>
                  <a:cubicBezTo>
                    <a:pt x="154" y="304"/>
                    <a:pt x="135" y="312"/>
                    <a:pt x="116" y="311"/>
                  </a:cubicBezTo>
                  <a:cubicBezTo>
                    <a:pt x="111" y="311"/>
                    <a:pt x="107" y="310"/>
                    <a:pt x="102" y="309"/>
                  </a:cubicBezTo>
                  <a:cubicBezTo>
                    <a:pt x="102" y="310"/>
                    <a:pt x="103" y="310"/>
                    <a:pt x="103" y="310"/>
                  </a:cubicBezTo>
                  <a:cubicBezTo>
                    <a:pt x="105" y="313"/>
                    <a:pt x="106" y="317"/>
                    <a:pt x="104" y="320"/>
                  </a:cubicBezTo>
                  <a:cubicBezTo>
                    <a:pt x="104" y="316"/>
                    <a:pt x="100" y="312"/>
                    <a:pt x="97" y="310"/>
                  </a:cubicBezTo>
                  <a:cubicBezTo>
                    <a:pt x="96" y="309"/>
                    <a:pt x="96" y="309"/>
                    <a:pt x="96" y="307"/>
                  </a:cubicBezTo>
                  <a:cubicBezTo>
                    <a:pt x="97" y="302"/>
                    <a:pt x="97" y="302"/>
                    <a:pt x="97" y="302"/>
                  </a:cubicBezTo>
                  <a:cubicBezTo>
                    <a:pt x="97" y="303"/>
                    <a:pt x="97" y="303"/>
                    <a:pt x="97" y="303"/>
                  </a:cubicBezTo>
                  <a:cubicBezTo>
                    <a:pt x="97" y="304"/>
                    <a:pt x="97" y="304"/>
                    <a:pt x="97" y="304"/>
                  </a:cubicBezTo>
                  <a:cubicBezTo>
                    <a:pt x="99" y="306"/>
                    <a:pt x="99" y="306"/>
                    <a:pt x="99" y="306"/>
                  </a:cubicBezTo>
                  <a:cubicBezTo>
                    <a:pt x="100" y="301"/>
                    <a:pt x="99" y="296"/>
                    <a:pt x="96" y="292"/>
                  </a:cubicBezTo>
                  <a:cubicBezTo>
                    <a:pt x="97" y="288"/>
                    <a:pt x="97" y="285"/>
                    <a:pt x="96" y="281"/>
                  </a:cubicBezTo>
                  <a:cubicBezTo>
                    <a:pt x="96" y="284"/>
                    <a:pt x="95" y="285"/>
                    <a:pt x="93" y="286"/>
                  </a:cubicBezTo>
                  <a:cubicBezTo>
                    <a:pt x="91" y="287"/>
                    <a:pt x="91" y="290"/>
                    <a:pt x="92" y="291"/>
                  </a:cubicBezTo>
                  <a:cubicBezTo>
                    <a:pt x="90" y="290"/>
                    <a:pt x="87" y="287"/>
                    <a:pt x="89" y="284"/>
                  </a:cubicBezTo>
                  <a:cubicBezTo>
                    <a:pt x="90" y="282"/>
                    <a:pt x="95" y="283"/>
                    <a:pt x="96" y="279"/>
                  </a:cubicBezTo>
                  <a:cubicBezTo>
                    <a:pt x="93" y="278"/>
                    <a:pt x="90" y="279"/>
                    <a:pt x="89" y="279"/>
                  </a:cubicBezTo>
                  <a:cubicBezTo>
                    <a:pt x="87" y="277"/>
                    <a:pt x="84" y="276"/>
                    <a:pt x="81" y="276"/>
                  </a:cubicBezTo>
                  <a:cubicBezTo>
                    <a:pt x="79" y="274"/>
                    <a:pt x="76" y="273"/>
                    <a:pt x="72" y="273"/>
                  </a:cubicBezTo>
                  <a:cubicBezTo>
                    <a:pt x="68" y="273"/>
                    <a:pt x="65" y="274"/>
                    <a:pt x="63" y="276"/>
                  </a:cubicBezTo>
                  <a:cubicBezTo>
                    <a:pt x="60" y="276"/>
                    <a:pt x="57" y="277"/>
                    <a:pt x="56" y="279"/>
                  </a:cubicBezTo>
                  <a:cubicBezTo>
                    <a:pt x="55" y="279"/>
                    <a:pt x="52" y="278"/>
                    <a:pt x="48" y="279"/>
                  </a:cubicBezTo>
                  <a:cubicBezTo>
                    <a:pt x="49" y="283"/>
                    <a:pt x="54" y="282"/>
                    <a:pt x="56" y="284"/>
                  </a:cubicBezTo>
                  <a:cubicBezTo>
                    <a:pt x="57" y="287"/>
                    <a:pt x="54" y="290"/>
                    <a:pt x="52" y="291"/>
                  </a:cubicBezTo>
                  <a:cubicBezTo>
                    <a:pt x="54" y="290"/>
                    <a:pt x="53" y="287"/>
                    <a:pt x="51" y="286"/>
                  </a:cubicBezTo>
                  <a:cubicBezTo>
                    <a:pt x="50" y="285"/>
                    <a:pt x="48" y="284"/>
                    <a:pt x="48" y="281"/>
                  </a:cubicBezTo>
                  <a:cubicBezTo>
                    <a:pt x="47" y="285"/>
                    <a:pt x="47" y="288"/>
                    <a:pt x="48" y="292"/>
                  </a:cubicBezTo>
                  <a:cubicBezTo>
                    <a:pt x="45" y="296"/>
                    <a:pt x="44" y="301"/>
                    <a:pt x="45" y="306"/>
                  </a:cubicBezTo>
                  <a:cubicBezTo>
                    <a:pt x="47" y="304"/>
                    <a:pt x="47" y="304"/>
                    <a:pt x="47" y="304"/>
                  </a:cubicBezTo>
                  <a:cubicBezTo>
                    <a:pt x="47" y="304"/>
                    <a:pt x="47" y="304"/>
                    <a:pt x="47" y="303"/>
                  </a:cubicBezTo>
                  <a:cubicBezTo>
                    <a:pt x="48" y="303"/>
                    <a:pt x="48" y="303"/>
                    <a:pt x="47" y="302"/>
                  </a:cubicBezTo>
                  <a:cubicBezTo>
                    <a:pt x="48" y="307"/>
                    <a:pt x="48" y="307"/>
                    <a:pt x="48" y="307"/>
                  </a:cubicBezTo>
                  <a:cubicBezTo>
                    <a:pt x="49" y="309"/>
                    <a:pt x="48" y="309"/>
                    <a:pt x="47" y="310"/>
                  </a:cubicBezTo>
                  <a:cubicBezTo>
                    <a:pt x="44" y="312"/>
                    <a:pt x="40" y="316"/>
                    <a:pt x="40" y="320"/>
                  </a:cubicBezTo>
                  <a:cubicBezTo>
                    <a:pt x="39" y="317"/>
                    <a:pt x="39" y="313"/>
                    <a:pt x="41" y="310"/>
                  </a:cubicBezTo>
                  <a:cubicBezTo>
                    <a:pt x="35" y="307"/>
                    <a:pt x="31" y="302"/>
                    <a:pt x="30" y="301"/>
                  </a:cubicBezTo>
                  <a:cubicBezTo>
                    <a:pt x="28" y="299"/>
                    <a:pt x="29" y="297"/>
                    <a:pt x="30" y="294"/>
                  </a:cubicBezTo>
                  <a:cubicBezTo>
                    <a:pt x="33" y="290"/>
                    <a:pt x="34" y="285"/>
                    <a:pt x="30" y="282"/>
                  </a:cubicBezTo>
                  <a:cubicBezTo>
                    <a:pt x="30" y="282"/>
                    <a:pt x="30" y="282"/>
                    <a:pt x="30" y="282"/>
                  </a:cubicBezTo>
                  <a:cubicBezTo>
                    <a:pt x="30" y="279"/>
                    <a:pt x="28" y="276"/>
                    <a:pt x="25" y="276"/>
                  </a:cubicBezTo>
                  <a:cubicBezTo>
                    <a:pt x="26" y="277"/>
                    <a:pt x="26" y="278"/>
                    <a:pt x="26" y="279"/>
                  </a:cubicBezTo>
                  <a:cubicBezTo>
                    <a:pt x="26" y="280"/>
                    <a:pt x="26" y="281"/>
                    <a:pt x="25" y="282"/>
                  </a:cubicBezTo>
                  <a:cubicBezTo>
                    <a:pt x="26" y="282"/>
                    <a:pt x="26" y="283"/>
                    <a:pt x="26" y="284"/>
                  </a:cubicBezTo>
                  <a:cubicBezTo>
                    <a:pt x="26" y="285"/>
                    <a:pt x="26" y="287"/>
                    <a:pt x="25" y="287"/>
                  </a:cubicBezTo>
                  <a:cubicBezTo>
                    <a:pt x="25" y="287"/>
                    <a:pt x="25" y="286"/>
                    <a:pt x="25" y="286"/>
                  </a:cubicBezTo>
                  <a:cubicBezTo>
                    <a:pt x="25" y="283"/>
                    <a:pt x="23" y="280"/>
                    <a:pt x="20" y="280"/>
                  </a:cubicBezTo>
                  <a:cubicBezTo>
                    <a:pt x="20" y="278"/>
                    <a:pt x="18" y="276"/>
                    <a:pt x="16" y="276"/>
                  </a:cubicBezTo>
                  <a:cubicBezTo>
                    <a:pt x="15" y="276"/>
                    <a:pt x="13" y="277"/>
                    <a:pt x="13" y="277"/>
                  </a:cubicBezTo>
                  <a:cubicBezTo>
                    <a:pt x="14" y="278"/>
                    <a:pt x="16" y="279"/>
                    <a:pt x="16" y="281"/>
                  </a:cubicBezTo>
                  <a:cubicBezTo>
                    <a:pt x="15" y="281"/>
                    <a:pt x="14" y="282"/>
                    <a:pt x="14" y="283"/>
                  </a:cubicBezTo>
                  <a:cubicBezTo>
                    <a:pt x="14" y="283"/>
                    <a:pt x="14" y="283"/>
                    <a:pt x="14" y="283"/>
                  </a:cubicBezTo>
                  <a:cubicBezTo>
                    <a:pt x="17" y="283"/>
                    <a:pt x="20" y="286"/>
                    <a:pt x="20" y="289"/>
                  </a:cubicBezTo>
                  <a:cubicBezTo>
                    <a:pt x="20" y="289"/>
                    <a:pt x="20" y="289"/>
                    <a:pt x="19" y="290"/>
                  </a:cubicBezTo>
                  <a:cubicBezTo>
                    <a:pt x="19" y="288"/>
                    <a:pt x="19" y="287"/>
                    <a:pt x="18" y="286"/>
                  </a:cubicBezTo>
                  <a:cubicBezTo>
                    <a:pt x="16" y="285"/>
                    <a:pt x="14" y="284"/>
                    <a:pt x="11" y="285"/>
                  </a:cubicBezTo>
                  <a:cubicBezTo>
                    <a:pt x="10" y="284"/>
                    <a:pt x="9" y="284"/>
                    <a:pt x="8" y="284"/>
                  </a:cubicBezTo>
                  <a:cubicBezTo>
                    <a:pt x="6" y="284"/>
                    <a:pt x="5" y="284"/>
                    <a:pt x="4" y="286"/>
                  </a:cubicBezTo>
                  <a:cubicBezTo>
                    <a:pt x="5" y="286"/>
                    <a:pt x="7" y="287"/>
                    <a:pt x="8" y="288"/>
                  </a:cubicBezTo>
                  <a:cubicBezTo>
                    <a:pt x="5" y="291"/>
                    <a:pt x="5" y="295"/>
                    <a:pt x="8" y="298"/>
                  </a:cubicBezTo>
                  <a:cubicBezTo>
                    <a:pt x="9" y="299"/>
                    <a:pt x="12" y="300"/>
                    <a:pt x="14" y="299"/>
                  </a:cubicBezTo>
                  <a:cubicBezTo>
                    <a:pt x="14" y="299"/>
                    <a:pt x="14" y="299"/>
                    <a:pt x="15" y="299"/>
                  </a:cubicBezTo>
                  <a:cubicBezTo>
                    <a:pt x="15" y="299"/>
                    <a:pt x="16" y="299"/>
                    <a:pt x="16" y="300"/>
                  </a:cubicBezTo>
                  <a:cubicBezTo>
                    <a:pt x="16" y="301"/>
                    <a:pt x="15" y="302"/>
                    <a:pt x="15" y="302"/>
                  </a:cubicBezTo>
                  <a:cubicBezTo>
                    <a:pt x="14" y="302"/>
                    <a:pt x="14" y="302"/>
                    <a:pt x="14" y="301"/>
                  </a:cubicBezTo>
                  <a:cubicBezTo>
                    <a:pt x="13" y="301"/>
                    <a:pt x="12" y="301"/>
                    <a:pt x="12" y="301"/>
                  </a:cubicBezTo>
                  <a:cubicBezTo>
                    <a:pt x="10" y="301"/>
                    <a:pt x="8" y="302"/>
                    <a:pt x="8" y="304"/>
                  </a:cubicBezTo>
                  <a:cubicBezTo>
                    <a:pt x="8" y="304"/>
                    <a:pt x="8" y="304"/>
                    <a:pt x="8" y="304"/>
                  </a:cubicBezTo>
                  <a:cubicBezTo>
                    <a:pt x="8" y="304"/>
                    <a:pt x="8" y="304"/>
                    <a:pt x="7" y="304"/>
                  </a:cubicBezTo>
                  <a:cubicBezTo>
                    <a:pt x="7" y="304"/>
                    <a:pt x="6" y="304"/>
                    <a:pt x="5" y="303"/>
                  </a:cubicBezTo>
                  <a:cubicBezTo>
                    <a:pt x="5" y="304"/>
                    <a:pt x="5" y="304"/>
                    <a:pt x="5" y="305"/>
                  </a:cubicBezTo>
                  <a:cubicBezTo>
                    <a:pt x="5" y="307"/>
                    <a:pt x="7" y="309"/>
                    <a:pt x="9" y="309"/>
                  </a:cubicBezTo>
                  <a:cubicBezTo>
                    <a:pt x="10" y="311"/>
                    <a:pt x="12" y="313"/>
                    <a:pt x="15" y="313"/>
                  </a:cubicBezTo>
                  <a:cubicBezTo>
                    <a:pt x="17" y="313"/>
                    <a:pt x="18" y="313"/>
                    <a:pt x="19" y="312"/>
                  </a:cubicBezTo>
                  <a:cubicBezTo>
                    <a:pt x="20" y="312"/>
                    <a:pt x="20" y="311"/>
                    <a:pt x="21" y="311"/>
                  </a:cubicBezTo>
                  <a:cubicBezTo>
                    <a:pt x="22" y="311"/>
                    <a:pt x="24" y="313"/>
                    <a:pt x="24" y="314"/>
                  </a:cubicBezTo>
                  <a:cubicBezTo>
                    <a:pt x="24" y="316"/>
                    <a:pt x="23" y="317"/>
                    <a:pt x="22" y="317"/>
                  </a:cubicBezTo>
                  <a:cubicBezTo>
                    <a:pt x="19" y="318"/>
                    <a:pt x="19" y="318"/>
                    <a:pt x="19" y="318"/>
                  </a:cubicBezTo>
                  <a:cubicBezTo>
                    <a:pt x="19" y="318"/>
                    <a:pt x="18" y="318"/>
                    <a:pt x="18" y="318"/>
                  </a:cubicBezTo>
                  <a:cubicBezTo>
                    <a:pt x="18" y="318"/>
                    <a:pt x="17" y="317"/>
                    <a:pt x="17" y="317"/>
                  </a:cubicBezTo>
                  <a:cubicBezTo>
                    <a:pt x="22" y="322"/>
                    <a:pt x="22" y="322"/>
                    <a:pt x="22" y="322"/>
                  </a:cubicBezTo>
                  <a:cubicBezTo>
                    <a:pt x="23" y="322"/>
                    <a:pt x="23" y="323"/>
                    <a:pt x="23" y="323"/>
                  </a:cubicBezTo>
                  <a:cubicBezTo>
                    <a:pt x="24" y="323"/>
                    <a:pt x="24" y="323"/>
                    <a:pt x="24" y="323"/>
                  </a:cubicBezTo>
                  <a:cubicBezTo>
                    <a:pt x="29" y="322"/>
                    <a:pt x="29" y="322"/>
                    <a:pt x="29" y="322"/>
                  </a:cubicBezTo>
                  <a:cubicBezTo>
                    <a:pt x="29" y="322"/>
                    <a:pt x="30" y="322"/>
                    <a:pt x="30" y="322"/>
                  </a:cubicBezTo>
                  <a:cubicBezTo>
                    <a:pt x="30" y="322"/>
                    <a:pt x="31" y="322"/>
                    <a:pt x="31" y="322"/>
                  </a:cubicBezTo>
                  <a:cubicBezTo>
                    <a:pt x="34" y="326"/>
                    <a:pt x="34" y="326"/>
                    <a:pt x="34" y="326"/>
                  </a:cubicBezTo>
                  <a:cubicBezTo>
                    <a:pt x="34" y="325"/>
                    <a:pt x="34" y="325"/>
                    <a:pt x="34" y="325"/>
                  </a:cubicBezTo>
                  <a:cubicBezTo>
                    <a:pt x="33" y="325"/>
                    <a:pt x="33" y="325"/>
                    <a:pt x="32" y="325"/>
                  </a:cubicBezTo>
                  <a:cubicBezTo>
                    <a:pt x="28" y="326"/>
                    <a:pt x="28" y="326"/>
                    <a:pt x="28" y="326"/>
                  </a:cubicBezTo>
                  <a:cubicBezTo>
                    <a:pt x="28" y="326"/>
                    <a:pt x="27" y="326"/>
                    <a:pt x="27" y="326"/>
                  </a:cubicBezTo>
                  <a:cubicBezTo>
                    <a:pt x="27" y="326"/>
                    <a:pt x="26" y="326"/>
                    <a:pt x="26" y="326"/>
                  </a:cubicBezTo>
                  <a:cubicBezTo>
                    <a:pt x="31" y="330"/>
                    <a:pt x="31" y="330"/>
                    <a:pt x="31" y="330"/>
                  </a:cubicBezTo>
                  <a:cubicBezTo>
                    <a:pt x="31" y="330"/>
                    <a:pt x="31" y="331"/>
                    <a:pt x="32" y="331"/>
                  </a:cubicBezTo>
                  <a:cubicBezTo>
                    <a:pt x="32" y="331"/>
                    <a:pt x="33" y="331"/>
                    <a:pt x="33" y="331"/>
                  </a:cubicBezTo>
                  <a:cubicBezTo>
                    <a:pt x="37" y="330"/>
                    <a:pt x="37" y="330"/>
                    <a:pt x="37" y="330"/>
                  </a:cubicBezTo>
                  <a:cubicBezTo>
                    <a:pt x="38" y="330"/>
                    <a:pt x="38" y="330"/>
                    <a:pt x="38" y="330"/>
                  </a:cubicBezTo>
                  <a:cubicBezTo>
                    <a:pt x="39" y="330"/>
                    <a:pt x="39" y="330"/>
                    <a:pt x="39" y="330"/>
                  </a:cubicBezTo>
                  <a:cubicBezTo>
                    <a:pt x="43" y="334"/>
                    <a:pt x="43" y="334"/>
                    <a:pt x="43" y="334"/>
                  </a:cubicBezTo>
                  <a:cubicBezTo>
                    <a:pt x="43" y="333"/>
                    <a:pt x="42" y="333"/>
                    <a:pt x="42" y="333"/>
                  </a:cubicBezTo>
                  <a:cubicBezTo>
                    <a:pt x="42" y="333"/>
                    <a:pt x="41" y="333"/>
                    <a:pt x="41" y="333"/>
                  </a:cubicBezTo>
                  <a:cubicBezTo>
                    <a:pt x="37" y="334"/>
                    <a:pt x="37" y="334"/>
                    <a:pt x="37" y="334"/>
                  </a:cubicBezTo>
                  <a:cubicBezTo>
                    <a:pt x="36" y="334"/>
                    <a:pt x="36" y="334"/>
                    <a:pt x="35" y="334"/>
                  </a:cubicBezTo>
                  <a:cubicBezTo>
                    <a:pt x="35" y="334"/>
                    <a:pt x="35" y="334"/>
                    <a:pt x="35" y="334"/>
                  </a:cubicBezTo>
                  <a:cubicBezTo>
                    <a:pt x="39" y="338"/>
                    <a:pt x="39" y="338"/>
                    <a:pt x="39" y="338"/>
                  </a:cubicBezTo>
                  <a:cubicBezTo>
                    <a:pt x="40" y="338"/>
                    <a:pt x="40" y="339"/>
                    <a:pt x="40" y="339"/>
                  </a:cubicBezTo>
                  <a:cubicBezTo>
                    <a:pt x="41" y="339"/>
                    <a:pt x="41" y="339"/>
                    <a:pt x="41" y="339"/>
                  </a:cubicBezTo>
                  <a:cubicBezTo>
                    <a:pt x="47" y="338"/>
                    <a:pt x="47" y="338"/>
                    <a:pt x="47" y="338"/>
                  </a:cubicBezTo>
                  <a:cubicBezTo>
                    <a:pt x="42" y="340"/>
                    <a:pt x="36" y="344"/>
                    <a:pt x="30" y="347"/>
                  </a:cubicBezTo>
                  <a:cubicBezTo>
                    <a:pt x="27" y="349"/>
                    <a:pt x="23" y="350"/>
                    <a:pt x="19" y="348"/>
                  </a:cubicBezTo>
                  <a:cubicBezTo>
                    <a:pt x="17" y="347"/>
                    <a:pt x="14" y="347"/>
                    <a:pt x="13" y="347"/>
                  </a:cubicBezTo>
                  <a:cubicBezTo>
                    <a:pt x="11" y="348"/>
                    <a:pt x="9" y="349"/>
                    <a:pt x="8" y="351"/>
                  </a:cubicBezTo>
                  <a:cubicBezTo>
                    <a:pt x="9" y="350"/>
                    <a:pt x="10" y="350"/>
                    <a:pt x="11" y="350"/>
                  </a:cubicBezTo>
                  <a:cubicBezTo>
                    <a:pt x="12" y="350"/>
                    <a:pt x="14" y="351"/>
                    <a:pt x="15" y="352"/>
                  </a:cubicBezTo>
                  <a:cubicBezTo>
                    <a:pt x="13" y="351"/>
                    <a:pt x="11" y="351"/>
                    <a:pt x="9" y="352"/>
                  </a:cubicBezTo>
                  <a:cubicBezTo>
                    <a:pt x="4" y="354"/>
                    <a:pt x="2" y="358"/>
                    <a:pt x="3" y="361"/>
                  </a:cubicBezTo>
                  <a:cubicBezTo>
                    <a:pt x="1" y="362"/>
                    <a:pt x="0" y="364"/>
                    <a:pt x="0" y="365"/>
                  </a:cubicBezTo>
                  <a:cubicBezTo>
                    <a:pt x="0" y="367"/>
                    <a:pt x="1" y="368"/>
                    <a:pt x="1" y="368"/>
                  </a:cubicBezTo>
                  <a:cubicBezTo>
                    <a:pt x="2" y="367"/>
                    <a:pt x="3" y="365"/>
                    <a:pt x="5" y="365"/>
                  </a:cubicBezTo>
                  <a:cubicBezTo>
                    <a:pt x="6" y="366"/>
                    <a:pt x="7" y="366"/>
                    <a:pt x="8" y="366"/>
                  </a:cubicBezTo>
                  <a:cubicBezTo>
                    <a:pt x="9" y="366"/>
                    <a:pt x="9" y="365"/>
                    <a:pt x="9" y="365"/>
                  </a:cubicBezTo>
                  <a:cubicBezTo>
                    <a:pt x="9" y="364"/>
                    <a:pt x="9" y="364"/>
                    <a:pt x="9" y="364"/>
                  </a:cubicBezTo>
                  <a:cubicBezTo>
                    <a:pt x="9" y="360"/>
                    <a:pt x="13" y="357"/>
                    <a:pt x="16" y="357"/>
                  </a:cubicBezTo>
                  <a:cubicBezTo>
                    <a:pt x="17" y="357"/>
                    <a:pt x="17" y="357"/>
                    <a:pt x="17" y="357"/>
                  </a:cubicBezTo>
                  <a:cubicBezTo>
                    <a:pt x="14" y="357"/>
                    <a:pt x="12" y="360"/>
                    <a:pt x="12" y="364"/>
                  </a:cubicBezTo>
                  <a:cubicBezTo>
                    <a:pt x="12" y="364"/>
                    <a:pt x="12" y="364"/>
                    <a:pt x="12" y="365"/>
                  </a:cubicBezTo>
                  <a:cubicBezTo>
                    <a:pt x="10" y="365"/>
                    <a:pt x="9" y="367"/>
                    <a:pt x="9" y="369"/>
                  </a:cubicBezTo>
                  <a:cubicBezTo>
                    <a:pt x="9" y="370"/>
                    <a:pt x="10" y="371"/>
                    <a:pt x="10" y="372"/>
                  </a:cubicBezTo>
                  <a:cubicBezTo>
                    <a:pt x="12" y="369"/>
                    <a:pt x="14" y="368"/>
                    <a:pt x="17" y="368"/>
                  </a:cubicBezTo>
                  <a:cubicBezTo>
                    <a:pt x="18" y="368"/>
                    <a:pt x="19" y="368"/>
                    <a:pt x="20" y="368"/>
                  </a:cubicBezTo>
                  <a:cubicBezTo>
                    <a:pt x="21" y="368"/>
                    <a:pt x="21" y="368"/>
                    <a:pt x="22" y="368"/>
                  </a:cubicBezTo>
                  <a:cubicBezTo>
                    <a:pt x="21" y="367"/>
                    <a:pt x="21" y="366"/>
                    <a:pt x="21" y="365"/>
                  </a:cubicBezTo>
                  <a:cubicBezTo>
                    <a:pt x="21" y="362"/>
                    <a:pt x="23" y="359"/>
                    <a:pt x="26" y="359"/>
                  </a:cubicBezTo>
                  <a:cubicBezTo>
                    <a:pt x="27" y="359"/>
                    <a:pt x="27" y="359"/>
                    <a:pt x="27" y="359"/>
                  </a:cubicBezTo>
                  <a:cubicBezTo>
                    <a:pt x="24" y="360"/>
                    <a:pt x="23" y="363"/>
                    <a:pt x="23" y="365"/>
                  </a:cubicBezTo>
                  <a:cubicBezTo>
                    <a:pt x="24" y="367"/>
                    <a:pt x="25" y="368"/>
                    <a:pt x="27" y="368"/>
                  </a:cubicBezTo>
                  <a:cubicBezTo>
                    <a:pt x="27" y="370"/>
                    <a:pt x="27" y="371"/>
                    <a:pt x="26" y="372"/>
                  </a:cubicBezTo>
                  <a:cubicBezTo>
                    <a:pt x="29" y="372"/>
                    <a:pt x="31" y="370"/>
                    <a:pt x="32" y="368"/>
                  </a:cubicBezTo>
                  <a:cubicBezTo>
                    <a:pt x="35" y="367"/>
                    <a:pt x="37" y="364"/>
                    <a:pt x="36" y="362"/>
                  </a:cubicBezTo>
                  <a:cubicBezTo>
                    <a:pt x="36" y="361"/>
                    <a:pt x="35" y="360"/>
                    <a:pt x="35" y="360"/>
                  </a:cubicBezTo>
                  <a:cubicBezTo>
                    <a:pt x="35" y="360"/>
                    <a:pt x="35" y="360"/>
                    <a:pt x="35" y="359"/>
                  </a:cubicBezTo>
                  <a:cubicBezTo>
                    <a:pt x="35" y="358"/>
                    <a:pt x="36" y="357"/>
                    <a:pt x="38" y="357"/>
                  </a:cubicBezTo>
                  <a:cubicBezTo>
                    <a:pt x="39" y="357"/>
                    <a:pt x="41" y="358"/>
                    <a:pt x="41" y="359"/>
                  </a:cubicBezTo>
                  <a:cubicBezTo>
                    <a:pt x="41" y="360"/>
                    <a:pt x="40" y="361"/>
                    <a:pt x="40" y="361"/>
                  </a:cubicBezTo>
                  <a:cubicBezTo>
                    <a:pt x="46" y="361"/>
                    <a:pt x="46" y="361"/>
                    <a:pt x="46" y="361"/>
                  </a:cubicBezTo>
                  <a:cubicBezTo>
                    <a:pt x="46" y="361"/>
                    <a:pt x="47" y="361"/>
                    <a:pt x="47" y="361"/>
                  </a:cubicBezTo>
                  <a:cubicBezTo>
                    <a:pt x="47" y="361"/>
                    <a:pt x="48" y="361"/>
                    <a:pt x="48" y="360"/>
                  </a:cubicBezTo>
                  <a:cubicBezTo>
                    <a:pt x="52" y="355"/>
                    <a:pt x="52" y="355"/>
                    <a:pt x="52" y="355"/>
                  </a:cubicBezTo>
                  <a:cubicBezTo>
                    <a:pt x="52" y="354"/>
                    <a:pt x="52" y="354"/>
                    <a:pt x="52" y="354"/>
                  </a:cubicBezTo>
                  <a:cubicBezTo>
                    <a:pt x="52" y="354"/>
                    <a:pt x="53" y="354"/>
                    <a:pt x="53" y="354"/>
                  </a:cubicBezTo>
                  <a:cubicBezTo>
                    <a:pt x="58" y="354"/>
                    <a:pt x="58" y="354"/>
                    <a:pt x="58" y="354"/>
                  </a:cubicBezTo>
                  <a:cubicBezTo>
                    <a:pt x="57" y="354"/>
                    <a:pt x="57" y="354"/>
                    <a:pt x="57" y="354"/>
                  </a:cubicBezTo>
                  <a:cubicBezTo>
                    <a:pt x="57" y="354"/>
                    <a:pt x="57" y="354"/>
                    <a:pt x="56" y="355"/>
                  </a:cubicBezTo>
                  <a:cubicBezTo>
                    <a:pt x="53" y="360"/>
                    <a:pt x="53" y="360"/>
                    <a:pt x="53" y="360"/>
                  </a:cubicBezTo>
                  <a:cubicBezTo>
                    <a:pt x="52" y="361"/>
                    <a:pt x="52" y="361"/>
                    <a:pt x="52" y="361"/>
                  </a:cubicBezTo>
                  <a:cubicBezTo>
                    <a:pt x="51" y="361"/>
                    <a:pt x="51" y="361"/>
                    <a:pt x="51" y="361"/>
                  </a:cubicBezTo>
                  <a:cubicBezTo>
                    <a:pt x="58" y="361"/>
                    <a:pt x="58" y="361"/>
                    <a:pt x="58" y="361"/>
                  </a:cubicBezTo>
                  <a:cubicBezTo>
                    <a:pt x="58" y="361"/>
                    <a:pt x="59" y="361"/>
                    <a:pt x="59" y="361"/>
                  </a:cubicBezTo>
                  <a:cubicBezTo>
                    <a:pt x="59" y="361"/>
                    <a:pt x="60" y="361"/>
                    <a:pt x="60" y="360"/>
                  </a:cubicBezTo>
                  <a:cubicBezTo>
                    <a:pt x="64" y="354"/>
                    <a:pt x="64" y="354"/>
                    <a:pt x="64" y="354"/>
                  </a:cubicBezTo>
                  <a:cubicBezTo>
                    <a:pt x="61" y="352"/>
                    <a:pt x="60" y="349"/>
                    <a:pt x="60" y="345"/>
                  </a:cubicBezTo>
                  <a:cubicBezTo>
                    <a:pt x="60" y="343"/>
                    <a:pt x="61" y="340"/>
                    <a:pt x="62" y="338"/>
                  </a:cubicBezTo>
                  <a:cubicBezTo>
                    <a:pt x="62" y="338"/>
                    <a:pt x="62" y="338"/>
                    <a:pt x="62" y="338"/>
                  </a:cubicBezTo>
                  <a:cubicBezTo>
                    <a:pt x="62" y="337"/>
                    <a:pt x="62" y="337"/>
                    <a:pt x="61" y="336"/>
                  </a:cubicBezTo>
                  <a:cubicBezTo>
                    <a:pt x="61" y="336"/>
                    <a:pt x="61" y="336"/>
                    <a:pt x="61" y="336"/>
                  </a:cubicBezTo>
                  <a:cubicBezTo>
                    <a:pt x="65" y="339"/>
                    <a:pt x="65" y="339"/>
                    <a:pt x="65" y="339"/>
                  </a:cubicBezTo>
                  <a:cubicBezTo>
                    <a:pt x="65" y="340"/>
                    <a:pt x="65" y="340"/>
                    <a:pt x="65" y="340"/>
                  </a:cubicBezTo>
                  <a:cubicBezTo>
                    <a:pt x="65" y="341"/>
                    <a:pt x="65" y="341"/>
                    <a:pt x="65" y="341"/>
                  </a:cubicBezTo>
                  <a:cubicBezTo>
                    <a:pt x="65" y="342"/>
                    <a:pt x="65" y="342"/>
                    <a:pt x="65" y="342"/>
                  </a:cubicBezTo>
                  <a:cubicBezTo>
                    <a:pt x="65" y="344"/>
                    <a:pt x="63" y="347"/>
                    <a:pt x="67" y="350"/>
                  </a:cubicBezTo>
                  <a:cubicBezTo>
                    <a:pt x="67" y="350"/>
                    <a:pt x="67" y="351"/>
                    <a:pt x="68" y="351"/>
                  </a:cubicBezTo>
                  <a:cubicBezTo>
                    <a:pt x="70" y="352"/>
                    <a:pt x="70" y="352"/>
                    <a:pt x="70" y="352"/>
                  </a:cubicBezTo>
                  <a:cubicBezTo>
                    <a:pt x="70" y="343"/>
                    <a:pt x="70" y="343"/>
                    <a:pt x="70" y="343"/>
                  </a:cubicBezTo>
                  <a:cubicBezTo>
                    <a:pt x="74" y="343"/>
                    <a:pt x="74" y="343"/>
                    <a:pt x="74" y="343"/>
                  </a:cubicBezTo>
                  <a:cubicBezTo>
                    <a:pt x="74" y="353"/>
                    <a:pt x="74" y="353"/>
                    <a:pt x="74" y="353"/>
                  </a:cubicBezTo>
                  <a:cubicBezTo>
                    <a:pt x="74" y="354"/>
                    <a:pt x="74" y="354"/>
                    <a:pt x="74" y="355"/>
                  </a:cubicBezTo>
                  <a:cubicBezTo>
                    <a:pt x="74" y="355"/>
                    <a:pt x="75" y="355"/>
                    <a:pt x="75" y="355"/>
                  </a:cubicBezTo>
                  <a:cubicBezTo>
                    <a:pt x="78" y="358"/>
                    <a:pt x="78" y="358"/>
                    <a:pt x="78" y="358"/>
                  </a:cubicBezTo>
                  <a:cubicBezTo>
                    <a:pt x="79" y="358"/>
                    <a:pt x="79" y="358"/>
                    <a:pt x="79" y="358"/>
                  </a:cubicBezTo>
                  <a:cubicBezTo>
                    <a:pt x="80" y="358"/>
                    <a:pt x="80" y="358"/>
                    <a:pt x="81" y="358"/>
                  </a:cubicBezTo>
                  <a:cubicBezTo>
                    <a:pt x="87" y="355"/>
                    <a:pt x="87" y="355"/>
                    <a:pt x="87" y="355"/>
                  </a:cubicBezTo>
                  <a:cubicBezTo>
                    <a:pt x="87" y="355"/>
                    <a:pt x="86" y="355"/>
                    <a:pt x="86" y="355"/>
                  </a:cubicBezTo>
                  <a:cubicBezTo>
                    <a:pt x="85" y="355"/>
                    <a:pt x="85" y="355"/>
                    <a:pt x="85" y="355"/>
                  </a:cubicBezTo>
                  <a:cubicBezTo>
                    <a:pt x="77" y="350"/>
                    <a:pt x="77" y="350"/>
                    <a:pt x="77" y="350"/>
                  </a:cubicBezTo>
                  <a:cubicBezTo>
                    <a:pt x="81" y="347"/>
                    <a:pt x="79" y="344"/>
                    <a:pt x="79" y="342"/>
                  </a:cubicBezTo>
                  <a:cubicBezTo>
                    <a:pt x="79" y="341"/>
                    <a:pt x="79" y="341"/>
                    <a:pt x="79" y="341"/>
                  </a:cubicBezTo>
                  <a:cubicBezTo>
                    <a:pt x="79" y="341"/>
                    <a:pt x="79" y="341"/>
                    <a:pt x="79" y="340"/>
                  </a:cubicBezTo>
                  <a:cubicBezTo>
                    <a:pt x="79" y="340"/>
                    <a:pt x="79" y="340"/>
                    <a:pt x="80" y="339"/>
                  </a:cubicBezTo>
                  <a:cubicBezTo>
                    <a:pt x="83" y="336"/>
                    <a:pt x="83" y="336"/>
                    <a:pt x="83" y="336"/>
                  </a:cubicBezTo>
                  <a:cubicBezTo>
                    <a:pt x="83" y="336"/>
                    <a:pt x="83" y="336"/>
                    <a:pt x="83" y="336"/>
                  </a:cubicBezTo>
                  <a:cubicBezTo>
                    <a:pt x="83" y="337"/>
                    <a:pt x="83" y="337"/>
                    <a:pt x="83" y="338"/>
                  </a:cubicBezTo>
                  <a:cubicBezTo>
                    <a:pt x="83" y="338"/>
                    <a:pt x="83" y="338"/>
                    <a:pt x="83" y="338"/>
                  </a:cubicBezTo>
                  <a:cubicBezTo>
                    <a:pt x="83" y="341"/>
                    <a:pt x="86" y="346"/>
                    <a:pt x="83" y="348"/>
                  </a:cubicBezTo>
                  <a:cubicBezTo>
                    <a:pt x="90" y="352"/>
                    <a:pt x="90" y="352"/>
                    <a:pt x="90" y="352"/>
                  </a:cubicBezTo>
                  <a:cubicBezTo>
                    <a:pt x="90" y="353"/>
                    <a:pt x="91" y="353"/>
                    <a:pt x="91" y="353"/>
                  </a:cubicBezTo>
                  <a:cubicBezTo>
                    <a:pt x="92" y="353"/>
                    <a:pt x="92" y="353"/>
                    <a:pt x="92" y="353"/>
                  </a:cubicBezTo>
                  <a:cubicBezTo>
                    <a:pt x="99" y="350"/>
                    <a:pt x="99" y="350"/>
                    <a:pt x="99" y="350"/>
                  </a:cubicBezTo>
                  <a:cubicBezTo>
                    <a:pt x="99" y="350"/>
                    <a:pt x="98" y="350"/>
                    <a:pt x="98" y="350"/>
                  </a:cubicBezTo>
                  <a:cubicBezTo>
                    <a:pt x="98" y="350"/>
                    <a:pt x="97" y="350"/>
                    <a:pt x="97" y="350"/>
                  </a:cubicBezTo>
                  <a:cubicBezTo>
                    <a:pt x="90" y="345"/>
                    <a:pt x="90" y="345"/>
                    <a:pt x="90" y="345"/>
                  </a:cubicBezTo>
                  <a:cubicBezTo>
                    <a:pt x="91" y="342"/>
                    <a:pt x="90" y="337"/>
                    <a:pt x="88" y="334"/>
                  </a:cubicBezTo>
                  <a:cubicBezTo>
                    <a:pt x="88" y="333"/>
                    <a:pt x="88" y="333"/>
                    <a:pt x="88" y="333"/>
                  </a:cubicBezTo>
                  <a:cubicBezTo>
                    <a:pt x="88" y="333"/>
                    <a:pt x="88" y="332"/>
                    <a:pt x="88" y="332"/>
                  </a:cubicBezTo>
                  <a:cubicBezTo>
                    <a:pt x="88" y="332"/>
                    <a:pt x="88" y="331"/>
                    <a:pt x="88" y="331"/>
                  </a:cubicBezTo>
                  <a:cubicBezTo>
                    <a:pt x="91" y="327"/>
                    <a:pt x="91" y="327"/>
                    <a:pt x="91" y="327"/>
                  </a:cubicBezTo>
                  <a:cubicBezTo>
                    <a:pt x="90" y="327"/>
                    <a:pt x="90" y="327"/>
                    <a:pt x="90" y="328"/>
                  </a:cubicBezTo>
                  <a:cubicBezTo>
                    <a:pt x="90" y="328"/>
                    <a:pt x="90" y="328"/>
                    <a:pt x="91" y="329"/>
                  </a:cubicBezTo>
                  <a:cubicBezTo>
                    <a:pt x="91" y="330"/>
                    <a:pt x="91" y="330"/>
                    <a:pt x="91" y="330"/>
                  </a:cubicBezTo>
                  <a:cubicBezTo>
                    <a:pt x="92" y="331"/>
                    <a:pt x="92" y="332"/>
                    <a:pt x="93" y="333"/>
                  </a:cubicBezTo>
                  <a:cubicBezTo>
                    <a:pt x="97" y="329"/>
                    <a:pt x="98" y="326"/>
                    <a:pt x="95" y="323"/>
                  </a:cubicBezTo>
                  <a:cubicBezTo>
                    <a:pt x="94" y="322"/>
                    <a:pt x="94" y="322"/>
                    <a:pt x="94" y="322"/>
                  </a:cubicBezTo>
                  <a:cubicBezTo>
                    <a:pt x="94" y="322"/>
                    <a:pt x="94" y="321"/>
                    <a:pt x="94" y="321"/>
                  </a:cubicBezTo>
                  <a:cubicBezTo>
                    <a:pt x="94" y="320"/>
                    <a:pt x="94" y="320"/>
                    <a:pt x="94" y="320"/>
                  </a:cubicBezTo>
                  <a:cubicBezTo>
                    <a:pt x="95" y="315"/>
                    <a:pt x="95" y="315"/>
                    <a:pt x="95" y="315"/>
                  </a:cubicBezTo>
                  <a:cubicBezTo>
                    <a:pt x="95" y="315"/>
                    <a:pt x="95" y="316"/>
                    <a:pt x="95" y="316"/>
                  </a:cubicBezTo>
                  <a:cubicBezTo>
                    <a:pt x="95" y="316"/>
                    <a:pt x="95" y="317"/>
                    <a:pt x="96" y="317"/>
                  </a:cubicBezTo>
                  <a:cubicBezTo>
                    <a:pt x="98" y="320"/>
                    <a:pt x="98" y="320"/>
                    <a:pt x="98" y="320"/>
                  </a:cubicBezTo>
                  <a:cubicBezTo>
                    <a:pt x="103" y="325"/>
                    <a:pt x="100" y="333"/>
                    <a:pt x="94" y="338"/>
                  </a:cubicBezTo>
                  <a:cubicBezTo>
                    <a:pt x="95" y="339"/>
                    <a:pt x="95" y="341"/>
                    <a:pt x="95" y="342"/>
                  </a:cubicBezTo>
                  <a:cubicBezTo>
                    <a:pt x="102" y="347"/>
                    <a:pt x="102" y="347"/>
                    <a:pt x="102" y="347"/>
                  </a:cubicBezTo>
                  <a:cubicBezTo>
                    <a:pt x="103" y="347"/>
                    <a:pt x="103" y="348"/>
                    <a:pt x="103" y="348"/>
                  </a:cubicBezTo>
                  <a:cubicBezTo>
                    <a:pt x="104" y="348"/>
                    <a:pt x="104" y="348"/>
                    <a:pt x="105" y="347"/>
                  </a:cubicBezTo>
                  <a:cubicBezTo>
                    <a:pt x="110" y="345"/>
                    <a:pt x="110" y="345"/>
                    <a:pt x="110" y="345"/>
                  </a:cubicBezTo>
                  <a:cubicBezTo>
                    <a:pt x="110" y="345"/>
                    <a:pt x="110" y="345"/>
                    <a:pt x="109" y="345"/>
                  </a:cubicBezTo>
                  <a:cubicBezTo>
                    <a:pt x="108" y="345"/>
                    <a:pt x="107" y="344"/>
                    <a:pt x="107" y="342"/>
                  </a:cubicBezTo>
                  <a:cubicBezTo>
                    <a:pt x="107" y="341"/>
                    <a:pt x="107" y="340"/>
                    <a:pt x="108" y="340"/>
                  </a:cubicBezTo>
                  <a:cubicBezTo>
                    <a:pt x="130" y="333"/>
                    <a:pt x="150" y="316"/>
                    <a:pt x="163" y="316"/>
                  </a:cubicBezTo>
                  <a:cubicBezTo>
                    <a:pt x="169" y="316"/>
                    <a:pt x="175" y="320"/>
                    <a:pt x="175" y="325"/>
                  </a:cubicBezTo>
                  <a:cubicBezTo>
                    <a:pt x="175" y="326"/>
                    <a:pt x="174" y="327"/>
                    <a:pt x="174" y="327"/>
                  </a:cubicBezTo>
                  <a:cubicBezTo>
                    <a:pt x="171" y="335"/>
                    <a:pt x="175" y="343"/>
                    <a:pt x="186" y="345"/>
                  </a:cubicBezTo>
                  <a:cubicBezTo>
                    <a:pt x="188" y="346"/>
                    <a:pt x="189" y="348"/>
                    <a:pt x="189" y="349"/>
                  </a:cubicBezTo>
                  <a:cubicBezTo>
                    <a:pt x="189" y="350"/>
                    <a:pt x="189" y="350"/>
                    <a:pt x="189" y="350"/>
                  </a:cubicBezTo>
                  <a:cubicBezTo>
                    <a:pt x="189" y="350"/>
                    <a:pt x="190" y="350"/>
                    <a:pt x="190" y="350"/>
                  </a:cubicBezTo>
                  <a:cubicBezTo>
                    <a:pt x="193" y="350"/>
                    <a:pt x="195" y="349"/>
                    <a:pt x="197" y="347"/>
                  </a:cubicBezTo>
                  <a:cubicBezTo>
                    <a:pt x="199" y="347"/>
                    <a:pt x="201" y="347"/>
                    <a:pt x="203" y="346"/>
                  </a:cubicBezTo>
                  <a:cubicBezTo>
                    <a:pt x="203" y="347"/>
                    <a:pt x="203" y="347"/>
                    <a:pt x="203" y="348"/>
                  </a:cubicBezTo>
                  <a:cubicBezTo>
                    <a:pt x="204" y="350"/>
                    <a:pt x="203" y="352"/>
                    <a:pt x="202" y="353"/>
                  </a:cubicBezTo>
                  <a:cubicBezTo>
                    <a:pt x="199" y="354"/>
                    <a:pt x="196" y="353"/>
                    <a:pt x="194" y="353"/>
                  </a:cubicBezTo>
                  <a:cubicBezTo>
                    <a:pt x="189" y="353"/>
                    <a:pt x="186" y="356"/>
                    <a:pt x="186" y="361"/>
                  </a:cubicBezTo>
                  <a:cubicBezTo>
                    <a:pt x="186" y="361"/>
                    <a:pt x="186" y="361"/>
                    <a:pt x="186" y="362"/>
                  </a:cubicBezTo>
                  <a:cubicBezTo>
                    <a:pt x="185" y="363"/>
                    <a:pt x="184" y="364"/>
                    <a:pt x="184" y="366"/>
                  </a:cubicBezTo>
                  <a:cubicBezTo>
                    <a:pt x="184" y="367"/>
                    <a:pt x="184" y="368"/>
                    <a:pt x="184" y="368"/>
                  </a:cubicBezTo>
                  <a:cubicBezTo>
                    <a:pt x="186" y="367"/>
                    <a:pt x="187" y="365"/>
                    <a:pt x="189" y="365"/>
                  </a:cubicBezTo>
                  <a:cubicBezTo>
                    <a:pt x="190" y="361"/>
                    <a:pt x="193" y="358"/>
                    <a:pt x="197" y="358"/>
                  </a:cubicBezTo>
                  <a:cubicBezTo>
                    <a:pt x="197" y="358"/>
                    <a:pt x="198" y="358"/>
                    <a:pt x="198" y="358"/>
                  </a:cubicBezTo>
                  <a:cubicBezTo>
                    <a:pt x="194" y="359"/>
                    <a:pt x="191" y="362"/>
                    <a:pt x="191" y="366"/>
                  </a:cubicBezTo>
                  <a:cubicBezTo>
                    <a:pt x="191" y="366"/>
                    <a:pt x="191" y="367"/>
                    <a:pt x="191" y="367"/>
                  </a:cubicBezTo>
                  <a:cubicBezTo>
                    <a:pt x="191" y="367"/>
                    <a:pt x="191" y="368"/>
                    <a:pt x="191" y="369"/>
                  </a:cubicBezTo>
                  <a:cubicBezTo>
                    <a:pt x="191" y="370"/>
                    <a:pt x="191" y="371"/>
                    <a:pt x="192" y="372"/>
                  </a:cubicBezTo>
                  <a:cubicBezTo>
                    <a:pt x="193" y="370"/>
                    <a:pt x="194" y="369"/>
                    <a:pt x="197" y="368"/>
                  </a:cubicBezTo>
                  <a:cubicBezTo>
                    <a:pt x="198" y="367"/>
                    <a:pt x="200" y="367"/>
                    <a:pt x="201" y="367"/>
                  </a:cubicBezTo>
                  <a:cubicBezTo>
                    <a:pt x="201" y="367"/>
                    <a:pt x="201" y="366"/>
                    <a:pt x="201" y="365"/>
                  </a:cubicBezTo>
                  <a:cubicBezTo>
                    <a:pt x="201" y="362"/>
                    <a:pt x="204" y="359"/>
                    <a:pt x="207" y="359"/>
                  </a:cubicBezTo>
                  <a:cubicBezTo>
                    <a:pt x="208" y="359"/>
                    <a:pt x="208" y="359"/>
                    <a:pt x="208" y="359"/>
                  </a:cubicBezTo>
                  <a:cubicBezTo>
                    <a:pt x="206" y="360"/>
                    <a:pt x="204" y="362"/>
                    <a:pt x="204" y="364"/>
                  </a:cubicBezTo>
                  <a:cubicBezTo>
                    <a:pt x="204" y="366"/>
                    <a:pt x="205" y="367"/>
                    <a:pt x="206" y="368"/>
                  </a:cubicBezTo>
                  <a:cubicBezTo>
                    <a:pt x="206" y="368"/>
                    <a:pt x="206" y="368"/>
                    <a:pt x="206" y="368"/>
                  </a:cubicBezTo>
                  <a:cubicBezTo>
                    <a:pt x="206" y="370"/>
                    <a:pt x="207" y="371"/>
                    <a:pt x="208" y="372"/>
                  </a:cubicBezTo>
                  <a:cubicBezTo>
                    <a:pt x="208" y="370"/>
                    <a:pt x="210" y="368"/>
                    <a:pt x="212" y="368"/>
                  </a:cubicBezTo>
                  <a:cubicBezTo>
                    <a:pt x="215" y="368"/>
                    <a:pt x="216" y="368"/>
                    <a:pt x="218" y="367"/>
                  </a:cubicBezTo>
                  <a:cubicBezTo>
                    <a:pt x="220" y="366"/>
                    <a:pt x="221" y="364"/>
                    <a:pt x="221" y="362"/>
                  </a:cubicBezTo>
                  <a:cubicBezTo>
                    <a:pt x="221" y="360"/>
                    <a:pt x="220" y="359"/>
                    <a:pt x="219" y="358"/>
                  </a:cubicBezTo>
                  <a:cubicBezTo>
                    <a:pt x="220" y="355"/>
                    <a:pt x="220" y="351"/>
                    <a:pt x="219" y="347"/>
                  </a:cubicBezTo>
                  <a:cubicBezTo>
                    <a:pt x="219" y="347"/>
                    <a:pt x="219" y="347"/>
                    <a:pt x="219" y="347"/>
                  </a:cubicBezTo>
                  <a:cubicBezTo>
                    <a:pt x="221" y="347"/>
                    <a:pt x="222" y="348"/>
                    <a:pt x="223" y="349"/>
                  </a:cubicBezTo>
                  <a:moveTo>
                    <a:pt x="53" y="330"/>
                  </a:moveTo>
                  <a:cubicBezTo>
                    <a:pt x="54" y="329"/>
                    <a:pt x="54" y="329"/>
                    <a:pt x="54" y="329"/>
                  </a:cubicBezTo>
                  <a:cubicBezTo>
                    <a:pt x="54" y="328"/>
                    <a:pt x="54" y="328"/>
                    <a:pt x="54" y="328"/>
                  </a:cubicBezTo>
                  <a:cubicBezTo>
                    <a:pt x="54" y="327"/>
                    <a:pt x="54" y="327"/>
                    <a:pt x="54" y="327"/>
                  </a:cubicBezTo>
                  <a:cubicBezTo>
                    <a:pt x="56" y="331"/>
                    <a:pt x="56" y="331"/>
                    <a:pt x="56" y="331"/>
                  </a:cubicBezTo>
                  <a:cubicBezTo>
                    <a:pt x="56" y="331"/>
                    <a:pt x="56" y="332"/>
                    <a:pt x="56" y="332"/>
                  </a:cubicBezTo>
                  <a:cubicBezTo>
                    <a:pt x="56" y="332"/>
                    <a:pt x="56" y="333"/>
                    <a:pt x="56" y="333"/>
                  </a:cubicBezTo>
                  <a:cubicBezTo>
                    <a:pt x="56" y="334"/>
                    <a:pt x="56" y="334"/>
                    <a:pt x="56" y="334"/>
                  </a:cubicBezTo>
                  <a:cubicBezTo>
                    <a:pt x="54" y="337"/>
                    <a:pt x="53" y="342"/>
                    <a:pt x="55" y="345"/>
                  </a:cubicBezTo>
                  <a:cubicBezTo>
                    <a:pt x="51" y="344"/>
                    <a:pt x="50" y="341"/>
                    <a:pt x="50" y="338"/>
                  </a:cubicBezTo>
                  <a:cubicBezTo>
                    <a:pt x="43" y="332"/>
                    <a:pt x="41" y="325"/>
                    <a:pt x="46" y="319"/>
                  </a:cubicBezTo>
                  <a:cubicBezTo>
                    <a:pt x="49" y="316"/>
                    <a:pt x="49" y="316"/>
                    <a:pt x="49" y="316"/>
                  </a:cubicBezTo>
                  <a:cubicBezTo>
                    <a:pt x="49" y="316"/>
                    <a:pt x="49" y="316"/>
                    <a:pt x="49" y="315"/>
                  </a:cubicBezTo>
                  <a:cubicBezTo>
                    <a:pt x="49" y="315"/>
                    <a:pt x="49" y="315"/>
                    <a:pt x="49" y="314"/>
                  </a:cubicBezTo>
                  <a:cubicBezTo>
                    <a:pt x="51" y="319"/>
                    <a:pt x="51" y="319"/>
                    <a:pt x="51" y="319"/>
                  </a:cubicBezTo>
                  <a:cubicBezTo>
                    <a:pt x="51" y="320"/>
                    <a:pt x="51" y="320"/>
                    <a:pt x="51" y="320"/>
                  </a:cubicBezTo>
                  <a:cubicBezTo>
                    <a:pt x="51" y="321"/>
                    <a:pt x="50" y="321"/>
                    <a:pt x="50" y="321"/>
                  </a:cubicBezTo>
                  <a:cubicBezTo>
                    <a:pt x="49" y="322"/>
                    <a:pt x="49" y="322"/>
                    <a:pt x="49" y="322"/>
                  </a:cubicBezTo>
                  <a:cubicBezTo>
                    <a:pt x="47" y="325"/>
                    <a:pt x="48" y="329"/>
                    <a:pt x="52" y="333"/>
                  </a:cubicBezTo>
                  <a:cubicBezTo>
                    <a:pt x="52" y="332"/>
                    <a:pt x="52" y="331"/>
                    <a:pt x="53" y="330"/>
                  </a:cubicBezTo>
                  <a:moveTo>
                    <a:pt x="62" y="295"/>
                  </a:moveTo>
                  <a:cubicBezTo>
                    <a:pt x="60" y="295"/>
                    <a:pt x="60" y="295"/>
                    <a:pt x="60" y="295"/>
                  </a:cubicBezTo>
                  <a:cubicBezTo>
                    <a:pt x="59" y="295"/>
                    <a:pt x="57" y="292"/>
                    <a:pt x="57" y="290"/>
                  </a:cubicBezTo>
                  <a:cubicBezTo>
                    <a:pt x="58" y="291"/>
                    <a:pt x="59" y="292"/>
                    <a:pt x="60" y="292"/>
                  </a:cubicBezTo>
                  <a:cubicBezTo>
                    <a:pt x="68" y="292"/>
                    <a:pt x="68" y="292"/>
                    <a:pt x="68" y="292"/>
                  </a:cubicBezTo>
                  <a:cubicBezTo>
                    <a:pt x="69" y="292"/>
                    <a:pt x="69" y="292"/>
                    <a:pt x="70" y="293"/>
                  </a:cubicBezTo>
                  <a:cubicBezTo>
                    <a:pt x="70" y="294"/>
                    <a:pt x="70" y="295"/>
                    <a:pt x="70" y="296"/>
                  </a:cubicBezTo>
                  <a:cubicBezTo>
                    <a:pt x="69" y="295"/>
                    <a:pt x="69" y="295"/>
                    <a:pt x="68" y="295"/>
                  </a:cubicBezTo>
                  <a:cubicBezTo>
                    <a:pt x="66" y="295"/>
                    <a:pt x="66" y="295"/>
                    <a:pt x="66" y="295"/>
                  </a:cubicBezTo>
                  <a:cubicBezTo>
                    <a:pt x="67" y="295"/>
                    <a:pt x="67" y="296"/>
                    <a:pt x="67" y="297"/>
                  </a:cubicBezTo>
                  <a:cubicBezTo>
                    <a:pt x="67" y="298"/>
                    <a:pt x="66" y="299"/>
                    <a:pt x="64" y="299"/>
                  </a:cubicBezTo>
                  <a:cubicBezTo>
                    <a:pt x="63" y="299"/>
                    <a:pt x="61" y="298"/>
                    <a:pt x="61" y="297"/>
                  </a:cubicBezTo>
                  <a:cubicBezTo>
                    <a:pt x="61" y="296"/>
                    <a:pt x="62" y="295"/>
                    <a:pt x="62" y="295"/>
                  </a:cubicBezTo>
                  <a:moveTo>
                    <a:pt x="64" y="281"/>
                  </a:moveTo>
                  <a:cubicBezTo>
                    <a:pt x="67" y="285"/>
                    <a:pt x="67" y="285"/>
                    <a:pt x="67" y="285"/>
                  </a:cubicBezTo>
                  <a:cubicBezTo>
                    <a:pt x="68" y="286"/>
                    <a:pt x="68" y="287"/>
                    <a:pt x="69" y="287"/>
                  </a:cubicBezTo>
                  <a:cubicBezTo>
                    <a:pt x="66" y="287"/>
                    <a:pt x="66" y="287"/>
                    <a:pt x="66" y="287"/>
                  </a:cubicBezTo>
                  <a:cubicBezTo>
                    <a:pt x="65" y="287"/>
                    <a:pt x="64" y="286"/>
                    <a:pt x="63" y="285"/>
                  </a:cubicBezTo>
                  <a:cubicBezTo>
                    <a:pt x="60" y="281"/>
                    <a:pt x="60" y="281"/>
                    <a:pt x="60" y="281"/>
                  </a:cubicBezTo>
                  <a:cubicBezTo>
                    <a:pt x="60" y="281"/>
                    <a:pt x="59" y="280"/>
                    <a:pt x="59" y="280"/>
                  </a:cubicBezTo>
                  <a:cubicBezTo>
                    <a:pt x="62" y="280"/>
                    <a:pt x="62" y="280"/>
                    <a:pt x="62" y="280"/>
                  </a:cubicBezTo>
                  <a:cubicBezTo>
                    <a:pt x="62" y="280"/>
                    <a:pt x="63" y="280"/>
                    <a:pt x="64" y="281"/>
                  </a:cubicBezTo>
                  <a:moveTo>
                    <a:pt x="73" y="280"/>
                  </a:moveTo>
                  <a:cubicBezTo>
                    <a:pt x="76" y="286"/>
                    <a:pt x="76" y="286"/>
                    <a:pt x="76" y="286"/>
                  </a:cubicBezTo>
                  <a:cubicBezTo>
                    <a:pt x="77" y="287"/>
                    <a:pt x="78" y="287"/>
                    <a:pt x="78" y="287"/>
                  </a:cubicBezTo>
                  <a:cubicBezTo>
                    <a:pt x="75" y="287"/>
                    <a:pt x="75" y="287"/>
                    <a:pt x="75" y="287"/>
                  </a:cubicBezTo>
                  <a:cubicBezTo>
                    <a:pt x="74" y="287"/>
                    <a:pt x="73" y="287"/>
                    <a:pt x="72" y="286"/>
                  </a:cubicBezTo>
                  <a:cubicBezTo>
                    <a:pt x="69" y="281"/>
                    <a:pt x="69" y="281"/>
                    <a:pt x="69" y="281"/>
                  </a:cubicBezTo>
                  <a:cubicBezTo>
                    <a:pt x="68" y="279"/>
                    <a:pt x="68" y="279"/>
                    <a:pt x="66" y="279"/>
                  </a:cubicBezTo>
                  <a:cubicBezTo>
                    <a:pt x="69" y="279"/>
                    <a:pt x="69" y="279"/>
                    <a:pt x="69" y="279"/>
                  </a:cubicBezTo>
                  <a:cubicBezTo>
                    <a:pt x="71" y="279"/>
                    <a:pt x="72" y="279"/>
                    <a:pt x="73" y="280"/>
                  </a:cubicBezTo>
                  <a:moveTo>
                    <a:pt x="86" y="287"/>
                  </a:moveTo>
                  <a:cubicBezTo>
                    <a:pt x="84" y="287"/>
                    <a:pt x="84" y="287"/>
                    <a:pt x="84" y="287"/>
                  </a:cubicBezTo>
                  <a:cubicBezTo>
                    <a:pt x="82" y="287"/>
                    <a:pt x="81" y="286"/>
                    <a:pt x="81" y="285"/>
                  </a:cubicBezTo>
                  <a:cubicBezTo>
                    <a:pt x="78" y="281"/>
                    <a:pt x="78" y="281"/>
                    <a:pt x="78" y="281"/>
                  </a:cubicBezTo>
                  <a:cubicBezTo>
                    <a:pt x="77" y="281"/>
                    <a:pt x="77" y="280"/>
                    <a:pt x="76" y="280"/>
                  </a:cubicBezTo>
                  <a:cubicBezTo>
                    <a:pt x="79" y="280"/>
                    <a:pt x="79" y="280"/>
                    <a:pt x="79" y="280"/>
                  </a:cubicBezTo>
                  <a:cubicBezTo>
                    <a:pt x="80" y="280"/>
                    <a:pt x="81" y="280"/>
                    <a:pt x="81" y="281"/>
                  </a:cubicBezTo>
                  <a:cubicBezTo>
                    <a:pt x="84" y="285"/>
                    <a:pt x="84" y="285"/>
                    <a:pt x="84" y="285"/>
                  </a:cubicBezTo>
                  <a:cubicBezTo>
                    <a:pt x="85" y="286"/>
                    <a:pt x="85" y="287"/>
                    <a:pt x="86" y="287"/>
                  </a:cubicBezTo>
                  <a:moveTo>
                    <a:pt x="87" y="290"/>
                  </a:moveTo>
                  <a:cubicBezTo>
                    <a:pt x="87" y="292"/>
                    <a:pt x="86" y="295"/>
                    <a:pt x="84" y="295"/>
                  </a:cubicBezTo>
                  <a:cubicBezTo>
                    <a:pt x="82" y="295"/>
                    <a:pt x="82" y="295"/>
                    <a:pt x="82" y="295"/>
                  </a:cubicBezTo>
                  <a:cubicBezTo>
                    <a:pt x="83" y="295"/>
                    <a:pt x="83" y="296"/>
                    <a:pt x="83" y="297"/>
                  </a:cubicBezTo>
                  <a:cubicBezTo>
                    <a:pt x="83" y="298"/>
                    <a:pt x="82" y="299"/>
                    <a:pt x="80" y="299"/>
                  </a:cubicBezTo>
                  <a:cubicBezTo>
                    <a:pt x="78" y="299"/>
                    <a:pt x="77" y="298"/>
                    <a:pt x="77" y="297"/>
                  </a:cubicBezTo>
                  <a:cubicBezTo>
                    <a:pt x="77" y="296"/>
                    <a:pt x="77" y="295"/>
                    <a:pt x="78" y="295"/>
                  </a:cubicBezTo>
                  <a:cubicBezTo>
                    <a:pt x="76" y="295"/>
                    <a:pt x="76" y="295"/>
                    <a:pt x="76" y="295"/>
                  </a:cubicBezTo>
                  <a:cubicBezTo>
                    <a:pt x="76" y="295"/>
                    <a:pt x="75" y="295"/>
                    <a:pt x="75" y="296"/>
                  </a:cubicBezTo>
                  <a:cubicBezTo>
                    <a:pt x="75" y="295"/>
                    <a:pt x="74" y="294"/>
                    <a:pt x="75" y="293"/>
                  </a:cubicBezTo>
                  <a:cubicBezTo>
                    <a:pt x="75" y="292"/>
                    <a:pt x="76" y="292"/>
                    <a:pt x="76" y="292"/>
                  </a:cubicBezTo>
                  <a:cubicBezTo>
                    <a:pt x="84" y="292"/>
                    <a:pt x="84" y="292"/>
                    <a:pt x="84" y="292"/>
                  </a:cubicBezTo>
                  <a:cubicBezTo>
                    <a:pt x="85" y="292"/>
                    <a:pt x="86" y="291"/>
                    <a:pt x="87" y="290"/>
                  </a:cubicBezTo>
                  <a:moveTo>
                    <a:pt x="85" y="306"/>
                  </a:moveTo>
                  <a:cubicBezTo>
                    <a:pt x="84" y="307"/>
                    <a:pt x="84" y="307"/>
                    <a:pt x="84" y="307"/>
                  </a:cubicBezTo>
                  <a:cubicBezTo>
                    <a:pt x="84" y="310"/>
                    <a:pt x="83" y="312"/>
                    <a:pt x="81" y="312"/>
                  </a:cubicBezTo>
                  <a:cubicBezTo>
                    <a:pt x="81" y="315"/>
                    <a:pt x="80" y="317"/>
                    <a:pt x="79" y="320"/>
                  </a:cubicBezTo>
                  <a:cubicBezTo>
                    <a:pt x="82" y="325"/>
                    <a:pt x="80" y="328"/>
                    <a:pt x="78" y="329"/>
                  </a:cubicBezTo>
                  <a:cubicBezTo>
                    <a:pt x="76" y="330"/>
                    <a:pt x="74" y="329"/>
                    <a:pt x="72" y="329"/>
                  </a:cubicBezTo>
                  <a:cubicBezTo>
                    <a:pt x="70" y="329"/>
                    <a:pt x="68" y="330"/>
                    <a:pt x="66" y="329"/>
                  </a:cubicBezTo>
                  <a:cubicBezTo>
                    <a:pt x="64" y="328"/>
                    <a:pt x="63" y="325"/>
                    <a:pt x="65" y="320"/>
                  </a:cubicBezTo>
                  <a:cubicBezTo>
                    <a:pt x="64" y="317"/>
                    <a:pt x="64" y="315"/>
                    <a:pt x="64" y="312"/>
                  </a:cubicBezTo>
                  <a:cubicBezTo>
                    <a:pt x="62" y="312"/>
                    <a:pt x="60" y="310"/>
                    <a:pt x="60" y="307"/>
                  </a:cubicBezTo>
                  <a:cubicBezTo>
                    <a:pt x="60" y="307"/>
                    <a:pt x="60" y="307"/>
                    <a:pt x="59" y="306"/>
                  </a:cubicBezTo>
                  <a:cubicBezTo>
                    <a:pt x="52" y="304"/>
                    <a:pt x="51" y="295"/>
                    <a:pt x="55" y="292"/>
                  </a:cubicBezTo>
                  <a:cubicBezTo>
                    <a:pt x="55" y="297"/>
                    <a:pt x="54" y="303"/>
                    <a:pt x="63" y="303"/>
                  </a:cubicBezTo>
                  <a:cubicBezTo>
                    <a:pt x="63" y="308"/>
                    <a:pt x="65" y="310"/>
                    <a:pt x="67" y="310"/>
                  </a:cubicBezTo>
                  <a:cubicBezTo>
                    <a:pt x="69" y="310"/>
                    <a:pt x="70" y="309"/>
                    <a:pt x="70" y="309"/>
                  </a:cubicBezTo>
                  <a:cubicBezTo>
                    <a:pt x="72" y="308"/>
                    <a:pt x="71" y="307"/>
                    <a:pt x="70" y="306"/>
                  </a:cubicBezTo>
                  <a:cubicBezTo>
                    <a:pt x="69" y="305"/>
                    <a:pt x="69" y="304"/>
                    <a:pt x="69" y="302"/>
                  </a:cubicBezTo>
                  <a:cubicBezTo>
                    <a:pt x="69" y="302"/>
                    <a:pt x="69" y="302"/>
                    <a:pt x="69" y="302"/>
                  </a:cubicBezTo>
                  <a:cubicBezTo>
                    <a:pt x="72" y="302"/>
                    <a:pt x="72" y="302"/>
                    <a:pt x="72" y="302"/>
                  </a:cubicBezTo>
                  <a:cubicBezTo>
                    <a:pt x="75" y="302"/>
                    <a:pt x="75" y="302"/>
                    <a:pt x="75" y="302"/>
                  </a:cubicBezTo>
                  <a:cubicBezTo>
                    <a:pt x="75" y="302"/>
                    <a:pt x="75" y="302"/>
                    <a:pt x="75" y="302"/>
                  </a:cubicBezTo>
                  <a:cubicBezTo>
                    <a:pt x="76" y="304"/>
                    <a:pt x="75" y="305"/>
                    <a:pt x="74" y="306"/>
                  </a:cubicBezTo>
                  <a:cubicBezTo>
                    <a:pt x="74" y="307"/>
                    <a:pt x="73" y="308"/>
                    <a:pt x="74" y="309"/>
                  </a:cubicBezTo>
                  <a:cubicBezTo>
                    <a:pt x="75" y="309"/>
                    <a:pt x="76" y="310"/>
                    <a:pt x="77" y="310"/>
                  </a:cubicBezTo>
                  <a:cubicBezTo>
                    <a:pt x="80" y="310"/>
                    <a:pt x="82" y="308"/>
                    <a:pt x="81" y="303"/>
                  </a:cubicBezTo>
                  <a:cubicBezTo>
                    <a:pt x="90" y="303"/>
                    <a:pt x="90" y="297"/>
                    <a:pt x="89" y="292"/>
                  </a:cubicBezTo>
                  <a:cubicBezTo>
                    <a:pt x="93" y="295"/>
                    <a:pt x="92" y="304"/>
                    <a:pt x="85" y="306"/>
                  </a:cubicBezTo>
                  <a:moveTo>
                    <a:pt x="77" y="324"/>
                  </a:moveTo>
                  <a:cubicBezTo>
                    <a:pt x="78" y="322"/>
                    <a:pt x="75" y="321"/>
                    <a:pt x="72" y="321"/>
                  </a:cubicBezTo>
                  <a:cubicBezTo>
                    <a:pt x="69" y="321"/>
                    <a:pt x="67" y="322"/>
                    <a:pt x="67" y="324"/>
                  </a:cubicBezTo>
                  <a:cubicBezTo>
                    <a:pt x="67" y="327"/>
                    <a:pt x="70" y="326"/>
                    <a:pt x="72" y="326"/>
                  </a:cubicBezTo>
                  <a:cubicBezTo>
                    <a:pt x="74" y="326"/>
                    <a:pt x="77" y="327"/>
                    <a:pt x="77" y="324"/>
                  </a:cubicBezTo>
                  <a:moveTo>
                    <a:pt x="76" y="318"/>
                  </a:moveTo>
                  <a:cubicBezTo>
                    <a:pt x="77" y="316"/>
                    <a:pt x="77" y="314"/>
                    <a:pt x="77" y="312"/>
                  </a:cubicBezTo>
                  <a:cubicBezTo>
                    <a:pt x="75" y="314"/>
                    <a:pt x="75" y="314"/>
                    <a:pt x="75" y="314"/>
                  </a:cubicBezTo>
                  <a:cubicBezTo>
                    <a:pt x="75" y="313"/>
                    <a:pt x="74" y="313"/>
                    <a:pt x="74" y="312"/>
                  </a:cubicBezTo>
                  <a:cubicBezTo>
                    <a:pt x="74" y="312"/>
                    <a:pt x="74" y="312"/>
                    <a:pt x="73" y="312"/>
                  </a:cubicBezTo>
                  <a:cubicBezTo>
                    <a:pt x="73" y="312"/>
                    <a:pt x="73" y="312"/>
                    <a:pt x="73" y="312"/>
                  </a:cubicBezTo>
                  <a:cubicBezTo>
                    <a:pt x="73" y="312"/>
                    <a:pt x="72" y="312"/>
                    <a:pt x="72" y="312"/>
                  </a:cubicBezTo>
                  <a:cubicBezTo>
                    <a:pt x="72" y="312"/>
                    <a:pt x="72" y="312"/>
                    <a:pt x="71" y="312"/>
                  </a:cubicBezTo>
                  <a:cubicBezTo>
                    <a:pt x="71" y="312"/>
                    <a:pt x="71" y="312"/>
                    <a:pt x="71" y="312"/>
                  </a:cubicBezTo>
                  <a:cubicBezTo>
                    <a:pt x="71" y="312"/>
                    <a:pt x="70" y="312"/>
                    <a:pt x="70" y="312"/>
                  </a:cubicBezTo>
                  <a:cubicBezTo>
                    <a:pt x="70" y="313"/>
                    <a:pt x="70" y="313"/>
                    <a:pt x="69" y="314"/>
                  </a:cubicBezTo>
                  <a:cubicBezTo>
                    <a:pt x="67" y="312"/>
                    <a:pt x="67" y="312"/>
                    <a:pt x="67" y="312"/>
                  </a:cubicBezTo>
                  <a:cubicBezTo>
                    <a:pt x="67" y="314"/>
                    <a:pt x="67" y="316"/>
                    <a:pt x="68" y="318"/>
                  </a:cubicBezTo>
                  <a:cubicBezTo>
                    <a:pt x="69" y="318"/>
                    <a:pt x="71" y="318"/>
                    <a:pt x="72" y="318"/>
                  </a:cubicBezTo>
                  <a:cubicBezTo>
                    <a:pt x="74" y="318"/>
                    <a:pt x="75" y="318"/>
                    <a:pt x="76" y="318"/>
                  </a:cubicBezTo>
                  <a:moveTo>
                    <a:pt x="112" y="257"/>
                  </a:moveTo>
                  <a:cubicBezTo>
                    <a:pt x="113" y="257"/>
                    <a:pt x="113" y="257"/>
                    <a:pt x="113" y="257"/>
                  </a:cubicBezTo>
                  <a:cubicBezTo>
                    <a:pt x="110" y="258"/>
                    <a:pt x="108" y="260"/>
                    <a:pt x="106" y="263"/>
                  </a:cubicBezTo>
                  <a:cubicBezTo>
                    <a:pt x="105" y="264"/>
                    <a:pt x="103" y="266"/>
                    <a:pt x="103" y="268"/>
                  </a:cubicBezTo>
                  <a:cubicBezTo>
                    <a:pt x="103" y="269"/>
                    <a:pt x="103" y="270"/>
                    <a:pt x="104" y="271"/>
                  </a:cubicBezTo>
                  <a:cubicBezTo>
                    <a:pt x="106" y="269"/>
                    <a:pt x="108" y="267"/>
                    <a:pt x="110" y="267"/>
                  </a:cubicBezTo>
                  <a:cubicBezTo>
                    <a:pt x="111" y="263"/>
                    <a:pt x="114" y="260"/>
                    <a:pt x="118" y="260"/>
                  </a:cubicBezTo>
                  <a:cubicBezTo>
                    <a:pt x="114" y="261"/>
                    <a:pt x="112" y="265"/>
                    <a:pt x="112" y="268"/>
                  </a:cubicBezTo>
                  <a:cubicBezTo>
                    <a:pt x="112" y="270"/>
                    <a:pt x="112" y="271"/>
                    <a:pt x="113" y="272"/>
                  </a:cubicBezTo>
                  <a:cubicBezTo>
                    <a:pt x="114" y="270"/>
                    <a:pt x="115" y="268"/>
                    <a:pt x="118" y="268"/>
                  </a:cubicBezTo>
                  <a:cubicBezTo>
                    <a:pt x="118" y="268"/>
                    <a:pt x="119" y="268"/>
                    <a:pt x="119" y="269"/>
                  </a:cubicBezTo>
                  <a:cubicBezTo>
                    <a:pt x="120" y="269"/>
                    <a:pt x="121" y="269"/>
                    <a:pt x="121" y="269"/>
                  </a:cubicBezTo>
                  <a:cubicBezTo>
                    <a:pt x="125" y="269"/>
                    <a:pt x="128" y="266"/>
                    <a:pt x="128" y="263"/>
                  </a:cubicBezTo>
                  <a:cubicBezTo>
                    <a:pt x="128" y="262"/>
                    <a:pt x="128" y="261"/>
                    <a:pt x="127" y="261"/>
                  </a:cubicBezTo>
                  <a:cubicBezTo>
                    <a:pt x="129" y="261"/>
                    <a:pt x="130" y="263"/>
                    <a:pt x="130" y="264"/>
                  </a:cubicBezTo>
                  <a:cubicBezTo>
                    <a:pt x="130" y="265"/>
                    <a:pt x="130" y="266"/>
                    <a:pt x="130" y="267"/>
                  </a:cubicBezTo>
                  <a:cubicBezTo>
                    <a:pt x="130" y="267"/>
                    <a:pt x="131" y="267"/>
                    <a:pt x="131" y="267"/>
                  </a:cubicBezTo>
                  <a:cubicBezTo>
                    <a:pt x="135" y="267"/>
                    <a:pt x="139" y="264"/>
                    <a:pt x="139" y="260"/>
                  </a:cubicBezTo>
                  <a:cubicBezTo>
                    <a:pt x="141" y="259"/>
                    <a:pt x="143" y="257"/>
                    <a:pt x="145" y="255"/>
                  </a:cubicBezTo>
                  <a:cubicBezTo>
                    <a:pt x="146" y="261"/>
                    <a:pt x="146" y="261"/>
                    <a:pt x="146" y="261"/>
                  </a:cubicBezTo>
                  <a:cubicBezTo>
                    <a:pt x="146" y="261"/>
                    <a:pt x="146" y="261"/>
                    <a:pt x="146" y="262"/>
                  </a:cubicBezTo>
                  <a:cubicBezTo>
                    <a:pt x="146" y="262"/>
                    <a:pt x="146" y="262"/>
                    <a:pt x="145" y="263"/>
                  </a:cubicBezTo>
                  <a:cubicBezTo>
                    <a:pt x="150" y="258"/>
                    <a:pt x="150" y="258"/>
                    <a:pt x="150" y="258"/>
                  </a:cubicBezTo>
                  <a:cubicBezTo>
                    <a:pt x="150" y="258"/>
                    <a:pt x="150" y="257"/>
                    <a:pt x="150" y="257"/>
                  </a:cubicBezTo>
                  <a:cubicBezTo>
                    <a:pt x="151" y="257"/>
                    <a:pt x="151" y="256"/>
                    <a:pt x="151" y="256"/>
                  </a:cubicBezTo>
                  <a:cubicBezTo>
                    <a:pt x="149" y="249"/>
                    <a:pt x="149" y="249"/>
                    <a:pt x="149" y="249"/>
                  </a:cubicBezTo>
                  <a:cubicBezTo>
                    <a:pt x="149" y="249"/>
                    <a:pt x="149" y="248"/>
                    <a:pt x="149" y="248"/>
                  </a:cubicBezTo>
                  <a:cubicBezTo>
                    <a:pt x="149" y="248"/>
                    <a:pt x="149" y="247"/>
                    <a:pt x="150" y="247"/>
                  </a:cubicBezTo>
                  <a:cubicBezTo>
                    <a:pt x="153" y="243"/>
                    <a:pt x="153" y="243"/>
                    <a:pt x="153" y="243"/>
                  </a:cubicBezTo>
                  <a:cubicBezTo>
                    <a:pt x="153" y="244"/>
                    <a:pt x="153" y="244"/>
                    <a:pt x="153" y="244"/>
                  </a:cubicBezTo>
                  <a:cubicBezTo>
                    <a:pt x="153" y="245"/>
                    <a:pt x="153" y="245"/>
                    <a:pt x="153" y="245"/>
                  </a:cubicBezTo>
                  <a:cubicBezTo>
                    <a:pt x="154" y="252"/>
                    <a:pt x="154" y="252"/>
                    <a:pt x="154" y="252"/>
                  </a:cubicBezTo>
                  <a:cubicBezTo>
                    <a:pt x="154" y="252"/>
                    <a:pt x="154" y="253"/>
                    <a:pt x="154" y="253"/>
                  </a:cubicBezTo>
                  <a:cubicBezTo>
                    <a:pt x="154" y="254"/>
                    <a:pt x="154" y="254"/>
                    <a:pt x="154" y="254"/>
                  </a:cubicBezTo>
                  <a:cubicBezTo>
                    <a:pt x="158" y="250"/>
                    <a:pt x="158" y="250"/>
                    <a:pt x="158" y="250"/>
                  </a:cubicBezTo>
                  <a:cubicBezTo>
                    <a:pt x="158" y="250"/>
                    <a:pt x="158" y="249"/>
                    <a:pt x="158" y="249"/>
                  </a:cubicBezTo>
                  <a:cubicBezTo>
                    <a:pt x="158" y="249"/>
                    <a:pt x="158" y="248"/>
                    <a:pt x="158" y="248"/>
                  </a:cubicBezTo>
                  <a:cubicBezTo>
                    <a:pt x="157" y="241"/>
                    <a:pt x="157" y="241"/>
                    <a:pt x="157" y="241"/>
                  </a:cubicBezTo>
                  <a:cubicBezTo>
                    <a:pt x="157" y="241"/>
                    <a:pt x="157" y="240"/>
                    <a:pt x="157" y="240"/>
                  </a:cubicBezTo>
                  <a:cubicBezTo>
                    <a:pt x="157" y="240"/>
                    <a:pt x="157" y="239"/>
                    <a:pt x="158" y="239"/>
                  </a:cubicBezTo>
                  <a:cubicBezTo>
                    <a:pt x="161" y="235"/>
                    <a:pt x="161" y="235"/>
                    <a:pt x="161" y="235"/>
                  </a:cubicBezTo>
                  <a:cubicBezTo>
                    <a:pt x="161" y="236"/>
                    <a:pt x="161" y="236"/>
                    <a:pt x="161" y="236"/>
                  </a:cubicBezTo>
                  <a:cubicBezTo>
                    <a:pt x="161" y="237"/>
                    <a:pt x="160" y="237"/>
                    <a:pt x="161" y="237"/>
                  </a:cubicBezTo>
                  <a:cubicBezTo>
                    <a:pt x="162" y="244"/>
                    <a:pt x="162" y="244"/>
                    <a:pt x="162" y="244"/>
                  </a:cubicBezTo>
                  <a:cubicBezTo>
                    <a:pt x="162" y="244"/>
                    <a:pt x="162" y="245"/>
                    <a:pt x="162" y="245"/>
                  </a:cubicBezTo>
                  <a:cubicBezTo>
                    <a:pt x="162" y="246"/>
                    <a:pt x="162" y="246"/>
                    <a:pt x="161" y="246"/>
                  </a:cubicBezTo>
                  <a:cubicBezTo>
                    <a:pt x="165" y="242"/>
                    <a:pt x="165" y="242"/>
                    <a:pt x="165" y="242"/>
                  </a:cubicBezTo>
                  <a:cubicBezTo>
                    <a:pt x="166" y="242"/>
                    <a:pt x="166" y="241"/>
                    <a:pt x="166" y="241"/>
                  </a:cubicBezTo>
                  <a:cubicBezTo>
                    <a:pt x="166" y="241"/>
                    <a:pt x="166" y="240"/>
                    <a:pt x="166" y="240"/>
                  </a:cubicBezTo>
                  <a:cubicBezTo>
                    <a:pt x="165" y="237"/>
                    <a:pt x="165" y="237"/>
                    <a:pt x="165" y="237"/>
                  </a:cubicBezTo>
                  <a:cubicBezTo>
                    <a:pt x="165" y="233"/>
                    <a:pt x="168" y="229"/>
                    <a:pt x="171" y="228"/>
                  </a:cubicBezTo>
                  <a:cubicBezTo>
                    <a:pt x="172" y="228"/>
                    <a:pt x="172" y="227"/>
                    <a:pt x="172" y="226"/>
                  </a:cubicBezTo>
                  <a:cubicBezTo>
                    <a:pt x="172" y="222"/>
                    <a:pt x="168" y="219"/>
                    <a:pt x="162" y="219"/>
                  </a:cubicBezTo>
                  <a:cubicBezTo>
                    <a:pt x="159" y="219"/>
                    <a:pt x="157" y="220"/>
                    <a:pt x="155" y="221"/>
                  </a:cubicBezTo>
                  <a:cubicBezTo>
                    <a:pt x="156" y="223"/>
                    <a:pt x="156" y="225"/>
                    <a:pt x="149" y="226"/>
                  </a:cubicBezTo>
                  <a:cubicBezTo>
                    <a:pt x="144" y="227"/>
                    <a:pt x="139" y="228"/>
                    <a:pt x="135" y="231"/>
                  </a:cubicBezTo>
                  <a:cubicBezTo>
                    <a:pt x="129" y="236"/>
                    <a:pt x="130" y="243"/>
                    <a:pt x="126" y="245"/>
                  </a:cubicBezTo>
                  <a:cubicBezTo>
                    <a:pt x="128" y="246"/>
                    <a:pt x="130" y="246"/>
                    <a:pt x="132" y="245"/>
                  </a:cubicBezTo>
                  <a:cubicBezTo>
                    <a:pt x="133" y="245"/>
                    <a:pt x="134" y="245"/>
                    <a:pt x="135" y="244"/>
                  </a:cubicBezTo>
                  <a:cubicBezTo>
                    <a:pt x="134" y="245"/>
                    <a:pt x="133" y="246"/>
                    <a:pt x="131" y="247"/>
                  </a:cubicBezTo>
                  <a:cubicBezTo>
                    <a:pt x="131" y="249"/>
                    <a:pt x="129" y="252"/>
                    <a:pt x="126" y="253"/>
                  </a:cubicBezTo>
                  <a:cubicBezTo>
                    <a:pt x="124" y="253"/>
                    <a:pt x="122" y="253"/>
                    <a:pt x="121" y="253"/>
                  </a:cubicBezTo>
                  <a:cubicBezTo>
                    <a:pt x="114" y="251"/>
                    <a:pt x="114" y="251"/>
                    <a:pt x="114" y="251"/>
                  </a:cubicBezTo>
                  <a:cubicBezTo>
                    <a:pt x="113" y="251"/>
                    <a:pt x="113" y="251"/>
                    <a:pt x="112" y="251"/>
                  </a:cubicBezTo>
                  <a:cubicBezTo>
                    <a:pt x="107" y="251"/>
                    <a:pt x="103" y="254"/>
                    <a:pt x="102" y="259"/>
                  </a:cubicBezTo>
                  <a:cubicBezTo>
                    <a:pt x="100" y="260"/>
                    <a:pt x="98" y="262"/>
                    <a:pt x="98" y="264"/>
                  </a:cubicBezTo>
                  <a:cubicBezTo>
                    <a:pt x="98" y="265"/>
                    <a:pt x="98" y="266"/>
                    <a:pt x="99" y="267"/>
                  </a:cubicBezTo>
                  <a:cubicBezTo>
                    <a:pt x="100" y="265"/>
                    <a:pt x="102" y="264"/>
                    <a:pt x="104" y="263"/>
                  </a:cubicBezTo>
                  <a:cubicBezTo>
                    <a:pt x="105" y="260"/>
                    <a:pt x="109" y="257"/>
                    <a:pt x="112" y="257"/>
                  </a:cubicBezTo>
                  <a:moveTo>
                    <a:pt x="113" y="295"/>
                  </a:moveTo>
                  <a:cubicBezTo>
                    <a:pt x="113" y="295"/>
                    <a:pt x="113" y="294"/>
                    <a:pt x="113" y="293"/>
                  </a:cubicBezTo>
                  <a:cubicBezTo>
                    <a:pt x="113" y="292"/>
                    <a:pt x="114" y="291"/>
                    <a:pt x="115" y="291"/>
                  </a:cubicBezTo>
                  <a:cubicBezTo>
                    <a:pt x="117" y="291"/>
                    <a:pt x="118" y="292"/>
                    <a:pt x="118" y="294"/>
                  </a:cubicBezTo>
                  <a:cubicBezTo>
                    <a:pt x="118" y="295"/>
                    <a:pt x="118" y="295"/>
                    <a:pt x="117" y="296"/>
                  </a:cubicBezTo>
                  <a:cubicBezTo>
                    <a:pt x="118" y="296"/>
                    <a:pt x="118" y="296"/>
                    <a:pt x="119" y="296"/>
                  </a:cubicBezTo>
                  <a:cubicBezTo>
                    <a:pt x="120" y="296"/>
                    <a:pt x="121" y="296"/>
                    <a:pt x="122" y="295"/>
                  </a:cubicBezTo>
                  <a:cubicBezTo>
                    <a:pt x="124" y="295"/>
                    <a:pt x="125" y="293"/>
                    <a:pt x="125" y="291"/>
                  </a:cubicBezTo>
                  <a:cubicBezTo>
                    <a:pt x="125" y="289"/>
                    <a:pt x="123" y="287"/>
                    <a:pt x="121" y="287"/>
                  </a:cubicBezTo>
                  <a:cubicBezTo>
                    <a:pt x="121" y="287"/>
                    <a:pt x="121" y="287"/>
                    <a:pt x="121" y="287"/>
                  </a:cubicBezTo>
                  <a:cubicBezTo>
                    <a:pt x="121" y="287"/>
                    <a:pt x="122" y="287"/>
                    <a:pt x="123" y="287"/>
                  </a:cubicBezTo>
                  <a:cubicBezTo>
                    <a:pt x="125" y="287"/>
                    <a:pt x="128" y="289"/>
                    <a:pt x="128" y="291"/>
                  </a:cubicBezTo>
                  <a:cubicBezTo>
                    <a:pt x="128" y="292"/>
                    <a:pt x="128" y="292"/>
                    <a:pt x="128" y="292"/>
                  </a:cubicBezTo>
                  <a:cubicBezTo>
                    <a:pt x="135" y="292"/>
                    <a:pt x="143" y="285"/>
                    <a:pt x="145" y="282"/>
                  </a:cubicBezTo>
                  <a:cubicBezTo>
                    <a:pt x="143" y="283"/>
                    <a:pt x="140" y="283"/>
                    <a:pt x="138" y="283"/>
                  </a:cubicBezTo>
                  <a:cubicBezTo>
                    <a:pt x="135" y="283"/>
                    <a:pt x="132" y="283"/>
                    <a:pt x="129" y="282"/>
                  </a:cubicBezTo>
                  <a:cubicBezTo>
                    <a:pt x="126" y="281"/>
                    <a:pt x="122" y="281"/>
                    <a:pt x="119" y="281"/>
                  </a:cubicBezTo>
                  <a:cubicBezTo>
                    <a:pt x="110" y="281"/>
                    <a:pt x="103" y="287"/>
                    <a:pt x="103" y="294"/>
                  </a:cubicBezTo>
                  <a:cubicBezTo>
                    <a:pt x="103" y="300"/>
                    <a:pt x="108" y="305"/>
                    <a:pt x="115" y="306"/>
                  </a:cubicBezTo>
                  <a:cubicBezTo>
                    <a:pt x="130" y="310"/>
                    <a:pt x="149" y="300"/>
                    <a:pt x="164" y="297"/>
                  </a:cubicBezTo>
                  <a:cubicBezTo>
                    <a:pt x="168" y="293"/>
                    <a:pt x="173" y="290"/>
                    <a:pt x="178" y="288"/>
                  </a:cubicBezTo>
                  <a:cubicBezTo>
                    <a:pt x="177" y="287"/>
                    <a:pt x="177" y="287"/>
                    <a:pt x="177" y="286"/>
                  </a:cubicBezTo>
                  <a:cubicBezTo>
                    <a:pt x="177" y="286"/>
                    <a:pt x="177" y="286"/>
                    <a:pt x="177" y="286"/>
                  </a:cubicBezTo>
                  <a:cubicBezTo>
                    <a:pt x="157" y="289"/>
                    <a:pt x="138" y="300"/>
                    <a:pt x="122" y="300"/>
                  </a:cubicBezTo>
                  <a:cubicBezTo>
                    <a:pt x="117" y="300"/>
                    <a:pt x="113" y="298"/>
                    <a:pt x="113" y="295"/>
                  </a:cubicBezTo>
                  <a:moveTo>
                    <a:pt x="223" y="249"/>
                  </a:moveTo>
                  <a:cubicBezTo>
                    <a:pt x="223" y="249"/>
                    <a:pt x="223" y="248"/>
                    <a:pt x="223" y="247"/>
                  </a:cubicBezTo>
                  <a:cubicBezTo>
                    <a:pt x="223" y="244"/>
                    <a:pt x="221" y="242"/>
                    <a:pt x="218" y="242"/>
                  </a:cubicBezTo>
                  <a:cubicBezTo>
                    <a:pt x="212" y="242"/>
                    <a:pt x="212" y="242"/>
                    <a:pt x="212" y="242"/>
                  </a:cubicBezTo>
                  <a:cubicBezTo>
                    <a:pt x="212" y="242"/>
                    <a:pt x="211" y="242"/>
                    <a:pt x="211" y="241"/>
                  </a:cubicBezTo>
                  <a:cubicBezTo>
                    <a:pt x="211" y="241"/>
                    <a:pt x="211" y="241"/>
                    <a:pt x="210" y="241"/>
                  </a:cubicBezTo>
                  <a:cubicBezTo>
                    <a:pt x="207" y="236"/>
                    <a:pt x="207" y="236"/>
                    <a:pt x="207" y="236"/>
                  </a:cubicBezTo>
                  <a:cubicBezTo>
                    <a:pt x="208" y="237"/>
                    <a:pt x="208" y="237"/>
                    <a:pt x="208" y="237"/>
                  </a:cubicBezTo>
                  <a:cubicBezTo>
                    <a:pt x="209" y="237"/>
                    <a:pt x="209" y="237"/>
                    <a:pt x="209" y="237"/>
                  </a:cubicBezTo>
                  <a:cubicBezTo>
                    <a:pt x="217" y="237"/>
                    <a:pt x="217" y="237"/>
                    <a:pt x="217" y="237"/>
                  </a:cubicBezTo>
                  <a:cubicBezTo>
                    <a:pt x="217" y="237"/>
                    <a:pt x="218" y="238"/>
                    <a:pt x="218" y="238"/>
                  </a:cubicBezTo>
                  <a:cubicBezTo>
                    <a:pt x="218" y="238"/>
                    <a:pt x="218" y="238"/>
                    <a:pt x="219" y="238"/>
                  </a:cubicBezTo>
                  <a:cubicBezTo>
                    <a:pt x="215" y="233"/>
                    <a:pt x="215" y="233"/>
                    <a:pt x="215" y="233"/>
                  </a:cubicBezTo>
                  <a:cubicBezTo>
                    <a:pt x="215" y="233"/>
                    <a:pt x="215" y="233"/>
                    <a:pt x="214" y="233"/>
                  </a:cubicBezTo>
                  <a:cubicBezTo>
                    <a:pt x="214" y="233"/>
                    <a:pt x="214" y="232"/>
                    <a:pt x="213" y="232"/>
                  </a:cubicBezTo>
                  <a:cubicBezTo>
                    <a:pt x="206" y="232"/>
                    <a:pt x="206" y="232"/>
                    <a:pt x="206" y="232"/>
                  </a:cubicBezTo>
                  <a:cubicBezTo>
                    <a:pt x="206" y="232"/>
                    <a:pt x="205" y="232"/>
                    <a:pt x="205" y="232"/>
                  </a:cubicBezTo>
                  <a:cubicBezTo>
                    <a:pt x="205" y="232"/>
                    <a:pt x="204" y="232"/>
                    <a:pt x="204" y="231"/>
                  </a:cubicBezTo>
                  <a:cubicBezTo>
                    <a:pt x="201" y="227"/>
                    <a:pt x="201" y="227"/>
                    <a:pt x="201" y="227"/>
                  </a:cubicBezTo>
                  <a:cubicBezTo>
                    <a:pt x="201" y="227"/>
                    <a:pt x="201" y="227"/>
                    <a:pt x="202" y="227"/>
                  </a:cubicBezTo>
                  <a:cubicBezTo>
                    <a:pt x="202" y="228"/>
                    <a:pt x="202" y="228"/>
                    <a:pt x="203" y="228"/>
                  </a:cubicBezTo>
                  <a:cubicBezTo>
                    <a:pt x="210" y="228"/>
                    <a:pt x="210" y="228"/>
                    <a:pt x="210" y="228"/>
                  </a:cubicBezTo>
                  <a:cubicBezTo>
                    <a:pt x="211" y="228"/>
                    <a:pt x="211" y="228"/>
                    <a:pt x="211" y="228"/>
                  </a:cubicBezTo>
                  <a:cubicBezTo>
                    <a:pt x="212" y="228"/>
                    <a:pt x="212" y="228"/>
                    <a:pt x="212" y="229"/>
                  </a:cubicBezTo>
                  <a:cubicBezTo>
                    <a:pt x="209" y="224"/>
                    <a:pt x="209" y="224"/>
                    <a:pt x="209" y="224"/>
                  </a:cubicBezTo>
                  <a:cubicBezTo>
                    <a:pt x="208" y="223"/>
                    <a:pt x="208" y="223"/>
                    <a:pt x="208" y="223"/>
                  </a:cubicBezTo>
                  <a:cubicBezTo>
                    <a:pt x="207" y="223"/>
                    <a:pt x="207" y="223"/>
                    <a:pt x="207" y="223"/>
                  </a:cubicBezTo>
                  <a:cubicBezTo>
                    <a:pt x="201" y="223"/>
                    <a:pt x="201" y="223"/>
                    <a:pt x="201" y="223"/>
                  </a:cubicBezTo>
                  <a:cubicBezTo>
                    <a:pt x="200" y="223"/>
                    <a:pt x="200" y="223"/>
                    <a:pt x="200" y="222"/>
                  </a:cubicBezTo>
                  <a:cubicBezTo>
                    <a:pt x="199" y="222"/>
                    <a:pt x="199" y="222"/>
                    <a:pt x="199" y="222"/>
                  </a:cubicBezTo>
                  <a:cubicBezTo>
                    <a:pt x="195" y="216"/>
                    <a:pt x="195" y="216"/>
                    <a:pt x="195" y="216"/>
                  </a:cubicBezTo>
                  <a:cubicBezTo>
                    <a:pt x="203" y="215"/>
                    <a:pt x="209" y="210"/>
                    <a:pt x="211" y="204"/>
                  </a:cubicBezTo>
                  <a:cubicBezTo>
                    <a:pt x="212" y="197"/>
                    <a:pt x="205" y="189"/>
                    <a:pt x="193" y="187"/>
                  </a:cubicBezTo>
                  <a:cubicBezTo>
                    <a:pt x="192" y="187"/>
                    <a:pt x="190" y="186"/>
                    <a:pt x="190" y="184"/>
                  </a:cubicBezTo>
                  <a:cubicBezTo>
                    <a:pt x="190" y="182"/>
                    <a:pt x="191" y="180"/>
                    <a:pt x="193" y="180"/>
                  </a:cubicBezTo>
                  <a:cubicBezTo>
                    <a:pt x="191" y="179"/>
                    <a:pt x="190" y="179"/>
                    <a:pt x="189" y="179"/>
                  </a:cubicBezTo>
                  <a:cubicBezTo>
                    <a:pt x="184" y="179"/>
                    <a:pt x="180" y="183"/>
                    <a:pt x="180" y="187"/>
                  </a:cubicBezTo>
                  <a:cubicBezTo>
                    <a:pt x="180" y="188"/>
                    <a:pt x="180" y="189"/>
                    <a:pt x="180" y="189"/>
                  </a:cubicBezTo>
                  <a:cubicBezTo>
                    <a:pt x="175" y="192"/>
                    <a:pt x="169" y="196"/>
                    <a:pt x="166" y="201"/>
                  </a:cubicBezTo>
                  <a:cubicBezTo>
                    <a:pt x="170" y="200"/>
                    <a:pt x="174" y="199"/>
                    <a:pt x="179" y="199"/>
                  </a:cubicBezTo>
                  <a:cubicBezTo>
                    <a:pt x="179" y="199"/>
                    <a:pt x="179" y="198"/>
                    <a:pt x="179" y="198"/>
                  </a:cubicBezTo>
                  <a:cubicBezTo>
                    <a:pt x="179" y="195"/>
                    <a:pt x="181" y="192"/>
                    <a:pt x="185" y="192"/>
                  </a:cubicBezTo>
                  <a:cubicBezTo>
                    <a:pt x="185" y="192"/>
                    <a:pt x="185" y="192"/>
                    <a:pt x="185" y="192"/>
                  </a:cubicBezTo>
                  <a:cubicBezTo>
                    <a:pt x="182" y="193"/>
                    <a:pt x="181" y="195"/>
                    <a:pt x="181" y="197"/>
                  </a:cubicBezTo>
                  <a:cubicBezTo>
                    <a:pt x="181" y="199"/>
                    <a:pt x="183" y="200"/>
                    <a:pt x="184" y="200"/>
                  </a:cubicBezTo>
                  <a:cubicBezTo>
                    <a:pt x="185" y="200"/>
                    <a:pt x="186" y="200"/>
                    <a:pt x="186" y="199"/>
                  </a:cubicBezTo>
                  <a:cubicBezTo>
                    <a:pt x="186" y="199"/>
                    <a:pt x="186" y="199"/>
                    <a:pt x="186" y="198"/>
                  </a:cubicBezTo>
                  <a:cubicBezTo>
                    <a:pt x="186" y="196"/>
                    <a:pt x="188" y="194"/>
                    <a:pt x="190" y="194"/>
                  </a:cubicBezTo>
                  <a:cubicBezTo>
                    <a:pt x="191" y="194"/>
                    <a:pt x="191" y="194"/>
                    <a:pt x="191" y="194"/>
                  </a:cubicBezTo>
                  <a:cubicBezTo>
                    <a:pt x="189" y="195"/>
                    <a:pt x="188" y="196"/>
                    <a:pt x="188" y="198"/>
                  </a:cubicBezTo>
                  <a:cubicBezTo>
                    <a:pt x="188" y="201"/>
                    <a:pt x="190" y="203"/>
                    <a:pt x="193" y="203"/>
                  </a:cubicBezTo>
                  <a:cubicBezTo>
                    <a:pt x="193" y="203"/>
                    <a:pt x="194" y="203"/>
                    <a:pt x="194" y="203"/>
                  </a:cubicBezTo>
                  <a:cubicBezTo>
                    <a:pt x="194" y="203"/>
                    <a:pt x="194" y="203"/>
                    <a:pt x="194" y="202"/>
                  </a:cubicBezTo>
                  <a:cubicBezTo>
                    <a:pt x="194" y="200"/>
                    <a:pt x="195" y="199"/>
                    <a:pt x="197" y="199"/>
                  </a:cubicBezTo>
                  <a:cubicBezTo>
                    <a:pt x="199" y="199"/>
                    <a:pt x="201" y="200"/>
                    <a:pt x="201" y="202"/>
                  </a:cubicBezTo>
                  <a:cubicBezTo>
                    <a:pt x="201" y="206"/>
                    <a:pt x="196" y="207"/>
                    <a:pt x="193" y="206"/>
                  </a:cubicBezTo>
                  <a:cubicBezTo>
                    <a:pt x="183" y="203"/>
                    <a:pt x="174" y="202"/>
                    <a:pt x="165" y="203"/>
                  </a:cubicBezTo>
                  <a:cubicBezTo>
                    <a:pt x="154" y="205"/>
                    <a:pt x="135" y="212"/>
                    <a:pt x="116" y="212"/>
                  </a:cubicBezTo>
                  <a:cubicBezTo>
                    <a:pt x="111" y="211"/>
                    <a:pt x="107" y="211"/>
                    <a:pt x="102" y="209"/>
                  </a:cubicBezTo>
                  <a:cubicBezTo>
                    <a:pt x="102" y="210"/>
                    <a:pt x="103" y="211"/>
                    <a:pt x="103" y="211"/>
                  </a:cubicBezTo>
                  <a:cubicBezTo>
                    <a:pt x="105" y="214"/>
                    <a:pt x="106" y="217"/>
                    <a:pt x="104" y="221"/>
                  </a:cubicBezTo>
                  <a:cubicBezTo>
                    <a:pt x="104" y="217"/>
                    <a:pt x="100" y="213"/>
                    <a:pt x="97" y="211"/>
                  </a:cubicBezTo>
                  <a:cubicBezTo>
                    <a:pt x="96" y="210"/>
                    <a:pt x="96" y="209"/>
                    <a:pt x="96" y="208"/>
                  </a:cubicBezTo>
                  <a:cubicBezTo>
                    <a:pt x="97" y="203"/>
                    <a:pt x="97" y="203"/>
                    <a:pt x="97" y="203"/>
                  </a:cubicBezTo>
                  <a:cubicBezTo>
                    <a:pt x="97" y="203"/>
                    <a:pt x="97" y="204"/>
                    <a:pt x="97" y="204"/>
                  </a:cubicBezTo>
                  <a:cubicBezTo>
                    <a:pt x="97" y="204"/>
                    <a:pt x="97" y="205"/>
                    <a:pt x="97" y="205"/>
                  </a:cubicBezTo>
                  <a:cubicBezTo>
                    <a:pt x="99" y="207"/>
                    <a:pt x="99" y="207"/>
                    <a:pt x="99" y="207"/>
                  </a:cubicBezTo>
                  <a:cubicBezTo>
                    <a:pt x="100" y="202"/>
                    <a:pt x="99" y="197"/>
                    <a:pt x="96" y="192"/>
                  </a:cubicBezTo>
                  <a:cubicBezTo>
                    <a:pt x="97" y="189"/>
                    <a:pt x="97" y="185"/>
                    <a:pt x="96" y="181"/>
                  </a:cubicBezTo>
                  <a:cubicBezTo>
                    <a:pt x="96" y="184"/>
                    <a:pt x="95" y="185"/>
                    <a:pt x="93" y="186"/>
                  </a:cubicBezTo>
                  <a:cubicBezTo>
                    <a:pt x="91" y="188"/>
                    <a:pt x="91" y="190"/>
                    <a:pt x="92" y="192"/>
                  </a:cubicBezTo>
                  <a:cubicBezTo>
                    <a:pt x="90" y="191"/>
                    <a:pt x="87" y="187"/>
                    <a:pt x="89" y="185"/>
                  </a:cubicBezTo>
                  <a:cubicBezTo>
                    <a:pt x="90" y="182"/>
                    <a:pt x="95" y="184"/>
                    <a:pt x="96" y="180"/>
                  </a:cubicBezTo>
                  <a:cubicBezTo>
                    <a:pt x="93" y="179"/>
                    <a:pt x="90" y="179"/>
                    <a:pt x="89" y="180"/>
                  </a:cubicBezTo>
                  <a:cubicBezTo>
                    <a:pt x="87" y="177"/>
                    <a:pt x="84" y="176"/>
                    <a:pt x="81" y="176"/>
                  </a:cubicBezTo>
                  <a:cubicBezTo>
                    <a:pt x="79" y="174"/>
                    <a:pt x="76" y="173"/>
                    <a:pt x="72" y="174"/>
                  </a:cubicBezTo>
                  <a:cubicBezTo>
                    <a:pt x="68" y="173"/>
                    <a:pt x="65" y="174"/>
                    <a:pt x="63" y="176"/>
                  </a:cubicBezTo>
                  <a:cubicBezTo>
                    <a:pt x="60" y="176"/>
                    <a:pt x="57" y="177"/>
                    <a:pt x="56" y="180"/>
                  </a:cubicBezTo>
                  <a:cubicBezTo>
                    <a:pt x="55" y="179"/>
                    <a:pt x="52" y="179"/>
                    <a:pt x="48" y="180"/>
                  </a:cubicBezTo>
                  <a:cubicBezTo>
                    <a:pt x="49" y="184"/>
                    <a:pt x="54" y="182"/>
                    <a:pt x="56" y="185"/>
                  </a:cubicBezTo>
                  <a:cubicBezTo>
                    <a:pt x="57" y="187"/>
                    <a:pt x="54" y="191"/>
                    <a:pt x="52" y="192"/>
                  </a:cubicBezTo>
                  <a:cubicBezTo>
                    <a:pt x="54" y="190"/>
                    <a:pt x="53" y="188"/>
                    <a:pt x="51" y="186"/>
                  </a:cubicBezTo>
                  <a:cubicBezTo>
                    <a:pt x="50" y="185"/>
                    <a:pt x="48" y="184"/>
                    <a:pt x="48" y="181"/>
                  </a:cubicBezTo>
                  <a:cubicBezTo>
                    <a:pt x="47" y="185"/>
                    <a:pt x="47" y="189"/>
                    <a:pt x="48" y="192"/>
                  </a:cubicBezTo>
                  <a:cubicBezTo>
                    <a:pt x="45" y="197"/>
                    <a:pt x="44" y="202"/>
                    <a:pt x="45" y="207"/>
                  </a:cubicBezTo>
                  <a:cubicBezTo>
                    <a:pt x="47" y="205"/>
                    <a:pt x="47" y="205"/>
                    <a:pt x="47" y="205"/>
                  </a:cubicBezTo>
                  <a:cubicBezTo>
                    <a:pt x="47" y="205"/>
                    <a:pt x="47" y="204"/>
                    <a:pt x="47" y="204"/>
                  </a:cubicBezTo>
                  <a:cubicBezTo>
                    <a:pt x="48" y="204"/>
                    <a:pt x="48" y="203"/>
                    <a:pt x="47" y="203"/>
                  </a:cubicBezTo>
                  <a:cubicBezTo>
                    <a:pt x="48" y="208"/>
                    <a:pt x="48" y="208"/>
                    <a:pt x="48" y="208"/>
                  </a:cubicBezTo>
                  <a:cubicBezTo>
                    <a:pt x="49" y="209"/>
                    <a:pt x="48" y="210"/>
                    <a:pt x="47" y="211"/>
                  </a:cubicBezTo>
                  <a:cubicBezTo>
                    <a:pt x="44" y="213"/>
                    <a:pt x="40" y="217"/>
                    <a:pt x="40" y="221"/>
                  </a:cubicBezTo>
                  <a:cubicBezTo>
                    <a:pt x="39" y="217"/>
                    <a:pt x="39" y="214"/>
                    <a:pt x="41" y="211"/>
                  </a:cubicBezTo>
                  <a:cubicBezTo>
                    <a:pt x="35" y="208"/>
                    <a:pt x="31" y="203"/>
                    <a:pt x="30" y="202"/>
                  </a:cubicBezTo>
                  <a:cubicBezTo>
                    <a:pt x="28" y="200"/>
                    <a:pt x="29" y="197"/>
                    <a:pt x="30" y="195"/>
                  </a:cubicBezTo>
                  <a:cubicBezTo>
                    <a:pt x="33" y="191"/>
                    <a:pt x="34" y="186"/>
                    <a:pt x="30" y="183"/>
                  </a:cubicBezTo>
                  <a:cubicBezTo>
                    <a:pt x="30" y="182"/>
                    <a:pt x="30" y="182"/>
                    <a:pt x="30" y="182"/>
                  </a:cubicBezTo>
                  <a:cubicBezTo>
                    <a:pt x="30" y="179"/>
                    <a:pt x="28" y="177"/>
                    <a:pt x="25" y="176"/>
                  </a:cubicBezTo>
                  <a:cubicBezTo>
                    <a:pt x="26" y="177"/>
                    <a:pt x="26" y="178"/>
                    <a:pt x="26" y="179"/>
                  </a:cubicBezTo>
                  <a:cubicBezTo>
                    <a:pt x="26" y="180"/>
                    <a:pt x="26" y="181"/>
                    <a:pt x="25" y="182"/>
                  </a:cubicBezTo>
                  <a:cubicBezTo>
                    <a:pt x="26" y="183"/>
                    <a:pt x="26" y="184"/>
                    <a:pt x="26" y="185"/>
                  </a:cubicBezTo>
                  <a:cubicBezTo>
                    <a:pt x="26" y="186"/>
                    <a:pt x="26" y="187"/>
                    <a:pt x="25" y="188"/>
                  </a:cubicBezTo>
                  <a:cubicBezTo>
                    <a:pt x="25" y="187"/>
                    <a:pt x="25" y="187"/>
                    <a:pt x="25" y="186"/>
                  </a:cubicBezTo>
                  <a:cubicBezTo>
                    <a:pt x="25" y="183"/>
                    <a:pt x="23" y="181"/>
                    <a:pt x="20" y="180"/>
                  </a:cubicBezTo>
                  <a:cubicBezTo>
                    <a:pt x="20" y="178"/>
                    <a:pt x="18" y="176"/>
                    <a:pt x="16" y="176"/>
                  </a:cubicBezTo>
                  <a:cubicBezTo>
                    <a:pt x="15" y="176"/>
                    <a:pt x="13" y="177"/>
                    <a:pt x="13" y="178"/>
                  </a:cubicBezTo>
                  <a:cubicBezTo>
                    <a:pt x="14" y="178"/>
                    <a:pt x="16" y="179"/>
                    <a:pt x="16" y="181"/>
                  </a:cubicBezTo>
                  <a:cubicBezTo>
                    <a:pt x="15" y="182"/>
                    <a:pt x="14" y="183"/>
                    <a:pt x="14" y="184"/>
                  </a:cubicBezTo>
                  <a:cubicBezTo>
                    <a:pt x="14" y="184"/>
                    <a:pt x="14" y="184"/>
                    <a:pt x="14" y="184"/>
                  </a:cubicBezTo>
                  <a:cubicBezTo>
                    <a:pt x="17" y="184"/>
                    <a:pt x="20" y="186"/>
                    <a:pt x="20" y="189"/>
                  </a:cubicBezTo>
                  <a:cubicBezTo>
                    <a:pt x="20" y="189"/>
                    <a:pt x="20" y="190"/>
                    <a:pt x="19" y="190"/>
                  </a:cubicBezTo>
                  <a:cubicBezTo>
                    <a:pt x="19" y="189"/>
                    <a:pt x="19" y="188"/>
                    <a:pt x="18" y="187"/>
                  </a:cubicBezTo>
                  <a:cubicBezTo>
                    <a:pt x="16" y="185"/>
                    <a:pt x="14" y="185"/>
                    <a:pt x="11" y="186"/>
                  </a:cubicBezTo>
                  <a:cubicBezTo>
                    <a:pt x="10" y="185"/>
                    <a:pt x="9" y="184"/>
                    <a:pt x="8" y="184"/>
                  </a:cubicBezTo>
                  <a:cubicBezTo>
                    <a:pt x="6" y="184"/>
                    <a:pt x="5" y="185"/>
                    <a:pt x="4" y="186"/>
                  </a:cubicBezTo>
                  <a:cubicBezTo>
                    <a:pt x="5" y="186"/>
                    <a:pt x="7" y="187"/>
                    <a:pt x="8" y="188"/>
                  </a:cubicBezTo>
                  <a:cubicBezTo>
                    <a:pt x="5" y="191"/>
                    <a:pt x="5" y="196"/>
                    <a:pt x="8" y="198"/>
                  </a:cubicBezTo>
                  <a:cubicBezTo>
                    <a:pt x="9" y="200"/>
                    <a:pt x="12" y="200"/>
                    <a:pt x="14" y="199"/>
                  </a:cubicBezTo>
                  <a:cubicBezTo>
                    <a:pt x="14" y="199"/>
                    <a:pt x="14" y="199"/>
                    <a:pt x="15" y="199"/>
                  </a:cubicBezTo>
                  <a:cubicBezTo>
                    <a:pt x="15" y="199"/>
                    <a:pt x="16" y="200"/>
                    <a:pt x="16" y="201"/>
                  </a:cubicBezTo>
                  <a:cubicBezTo>
                    <a:pt x="16" y="201"/>
                    <a:pt x="15" y="202"/>
                    <a:pt x="15" y="202"/>
                  </a:cubicBezTo>
                  <a:cubicBezTo>
                    <a:pt x="14" y="202"/>
                    <a:pt x="14" y="202"/>
                    <a:pt x="14" y="202"/>
                  </a:cubicBezTo>
                  <a:cubicBezTo>
                    <a:pt x="13" y="201"/>
                    <a:pt x="12" y="201"/>
                    <a:pt x="12" y="201"/>
                  </a:cubicBezTo>
                  <a:cubicBezTo>
                    <a:pt x="10" y="201"/>
                    <a:pt x="8" y="202"/>
                    <a:pt x="8" y="204"/>
                  </a:cubicBezTo>
                  <a:cubicBezTo>
                    <a:pt x="8" y="204"/>
                    <a:pt x="8" y="205"/>
                    <a:pt x="8" y="205"/>
                  </a:cubicBezTo>
                  <a:cubicBezTo>
                    <a:pt x="8" y="205"/>
                    <a:pt x="8" y="205"/>
                    <a:pt x="7" y="205"/>
                  </a:cubicBezTo>
                  <a:cubicBezTo>
                    <a:pt x="7" y="205"/>
                    <a:pt x="6" y="204"/>
                    <a:pt x="5" y="204"/>
                  </a:cubicBezTo>
                  <a:cubicBezTo>
                    <a:pt x="5" y="204"/>
                    <a:pt x="5" y="205"/>
                    <a:pt x="5" y="205"/>
                  </a:cubicBezTo>
                  <a:cubicBezTo>
                    <a:pt x="5" y="207"/>
                    <a:pt x="7" y="209"/>
                    <a:pt x="9" y="209"/>
                  </a:cubicBezTo>
                  <a:cubicBezTo>
                    <a:pt x="10" y="212"/>
                    <a:pt x="12" y="213"/>
                    <a:pt x="15" y="213"/>
                  </a:cubicBezTo>
                  <a:cubicBezTo>
                    <a:pt x="17" y="213"/>
                    <a:pt x="18" y="213"/>
                    <a:pt x="19" y="212"/>
                  </a:cubicBezTo>
                  <a:cubicBezTo>
                    <a:pt x="20" y="212"/>
                    <a:pt x="20" y="212"/>
                    <a:pt x="21" y="212"/>
                  </a:cubicBezTo>
                  <a:cubicBezTo>
                    <a:pt x="22" y="212"/>
                    <a:pt x="24" y="213"/>
                    <a:pt x="24" y="215"/>
                  </a:cubicBezTo>
                  <a:cubicBezTo>
                    <a:pt x="24" y="216"/>
                    <a:pt x="23" y="217"/>
                    <a:pt x="22" y="218"/>
                  </a:cubicBezTo>
                  <a:cubicBezTo>
                    <a:pt x="19" y="218"/>
                    <a:pt x="19" y="218"/>
                    <a:pt x="19" y="218"/>
                  </a:cubicBezTo>
                  <a:cubicBezTo>
                    <a:pt x="19" y="218"/>
                    <a:pt x="18" y="218"/>
                    <a:pt x="18" y="218"/>
                  </a:cubicBezTo>
                  <a:cubicBezTo>
                    <a:pt x="18" y="218"/>
                    <a:pt x="17" y="218"/>
                    <a:pt x="17" y="218"/>
                  </a:cubicBezTo>
                  <a:cubicBezTo>
                    <a:pt x="22" y="223"/>
                    <a:pt x="22" y="223"/>
                    <a:pt x="22" y="223"/>
                  </a:cubicBezTo>
                  <a:cubicBezTo>
                    <a:pt x="23" y="223"/>
                    <a:pt x="23" y="223"/>
                    <a:pt x="23" y="223"/>
                  </a:cubicBezTo>
                  <a:cubicBezTo>
                    <a:pt x="24" y="223"/>
                    <a:pt x="24" y="223"/>
                    <a:pt x="24" y="223"/>
                  </a:cubicBezTo>
                  <a:cubicBezTo>
                    <a:pt x="29" y="222"/>
                    <a:pt x="29" y="222"/>
                    <a:pt x="29" y="222"/>
                  </a:cubicBezTo>
                  <a:cubicBezTo>
                    <a:pt x="29" y="222"/>
                    <a:pt x="30" y="222"/>
                    <a:pt x="30" y="222"/>
                  </a:cubicBezTo>
                  <a:cubicBezTo>
                    <a:pt x="30" y="222"/>
                    <a:pt x="31" y="222"/>
                    <a:pt x="31" y="223"/>
                  </a:cubicBezTo>
                  <a:cubicBezTo>
                    <a:pt x="34" y="226"/>
                    <a:pt x="34" y="226"/>
                    <a:pt x="34" y="226"/>
                  </a:cubicBezTo>
                  <a:cubicBezTo>
                    <a:pt x="34" y="226"/>
                    <a:pt x="34" y="226"/>
                    <a:pt x="34" y="226"/>
                  </a:cubicBezTo>
                  <a:cubicBezTo>
                    <a:pt x="33" y="226"/>
                    <a:pt x="33" y="225"/>
                    <a:pt x="32" y="226"/>
                  </a:cubicBezTo>
                  <a:cubicBezTo>
                    <a:pt x="28" y="227"/>
                    <a:pt x="28" y="227"/>
                    <a:pt x="28" y="227"/>
                  </a:cubicBezTo>
                  <a:cubicBezTo>
                    <a:pt x="28" y="227"/>
                    <a:pt x="27" y="227"/>
                    <a:pt x="27" y="226"/>
                  </a:cubicBezTo>
                  <a:cubicBezTo>
                    <a:pt x="27" y="226"/>
                    <a:pt x="26" y="226"/>
                    <a:pt x="26" y="226"/>
                  </a:cubicBezTo>
                  <a:cubicBezTo>
                    <a:pt x="31" y="231"/>
                    <a:pt x="31" y="231"/>
                    <a:pt x="31" y="231"/>
                  </a:cubicBezTo>
                  <a:cubicBezTo>
                    <a:pt x="31" y="231"/>
                    <a:pt x="31" y="231"/>
                    <a:pt x="32" y="231"/>
                  </a:cubicBezTo>
                  <a:cubicBezTo>
                    <a:pt x="32" y="231"/>
                    <a:pt x="33" y="231"/>
                    <a:pt x="33" y="231"/>
                  </a:cubicBezTo>
                  <a:cubicBezTo>
                    <a:pt x="37" y="230"/>
                    <a:pt x="37" y="230"/>
                    <a:pt x="37" y="230"/>
                  </a:cubicBezTo>
                  <a:cubicBezTo>
                    <a:pt x="38" y="230"/>
                    <a:pt x="38" y="230"/>
                    <a:pt x="38" y="230"/>
                  </a:cubicBezTo>
                  <a:cubicBezTo>
                    <a:pt x="39" y="230"/>
                    <a:pt x="39" y="230"/>
                    <a:pt x="39" y="231"/>
                  </a:cubicBezTo>
                  <a:cubicBezTo>
                    <a:pt x="43" y="234"/>
                    <a:pt x="43" y="234"/>
                    <a:pt x="43" y="234"/>
                  </a:cubicBezTo>
                  <a:cubicBezTo>
                    <a:pt x="43" y="234"/>
                    <a:pt x="42" y="234"/>
                    <a:pt x="42" y="234"/>
                  </a:cubicBezTo>
                  <a:cubicBezTo>
                    <a:pt x="42" y="234"/>
                    <a:pt x="41" y="234"/>
                    <a:pt x="41" y="234"/>
                  </a:cubicBezTo>
                  <a:cubicBezTo>
                    <a:pt x="37" y="235"/>
                    <a:pt x="37" y="235"/>
                    <a:pt x="37" y="235"/>
                  </a:cubicBezTo>
                  <a:cubicBezTo>
                    <a:pt x="36" y="235"/>
                    <a:pt x="36" y="235"/>
                    <a:pt x="35" y="235"/>
                  </a:cubicBezTo>
                  <a:cubicBezTo>
                    <a:pt x="35" y="234"/>
                    <a:pt x="35" y="234"/>
                    <a:pt x="35" y="234"/>
                  </a:cubicBezTo>
                  <a:cubicBezTo>
                    <a:pt x="39" y="239"/>
                    <a:pt x="39" y="239"/>
                    <a:pt x="39" y="239"/>
                  </a:cubicBezTo>
                  <a:cubicBezTo>
                    <a:pt x="40" y="239"/>
                    <a:pt x="40" y="239"/>
                    <a:pt x="40" y="239"/>
                  </a:cubicBezTo>
                  <a:cubicBezTo>
                    <a:pt x="41" y="239"/>
                    <a:pt x="41" y="239"/>
                    <a:pt x="41" y="239"/>
                  </a:cubicBezTo>
                  <a:cubicBezTo>
                    <a:pt x="47" y="238"/>
                    <a:pt x="47" y="238"/>
                    <a:pt x="47" y="238"/>
                  </a:cubicBezTo>
                  <a:cubicBezTo>
                    <a:pt x="42" y="241"/>
                    <a:pt x="36" y="244"/>
                    <a:pt x="30" y="248"/>
                  </a:cubicBezTo>
                  <a:cubicBezTo>
                    <a:pt x="27" y="250"/>
                    <a:pt x="23" y="250"/>
                    <a:pt x="19" y="249"/>
                  </a:cubicBezTo>
                  <a:cubicBezTo>
                    <a:pt x="17" y="248"/>
                    <a:pt x="14" y="248"/>
                    <a:pt x="13" y="248"/>
                  </a:cubicBezTo>
                  <a:cubicBezTo>
                    <a:pt x="11" y="248"/>
                    <a:pt x="9" y="249"/>
                    <a:pt x="8" y="251"/>
                  </a:cubicBezTo>
                  <a:cubicBezTo>
                    <a:pt x="9" y="251"/>
                    <a:pt x="10" y="251"/>
                    <a:pt x="11" y="251"/>
                  </a:cubicBezTo>
                  <a:cubicBezTo>
                    <a:pt x="12" y="251"/>
                    <a:pt x="14" y="251"/>
                    <a:pt x="15" y="253"/>
                  </a:cubicBezTo>
                  <a:cubicBezTo>
                    <a:pt x="13" y="252"/>
                    <a:pt x="11" y="252"/>
                    <a:pt x="9" y="253"/>
                  </a:cubicBezTo>
                  <a:cubicBezTo>
                    <a:pt x="4" y="254"/>
                    <a:pt x="2" y="258"/>
                    <a:pt x="3" y="262"/>
                  </a:cubicBezTo>
                  <a:cubicBezTo>
                    <a:pt x="1" y="262"/>
                    <a:pt x="0" y="264"/>
                    <a:pt x="0" y="266"/>
                  </a:cubicBezTo>
                  <a:cubicBezTo>
                    <a:pt x="0" y="267"/>
                    <a:pt x="1" y="268"/>
                    <a:pt x="1" y="269"/>
                  </a:cubicBezTo>
                  <a:cubicBezTo>
                    <a:pt x="2" y="267"/>
                    <a:pt x="3" y="265"/>
                    <a:pt x="5" y="265"/>
                  </a:cubicBezTo>
                  <a:cubicBezTo>
                    <a:pt x="6" y="266"/>
                    <a:pt x="7" y="266"/>
                    <a:pt x="8" y="267"/>
                  </a:cubicBezTo>
                  <a:cubicBezTo>
                    <a:pt x="9" y="266"/>
                    <a:pt x="9" y="266"/>
                    <a:pt x="9" y="265"/>
                  </a:cubicBezTo>
                  <a:cubicBezTo>
                    <a:pt x="9" y="265"/>
                    <a:pt x="9" y="264"/>
                    <a:pt x="9" y="264"/>
                  </a:cubicBezTo>
                  <a:cubicBezTo>
                    <a:pt x="9" y="260"/>
                    <a:pt x="13" y="257"/>
                    <a:pt x="16" y="257"/>
                  </a:cubicBezTo>
                  <a:cubicBezTo>
                    <a:pt x="17" y="257"/>
                    <a:pt x="17" y="257"/>
                    <a:pt x="17" y="257"/>
                  </a:cubicBezTo>
                  <a:cubicBezTo>
                    <a:pt x="14" y="258"/>
                    <a:pt x="12" y="261"/>
                    <a:pt x="12" y="264"/>
                  </a:cubicBezTo>
                  <a:cubicBezTo>
                    <a:pt x="12" y="264"/>
                    <a:pt x="12" y="265"/>
                    <a:pt x="12" y="265"/>
                  </a:cubicBezTo>
                  <a:cubicBezTo>
                    <a:pt x="10" y="266"/>
                    <a:pt x="9" y="267"/>
                    <a:pt x="9" y="269"/>
                  </a:cubicBezTo>
                  <a:cubicBezTo>
                    <a:pt x="9" y="270"/>
                    <a:pt x="10" y="271"/>
                    <a:pt x="10" y="272"/>
                  </a:cubicBezTo>
                  <a:cubicBezTo>
                    <a:pt x="12" y="270"/>
                    <a:pt x="14" y="268"/>
                    <a:pt x="17" y="268"/>
                  </a:cubicBezTo>
                  <a:cubicBezTo>
                    <a:pt x="18" y="268"/>
                    <a:pt x="19" y="268"/>
                    <a:pt x="20" y="268"/>
                  </a:cubicBezTo>
                  <a:cubicBezTo>
                    <a:pt x="21" y="268"/>
                    <a:pt x="21" y="268"/>
                    <a:pt x="22" y="268"/>
                  </a:cubicBezTo>
                  <a:cubicBezTo>
                    <a:pt x="21" y="267"/>
                    <a:pt x="21" y="266"/>
                    <a:pt x="21" y="265"/>
                  </a:cubicBezTo>
                  <a:cubicBezTo>
                    <a:pt x="21" y="262"/>
                    <a:pt x="23" y="260"/>
                    <a:pt x="26" y="260"/>
                  </a:cubicBezTo>
                  <a:cubicBezTo>
                    <a:pt x="27" y="260"/>
                    <a:pt x="27" y="260"/>
                    <a:pt x="27" y="260"/>
                  </a:cubicBezTo>
                  <a:cubicBezTo>
                    <a:pt x="24" y="261"/>
                    <a:pt x="23" y="263"/>
                    <a:pt x="23" y="266"/>
                  </a:cubicBezTo>
                  <a:cubicBezTo>
                    <a:pt x="24" y="267"/>
                    <a:pt x="25" y="268"/>
                    <a:pt x="27" y="269"/>
                  </a:cubicBezTo>
                  <a:cubicBezTo>
                    <a:pt x="27" y="270"/>
                    <a:pt x="27" y="271"/>
                    <a:pt x="26" y="272"/>
                  </a:cubicBezTo>
                  <a:cubicBezTo>
                    <a:pt x="29" y="272"/>
                    <a:pt x="31" y="270"/>
                    <a:pt x="32" y="268"/>
                  </a:cubicBezTo>
                  <a:cubicBezTo>
                    <a:pt x="35" y="267"/>
                    <a:pt x="37" y="265"/>
                    <a:pt x="36" y="262"/>
                  </a:cubicBezTo>
                  <a:cubicBezTo>
                    <a:pt x="36" y="261"/>
                    <a:pt x="35" y="261"/>
                    <a:pt x="35" y="260"/>
                  </a:cubicBezTo>
                  <a:cubicBezTo>
                    <a:pt x="35" y="260"/>
                    <a:pt x="35" y="260"/>
                    <a:pt x="35" y="260"/>
                  </a:cubicBezTo>
                  <a:cubicBezTo>
                    <a:pt x="35" y="258"/>
                    <a:pt x="36" y="257"/>
                    <a:pt x="38" y="257"/>
                  </a:cubicBezTo>
                  <a:cubicBezTo>
                    <a:pt x="39" y="257"/>
                    <a:pt x="41" y="258"/>
                    <a:pt x="41" y="260"/>
                  </a:cubicBezTo>
                  <a:cubicBezTo>
                    <a:pt x="41" y="261"/>
                    <a:pt x="40" y="261"/>
                    <a:pt x="40" y="262"/>
                  </a:cubicBezTo>
                  <a:cubicBezTo>
                    <a:pt x="46" y="262"/>
                    <a:pt x="46" y="262"/>
                    <a:pt x="46" y="262"/>
                  </a:cubicBezTo>
                  <a:cubicBezTo>
                    <a:pt x="46" y="262"/>
                    <a:pt x="47" y="262"/>
                    <a:pt x="47" y="262"/>
                  </a:cubicBezTo>
                  <a:cubicBezTo>
                    <a:pt x="47" y="261"/>
                    <a:pt x="48" y="261"/>
                    <a:pt x="48" y="261"/>
                  </a:cubicBezTo>
                  <a:cubicBezTo>
                    <a:pt x="52" y="255"/>
                    <a:pt x="52" y="255"/>
                    <a:pt x="52" y="255"/>
                  </a:cubicBezTo>
                  <a:cubicBezTo>
                    <a:pt x="52" y="255"/>
                    <a:pt x="52" y="255"/>
                    <a:pt x="52" y="255"/>
                  </a:cubicBezTo>
                  <a:cubicBezTo>
                    <a:pt x="52" y="254"/>
                    <a:pt x="53" y="254"/>
                    <a:pt x="53" y="254"/>
                  </a:cubicBezTo>
                  <a:cubicBezTo>
                    <a:pt x="58" y="254"/>
                    <a:pt x="58" y="254"/>
                    <a:pt x="58" y="254"/>
                  </a:cubicBezTo>
                  <a:cubicBezTo>
                    <a:pt x="57" y="254"/>
                    <a:pt x="57" y="254"/>
                    <a:pt x="57" y="255"/>
                  </a:cubicBezTo>
                  <a:cubicBezTo>
                    <a:pt x="57" y="255"/>
                    <a:pt x="57" y="255"/>
                    <a:pt x="56" y="255"/>
                  </a:cubicBezTo>
                  <a:cubicBezTo>
                    <a:pt x="53" y="261"/>
                    <a:pt x="53" y="261"/>
                    <a:pt x="53" y="261"/>
                  </a:cubicBezTo>
                  <a:cubicBezTo>
                    <a:pt x="52" y="261"/>
                    <a:pt x="52" y="261"/>
                    <a:pt x="52" y="262"/>
                  </a:cubicBezTo>
                  <a:cubicBezTo>
                    <a:pt x="51" y="262"/>
                    <a:pt x="51" y="262"/>
                    <a:pt x="51" y="262"/>
                  </a:cubicBezTo>
                  <a:cubicBezTo>
                    <a:pt x="58" y="262"/>
                    <a:pt x="58" y="262"/>
                    <a:pt x="58" y="262"/>
                  </a:cubicBezTo>
                  <a:cubicBezTo>
                    <a:pt x="58" y="262"/>
                    <a:pt x="59" y="262"/>
                    <a:pt x="59" y="262"/>
                  </a:cubicBezTo>
                  <a:cubicBezTo>
                    <a:pt x="59" y="261"/>
                    <a:pt x="60" y="261"/>
                    <a:pt x="60" y="261"/>
                  </a:cubicBezTo>
                  <a:cubicBezTo>
                    <a:pt x="64" y="254"/>
                    <a:pt x="64" y="254"/>
                    <a:pt x="64" y="254"/>
                  </a:cubicBezTo>
                  <a:cubicBezTo>
                    <a:pt x="61" y="253"/>
                    <a:pt x="60" y="250"/>
                    <a:pt x="60" y="246"/>
                  </a:cubicBezTo>
                  <a:cubicBezTo>
                    <a:pt x="60" y="243"/>
                    <a:pt x="61" y="241"/>
                    <a:pt x="62" y="239"/>
                  </a:cubicBezTo>
                  <a:cubicBezTo>
                    <a:pt x="62" y="238"/>
                    <a:pt x="62" y="238"/>
                    <a:pt x="62" y="238"/>
                  </a:cubicBezTo>
                  <a:cubicBezTo>
                    <a:pt x="62" y="238"/>
                    <a:pt x="62" y="237"/>
                    <a:pt x="61" y="237"/>
                  </a:cubicBezTo>
                  <a:cubicBezTo>
                    <a:pt x="61" y="237"/>
                    <a:pt x="61" y="236"/>
                    <a:pt x="61" y="236"/>
                  </a:cubicBezTo>
                  <a:cubicBezTo>
                    <a:pt x="65" y="240"/>
                    <a:pt x="65" y="240"/>
                    <a:pt x="65" y="240"/>
                  </a:cubicBezTo>
                  <a:cubicBezTo>
                    <a:pt x="65" y="240"/>
                    <a:pt x="65" y="240"/>
                    <a:pt x="65" y="241"/>
                  </a:cubicBezTo>
                  <a:cubicBezTo>
                    <a:pt x="65" y="241"/>
                    <a:pt x="65" y="241"/>
                    <a:pt x="65" y="242"/>
                  </a:cubicBezTo>
                  <a:cubicBezTo>
                    <a:pt x="65" y="243"/>
                    <a:pt x="65" y="243"/>
                    <a:pt x="65" y="243"/>
                  </a:cubicBezTo>
                  <a:cubicBezTo>
                    <a:pt x="65" y="244"/>
                    <a:pt x="63" y="247"/>
                    <a:pt x="67" y="250"/>
                  </a:cubicBezTo>
                  <a:cubicBezTo>
                    <a:pt x="67" y="251"/>
                    <a:pt x="67" y="251"/>
                    <a:pt x="68" y="251"/>
                  </a:cubicBezTo>
                  <a:cubicBezTo>
                    <a:pt x="70" y="253"/>
                    <a:pt x="70" y="253"/>
                    <a:pt x="70" y="253"/>
                  </a:cubicBezTo>
                  <a:cubicBezTo>
                    <a:pt x="70" y="243"/>
                    <a:pt x="70" y="243"/>
                    <a:pt x="70" y="243"/>
                  </a:cubicBezTo>
                  <a:cubicBezTo>
                    <a:pt x="74" y="243"/>
                    <a:pt x="74" y="243"/>
                    <a:pt x="74" y="243"/>
                  </a:cubicBezTo>
                  <a:cubicBezTo>
                    <a:pt x="74" y="254"/>
                    <a:pt x="74" y="254"/>
                    <a:pt x="74" y="254"/>
                  </a:cubicBezTo>
                  <a:cubicBezTo>
                    <a:pt x="74" y="254"/>
                    <a:pt x="74" y="255"/>
                    <a:pt x="74" y="255"/>
                  </a:cubicBezTo>
                  <a:cubicBezTo>
                    <a:pt x="74" y="255"/>
                    <a:pt x="75" y="256"/>
                    <a:pt x="75" y="256"/>
                  </a:cubicBezTo>
                  <a:cubicBezTo>
                    <a:pt x="78" y="258"/>
                    <a:pt x="78" y="258"/>
                    <a:pt x="78" y="258"/>
                  </a:cubicBezTo>
                  <a:cubicBezTo>
                    <a:pt x="79" y="258"/>
                    <a:pt x="79" y="258"/>
                    <a:pt x="79" y="258"/>
                  </a:cubicBezTo>
                  <a:cubicBezTo>
                    <a:pt x="80" y="258"/>
                    <a:pt x="80" y="258"/>
                    <a:pt x="81" y="258"/>
                  </a:cubicBezTo>
                  <a:cubicBezTo>
                    <a:pt x="87" y="255"/>
                    <a:pt x="87" y="255"/>
                    <a:pt x="87" y="255"/>
                  </a:cubicBezTo>
                  <a:cubicBezTo>
                    <a:pt x="87" y="255"/>
                    <a:pt x="86" y="256"/>
                    <a:pt x="86" y="255"/>
                  </a:cubicBezTo>
                  <a:cubicBezTo>
                    <a:pt x="85" y="255"/>
                    <a:pt x="85" y="255"/>
                    <a:pt x="85" y="255"/>
                  </a:cubicBezTo>
                  <a:cubicBezTo>
                    <a:pt x="77" y="250"/>
                    <a:pt x="77" y="250"/>
                    <a:pt x="77" y="250"/>
                  </a:cubicBezTo>
                  <a:cubicBezTo>
                    <a:pt x="81" y="247"/>
                    <a:pt x="79" y="244"/>
                    <a:pt x="79" y="243"/>
                  </a:cubicBezTo>
                  <a:cubicBezTo>
                    <a:pt x="79" y="242"/>
                    <a:pt x="79" y="242"/>
                    <a:pt x="79" y="242"/>
                  </a:cubicBezTo>
                  <a:cubicBezTo>
                    <a:pt x="79" y="241"/>
                    <a:pt x="79" y="241"/>
                    <a:pt x="79" y="241"/>
                  </a:cubicBezTo>
                  <a:cubicBezTo>
                    <a:pt x="79" y="240"/>
                    <a:pt x="79" y="240"/>
                    <a:pt x="80" y="240"/>
                  </a:cubicBezTo>
                  <a:cubicBezTo>
                    <a:pt x="83" y="236"/>
                    <a:pt x="83" y="236"/>
                    <a:pt x="83" y="236"/>
                  </a:cubicBezTo>
                  <a:cubicBezTo>
                    <a:pt x="83" y="236"/>
                    <a:pt x="83" y="237"/>
                    <a:pt x="83" y="237"/>
                  </a:cubicBezTo>
                  <a:cubicBezTo>
                    <a:pt x="83" y="237"/>
                    <a:pt x="83" y="238"/>
                    <a:pt x="83" y="238"/>
                  </a:cubicBezTo>
                  <a:cubicBezTo>
                    <a:pt x="83" y="239"/>
                    <a:pt x="83" y="239"/>
                    <a:pt x="83" y="239"/>
                  </a:cubicBezTo>
                  <a:cubicBezTo>
                    <a:pt x="83" y="241"/>
                    <a:pt x="86" y="246"/>
                    <a:pt x="83" y="249"/>
                  </a:cubicBezTo>
                  <a:cubicBezTo>
                    <a:pt x="90" y="253"/>
                    <a:pt x="90" y="253"/>
                    <a:pt x="90" y="253"/>
                  </a:cubicBezTo>
                  <a:cubicBezTo>
                    <a:pt x="90" y="253"/>
                    <a:pt x="91" y="253"/>
                    <a:pt x="91" y="253"/>
                  </a:cubicBezTo>
                  <a:cubicBezTo>
                    <a:pt x="92" y="253"/>
                    <a:pt x="92" y="253"/>
                    <a:pt x="92" y="253"/>
                  </a:cubicBezTo>
                  <a:cubicBezTo>
                    <a:pt x="99" y="250"/>
                    <a:pt x="99" y="250"/>
                    <a:pt x="99" y="250"/>
                  </a:cubicBezTo>
                  <a:cubicBezTo>
                    <a:pt x="99" y="250"/>
                    <a:pt x="98" y="250"/>
                    <a:pt x="98" y="250"/>
                  </a:cubicBezTo>
                  <a:cubicBezTo>
                    <a:pt x="98" y="250"/>
                    <a:pt x="97" y="250"/>
                    <a:pt x="97" y="250"/>
                  </a:cubicBezTo>
                  <a:cubicBezTo>
                    <a:pt x="90" y="245"/>
                    <a:pt x="90" y="245"/>
                    <a:pt x="90" y="245"/>
                  </a:cubicBezTo>
                  <a:cubicBezTo>
                    <a:pt x="91" y="242"/>
                    <a:pt x="90" y="237"/>
                    <a:pt x="88" y="234"/>
                  </a:cubicBezTo>
                  <a:cubicBezTo>
                    <a:pt x="88" y="234"/>
                    <a:pt x="88" y="234"/>
                    <a:pt x="88" y="234"/>
                  </a:cubicBezTo>
                  <a:cubicBezTo>
                    <a:pt x="88" y="233"/>
                    <a:pt x="88" y="233"/>
                    <a:pt x="88" y="233"/>
                  </a:cubicBezTo>
                  <a:cubicBezTo>
                    <a:pt x="88" y="232"/>
                    <a:pt x="88" y="232"/>
                    <a:pt x="88" y="231"/>
                  </a:cubicBezTo>
                  <a:cubicBezTo>
                    <a:pt x="91" y="227"/>
                    <a:pt x="91" y="227"/>
                    <a:pt x="91" y="227"/>
                  </a:cubicBezTo>
                  <a:cubicBezTo>
                    <a:pt x="90" y="227"/>
                    <a:pt x="90" y="228"/>
                    <a:pt x="90" y="228"/>
                  </a:cubicBezTo>
                  <a:cubicBezTo>
                    <a:pt x="90" y="228"/>
                    <a:pt x="90" y="229"/>
                    <a:pt x="91" y="229"/>
                  </a:cubicBezTo>
                  <a:cubicBezTo>
                    <a:pt x="91" y="231"/>
                    <a:pt x="91" y="231"/>
                    <a:pt x="91" y="231"/>
                  </a:cubicBezTo>
                  <a:cubicBezTo>
                    <a:pt x="92" y="232"/>
                    <a:pt x="92" y="232"/>
                    <a:pt x="93" y="233"/>
                  </a:cubicBezTo>
                  <a:cubicBezTo>
                    <a:pt x="97" y="230"/>
                    <a:pt x="98" y="226"/>
                    <a:pt x="95" y="223"/>
                  </a:cubicBezTo>
                  <a:cubicBezTo>
                    <a:pt x="94" y="222"/>
                    <a:pt x="94" y="222"/>
                    <a:pt x="94" y="222"/>
                  </a:cubicBezTo>
                  <a:cubicBezTo>
                    <a:pt x="94" y="222"/>
                    <a:pt x="94" y="222"/>
                    <a:pt x="94" y="221"/>
                  </a:cubicBezTo>
                  <a:cubicBezTo>
                    <a:pt x="94" y="221"/>
                    <a:pt x="94" y="221"/>
                    <a:pt x="94" y="220"/>
                  </a:cubicBezTo>
                  <a:cubicBezTo>
                    <a:pt x="95" y="215"/>
                    <a:pt x="95" y="215"/>
                    <a:pt x="95" y="215"/>
                  </a:cubicBezTo>
                  <a:cubicBezTo>
                    <a:pt x="95" y="216"/>
                    <a:pt x="95" y="216"/>
                    <a:pt x="95" y="216"/>
                  </a:cubicBezTo>
                  <a:cubicBezTo>
                    <a:pt x="95" y="217"/>
                    <a:pt x="95" y="217"/>
                    <a:pt x="96" y="217"/>
                  </a:cubicBezTo>
                  <a:cubicBezTo>
                    <a:pt x="98" y="220"/>
                    <a:pt x="98" y="220"/>
                    <a:pt x="98" y="220"/>
                  </a:cubicBezTo>
                  <a:cubicBezTo>
                    <a:pt x="103" y="226"/>
                    <a:pt x="100" y="233"/>
                    <a:pt x="94" y="239"/>
                  </a:cubicBezTo>
                  <a:cubicBezTo>
                    <a:pt x="95" y="240"/>
                    <a:pt x="95" y="242"/>
                    <a:pt x="95" y="243"/>
                  </a:cubicBezTo>
                  <a:cubicBezTo>
                    <a:pt x="102" y="248"/>
                    <a:pt x="102" y="248"/>
                    <a:pt x="102" y="248"/>
                  </a:cubicBezTo>
                  <a:cubicBezTo>
                    <a:pt x="103" y="248"/>
                    <a:pt x="103" y="248"/>
                    <a:pt x="103" y="248"/>
                  </a:cubicBezTo>
                  <a:cubicBezTo>
                    <a:pt x="104" y="248"/>
                    <a:pt x="104" y="248"/>
                    <a:pt x="105" y="248"/>
                  </a:cubicBezTo>
                  <a:cubicBezTo>
                    <a:pt x="110" y="245"/>
                    <a:pt x="110" y="245"/>
                    <a:pt x="110" y="245"/>
                  </a:cubicBezTo>
                  <a:cubicBezTo>
                    <a:pt x="110" y="245"/>
                    <a:pt x="110" y="246"/>
                    <a:pt x="109" y="246"/>
                  </a:cubicBezTo>
                  <a:cubicBezTo>
                    <a:pt x="108" y="246"/>
                    <a:pt x="107" y="244"/>
                    <a:pt x="107" y="243"/>
                  </a:cubicBezTo>
                  <a:cubicBezTo>
                    <a:pt x="107" y="242"/>
                    <a:pt x="107" y="241"/>
                    <a:pt x="108" y="240"/>
                  </a:cubicBezTo>
                  <a:cubicBezTo>
                    <a:pt x="130" y="234"/>
                    <a:pt x="150" y="217"/>
                    <a:pt x="163" y="217"/>
                  </a:cubicBezTo>
                  <a:cubicBezTo>
                    <a:pt x="169" y="217"/>
                    <a:pt x="175" y="221"/>
                    <a:pt x="175" y="225"/>
                  </a:cubicBezTo>
                  <a:cubicBezTo>
                    <a:pt x="175" y="226"/>
                    <a:pt x="174" y="227"/>
                    <a:pt x="174" y="228"/>
                  </a:cubicBezTo>
                  <a:cubicBezTo>
                    <a:pt x="171" y="236"/>
                    <a:pt x="175" y="243"/>
                    <a:pt x="186" y="246"/>
                  </a:cubicBezTo>
                  <a:cubicBezTo>
                    <a:pt x="188" y="246"/>
                    <a:pt x="189" y="248"/>
                    <a:pt x="189" y="250"/>
                  </a:cubicBezTo>
                  <a:cubicBezTo>
                    <a:pt x="189" y="250"/>
                    <a:pt x="189" y="250"/>
                    <a:pt x="189" y="251"/>
                  </a:cubicBezTo>
                  <a:cubicBezTo>
                    <a:pt x="189" y="251"/>
                    <a:pt x="190" y="251"/>
                    <a:pt x="190" y="251"/>
                  </a:cubicBezTo>
                  <a:cubicBezTo>
                    <a:pt x="193" y="251"/>
                    <a:pt x="195" y="249"/>
                    <a:pt x="197" y="247"/>
                  </a:cubicBezTo>
                  <a:cubicBezTo>
                    <a:pt x="199" y="247"/>
                    <a:pt x="201" y="247"/>
                    <a:pt x="203" y="247"/>
                  </a:cubicBezTo>
                  <a:cubicBezTo>
                    <a:pt x="203" y="247"/>
                    <a:pt x="203" y="248"/>
                    <a:pt x="203" y="248"/>
                  </a:cubicBezTo>
                  <a:cubicBezTo>
                    <a:pt x="204" y="251"/>
                    <a:pt x="203" y="253"/>
                    <a:pt x="202" y="253"/>
                  </a:cubicBezTo>
                  <a:cubicBezTo>
                    <a:pt x="199" y="254"/>
                    <a:pt x="196" y="253"/>
                    <a:pt x="194" y="253"/>
                  </a:cubicBezTo>
                  <a:cubicBezTo>
                    <a:pt x="189" y="253"/>
                    <a:pt x="186" y="257"/>
                    <a:pt x="186" y="261"/>
                  </a:cubicBezTo>
                  <a:cubicBezTo>
                    <a:pt x="186" y="261"/>
                    <a:pt x="186" y="262"/>
                    <a:pt x="186" y="262"/>
                  </a:cubicBezTo>
                  <a:cubicBezTo>
                    <a:pt x="185" y="263"/>
                    <a:pt x="184" y="265"/>
                    <a:pt x="184" y="266"/>
                  </a:cubicBezTo>
                  <a:cubicBezTo>
                    <a:pt x="184" y="267"/>
                    <a:pt x="184" y="268"/>
                    <a:pt x="184" y="269"/>
                  </a:cubicBezTo>
                  <a:cubicBezTo>
                    <a:pt x="186" y="267"/>
                    <a:pt x="187" y="266"/>
                    <a:pt x="189" y="265"/>
                  </a:cubicBezTo>
                  <a:cubicBezTo>
                    <a:pt x="190" y="261"/>
                    <a:pt x="193" y="258"/>
                    <a:pt x="197" y="258"/>
                  </a:cubicBezTo>
                  <a:cubicBezTo>
                    <a:pt x="197" y="258"/>
                    <a:pt x="198" y="258"/>
                    <a:pt x="198" y="258"/>
                  </a:cubicBezTo>
                  <a:cubicBezTo>
                    <a:pt x="194" y="259"/>
                    <a:pt x="191" y="262"/>
                    <a:pt x="191" y="266"/>
                  </a:cubicBezTo>
                  <a:cubicBezTo>
                    <a:pt x="191" y="267"/>
                    <a:pt x="191" y="267"/>
                    <a:pt x="191" y="267"/>
                  </a:cubicBezTo>
                  <a:cubicBezTo>
                    <a:pt x="191" y="268"/>
                    <a:pt x="191" y="269"/>
                    <a:pt x="191" y="270"/>
                  </a:cubicBezTo>
                  <a:cubicBezTo>
                    <a:pt x="191" y="271"/>
                    <a:pt x="191" y="272"/>
                    <a:pt x="192" y="272"/>
                  </a:cubicBezTo>
                  <a:cubicBezTo>
                    <a:pt x="193" y="271"/>
                    <a:pt x="194" y="269"/>
                    <a:pt x="197" y="268"/>
                  </a:cubicBezTo>
                  <a:cubicBezTo>
                    <a:pt x="198" y="268"/>
                    <a:pt x="200" y="268"/>
                    <a:pt x="201" y="268"/>
                  </a:cubicBezTo>
                  <a:cubicBezTo>
                    <a:pt x="201" y="267"/>
                    <a:pt x="201" y="267"/>
                    <a:pt x="201" y="266"/>
                  </a:cubicBezTo>
                  <a:cubicBezTo>
                    <a:pt x="201" y="262"/>
                    <a:pt x="204" y="260"/>
                    <a:pt x="207" y="260"/>
                  </a:cubicBezTo>
                  <a:cubicBezTo>
                    <a:pt x="208" y="260"/>
                    <a:pt x="208" y="260"/>
                    <a:pt x="208" y="260"/>
                  </a:cubicBezTo>
                  <a:cubicBezTo>
                    <a:pt x="206" y="260"/>
                    <a:pt x="204" y="262"/>
                    <a:pt x="204" y="265"/>
                  </a:cubicBezTo>
                  <a:cubicBezTo>
                    <a:pt x="204" y="266"/>
                    <a:pt x="205" y="268"/>
                    <a:pt x="206" y="269"/>
                  </a:cubicBezTo>
                  <a:cubicBezTo>
                    <a:pt x="206" y="269"/>
                    <a:pt x="206" y="269"/>
                    <a:pt x="206" y="269"/>
                  </a:cubicBezTo>
                  <a:cubicBezTo>
                    <a:pt x="206" y="270"/>
                    <a:pt x="207" y="271"/>
                    <a:pt x="208" y="272"/>
                  </a:cubicBezTo>
                  <a:cubicBezTo>
                    <a:pt x="208" y="270"/>
                    <a:pt x="210" y="268"/>
                    <a:pt x="212" y="268"/>
                  </a:cubicBezTo>
                  <a:cubicBezTo>
                    <a:pt x="215" y="268"/>
                    <a:pt x="216" y="268"/>
                    <a:pt x="218" y="268"/>
                  </a:cubicBezTo>
                  <a:cubicBezTo>
                    <a:pt x="220" y="267"/>
                    <a:pt x="221" y="265"/>
                    <a:pt x="221" y="262"/>
                  </a:cubicBezTo>
                  <a:cubicBezTo>
                    <a:pt x="221" y="261"/>
                    <a:pt x="220" y="259"/>
                    <a:pt x="219" y="258"/>
                  </a:cubicBezTo>
                  <a:cubicBezTo>
                    <a:pt x="220" y="256"/>
                    <a:pt x="220" y="251"/>
                    <a:pt x="219" y="248"/>
                  </a:cubicBezTo>
                  <a:cubicBezTo>
                    <a:pt x="219" y="248"/>
                    <a:pt x="219" y="248"/>
                    <a:pt x="219" y="248"/>
                  </a:cubicBezTo>
                  <a:cubicBezTo>
                    <a:pt x="221" y="248"/>
                    <a:pt x="222" y="248"/>
                    <a:pt x="223" y="249"/>
                  </a:cubicBezTo>
                  <a:moveTo>
                    <a:pt x="53" y="231"/>
                  </a:moveTo>
                  <a:cubicBezTo>
                    <a:pt x="54" y="229"/>
                    <a:pt x="54" y="229"/>
                    <a:pt x="54" y="229"/>
                  </a:cubicBezTo>
                  <a:cubicBezTo>
                    <a:pt x="54" y="229"/>
                    <a:pt x="54" y="228"/>
                    <a:pt x="54" y="228"/>
                  </a:cubicBezTo>
                  <a:cubicBezTo>
                    <a:pt x="54" y="228"/>
                    <a:pt x="54" y="227"/>
                    <a:pt x="54" y="227"/>
                  </a:cubicBezTo>
                  <a:cubicBezTo>
                    <a:pt x="56" y="231"/>
                    <a:pt x="56" y="231"/>
                    <a:pt x="56" y="231"/>
                  </a:cubicBezTo>
                  <a:cubicBezTo>
                    <a:pt x="56" y="232"/>
                    <a:pt x="56" y="232"/>
                    <a:pt x="56" y="233"/>
                  </a:cubicBezTo>
                  <a:cubicBezTo>
                    <a:pt x="56" y="233"/>
                    <a:pt x="56" y="233"/>
                    <a:pt x="56" y="234"/>
                  </a:cubicBezTo>
                  <a:cubicBezTo>
                    <a:pt x="56" y="234"/>
                    <a:pt x="56" y="234"/>
                    <a:pt x="56" y="234"/>
                  </a:cubicBezTo>
                  <a:cubicBezTo>
                    <a:pt x="54" y="237"/>
                    <a:pt x="53" y="243"/>
                    <a:pt x="55" y="246"/>
                  </a:cubicBezTo>
                  <a:cubicBezTo>
                    <a:pt x="51" y="244"/>
                    <a:pt x="50" y="241"/>
                    <a:pt x="50" y="239"/>
                  </a:cubicBezTo>
                  <a:cubicBezTo>
                    <a:pt x="43" y="232"/>
                    <a:pt x="41" y="225"/>
                    <a:pt x="46" y="220"/>
                  </a:cubicBezTo>
                  <a:cubicBezTo>
                    <a:pt x="49" y="217"/>
                    <a:pt x="49" y="217"/>
                    <a:pt x="49" y="217"/>
                  </a:cubicBezTo>
                  <a:cubicBezTo>
                    <a:pt x="49" y="216"/>
                    <a:pt x="49" y="216"/>
                    <a:pt x="49" y="216"/>
                  </a:cubicBezTo>
                  <a:cubicBezTo>
                    <a:pt x="49" y="215"/>
                    <a:pt x="49" y="215"/>
                    <a:pt x="49" y="215"/>
                  </a:cubicBezTo>
                  <a:cubicBezTo>
                    <a:pt x="51" y="220"/>
                    <a:pt x="51" y="220"/>
                    <a:pt x="51" y="220"/>
                  </a:cubicBezTo>
                  <a:cubicBezTo>
                    <a:pt x="51" y="220"/>
                    <a:pt x="51" y="220"/>
                    <a:pt x="51" y="221"/>
                  </a:cubicBezTo>
                  <a:cubicBezTo>
                    <a:pt x="51" y="221"/>
                    <a:pt x="50" y="221"/>
                    <a:pt x="50" y="222"/>
                  </a:cubicBezTo>
                  <a:cubicBezTo>
                    <a:pt x="49" y="223"/>
                    <a:pt x="49" y="223"/>
                    <a:pt x="49" y="223"/>
                  </a:cubicBezTo>
                  <a:cubicBezTo>
                    <a:pt x="47" y="226"/>
                    <a:pt x="48" y="230"/>
                    <a:pt x="52" y="233"/>
                  </a:cubicBezTo>
                  <a:cubicBezTo>
                    <a:pt x="52" y="232"/>
                    <a:pt x="52" y="232"/>
                    <a:pt x="53" y="231"/>
                  </a:cubicBezTo>
                  <a:moveTo>
                    <a:pt x="62" y="195"/>
                  </a:moveTo>
                  <a:cubicBezTo>
                    <a:pt x="60" y="195"/>
                    <a:pt x="60" y="195"/>
                    <a:pt x="60" y="195"/>
                  </a:cubicBezTo>
                  <a:cubicBezTo>
                    <a:pt x="59" y="195"/>
                    <a:pt x="57" y="193"/>
                    <a:pt x="57" y="191"/>
                  </a:cubicBezTo>
                  <a:cubicBezTo>
                    <a:pt x="58" y="192"/>
                    <a:pt x="59" y="192"/>
                    <a:pt x="60" y="192"/>
                  </a:cubicBezTo>
                  <a:cubicBezTo>
                    <a:pt x="68" y="192"/>
                    <a:pt x="68" y="192"/>
                    <a:pt x="68" y="192"/>
                  </a:cubicBezTo>
                  <a:cubicBezTo>
                    <a:pt x="69" y="192"/>
                    <a:pt x="69" y="193"/>
                    <a:pt x="70" y="194"/>
                  </a:cubicBezTo>
                  <a:cubicBezTo>
                    <a:pt x="70" y="194"/>
                    <a:pt x="70" y="195"/>
                    <a:pt x="70" y="196"/>
                  </a:cubicBezTo>
                  <a:cubicBezTo>
                    <a:pt x="69" y="195"/>
                    <a:pt x="69" y="195"/>
                    <a:pt x="68" y="195"/>
                  </a:cubicBezTo>
                  <a:cubicBezTo>
                    <a:pt x="66" y="195"/>
                    <a:pt x="66" y="195"/>
                    <a:pt x="66" y="195"/>
                  </a:cubicBezTo>
                  <a:cubicBezTo>
                    <a:pt x="67" y="196"/>
                    <a:pt x="67" y="196"/>
                    <a:pt x="67" y="197"/>
                  </a:cubicBezTo>
                  <a:cubicBezTo>
                    <a:pt x="67" y="199"/>
                    <a:pt x="66" y="200"/>
                    <a:pt x="64" y="200"/>
                  </a:cubicBezTo>
                  <a:cubicBezTo>
                    <a:pt x="63" y="200"/>
                    <a:pt x="61" y="199"/>
                    <a:pt x="61" y="197"/>
                  </a:cubicBezTo>
                  <a:cubicBezTo>
                    <a:pt x="61" y="196"/>
                    <a:pt x="62" y="196"/>
                    <a:pt x="62" y="195"/>
                  </a:cubicBezTo>
                  <a:moveTo>
                    <a:pt x="64" y="182"/>
                  </a:moveTo>
                  <a:cubicBezTo>
                    <a:pt x="67" y="186"/>
                    <a:pt x="67" y="186"/>
                    <a:pt x="67" y="186"/>
                  </a:cubicBezTo>
                  <a:cubicBezTo>
                    <a:pt x="68" y="186"/>
                    <a:pt x="68" y="187"/>
                    <a:pt x="69" y="187"/>
                  </a:cubicBezTo>
                  <a:cubicBezTo>
                    <a:pt x="66" y="187"/>
                    <a:pt x="66" y="187"/>
                    <a:pt x="66" y="187"/>
                  </a:cubicBezTo>
                  <a:cubicBezTo>
                    <a:pt x="65" y="187"/>
                    <a:pt x="64" y="187"/>
                    <a:pt x="63" y="186"/>
                  </a:cubicBezTo>
                  <a:cubicBezTo>
                    <a:pt x="60" y="182"/>
                    <a:pt x="60" y="182"/>
                    <a:pt x="60" y="182"/>
                  </a:cubicBezTo>
                  <a:cubicBezTo>
                    <a:pt x="60" y="181"/>
                    <a:pt x="59" y="181"/>
                    <a:pt x="59" y="180"/>
                  </a:cubicBezTo>
                  <a:cubicBezTo>
                    <a:pt x="62" y="180"/>
                    <a:pt x="62" y="180"/>
                    <a:pt x="62" y="180"/>
                  </a:cubicBezTo>
                  <a:cubicBezTo>
                    <a:pt x="62" y="180"/>
                    <a:pt x="63" y="181"/>
                    <a:pt x="64" y="182"/>
                  </a:cubicBezTo>
                  <a:moveTo>
                    <a:pt x="73" y="181"/>
                  </a:moveTo>
                  <a:cubicBezTo>
                    <a:pt x="76" y="186"/>
                    <a:pt x="76" y="186"/>
                    <a:pt x="76" y="186"/>
                  </a:cubicBezTo>
                  <a:cubicBezTo>
                    <a:pt x="77" y="187"/>
                    <a:pt x="78" y="187"/>
                    <a:pt x="78" y="188"/>
                  </a:cubicBezTo>
                  <a:cubicBezTo>
                    <a:pt x="75" y="188"/>
                    <a:pt x="75" y="188"/>
                    <a:pt x="75" y="188"/>
                  </a:cubicBezTo>
                  <a:cubicBezTo>
                    <a:pt x="74" y="188"/>
                    <a:pt x="73" y="187"/>
                    <a:pt x="72" y="186"/>
                  </a:cubicBezTo>
                  <a:cubicBezTo>
                    <a:pt x="69" y="182"/>
                    <a:pt x="69" y="182"/>
                    <a:pt x="69" y="182"/>
                  </a:cubicBezTo>
                  <a:cubicBezTo>
                    <a:pt x="68" y="180"/>
                    <a:pt x="68" y="179"/>
                    <a:pt x="66" y="179"/>
                  </a:cubicBezTo>
                  <a:cubicBezTo>
                    <a:pt x="69" y="179"/>
                    <a:pt x="69" y="179"/>
                    <a:pt x="69" y="179"/>
                  </a:cubicBezTo>
                  <a:cubicBezTo>
                    <a:pt x="71" y="179"/>
                    <a:pt x="72" y="180"/>
                    <a:pt x="73" y="181"/>
                  </a:cubicBezTo>
                  <a:moveTo>
                    <a:pt x="86" y="187"/>
                  </a:moveTo>
                  <a:cubicBezTo>
                    <a:pt x="84" y="187"/>
                    <a:pt x="84" y="187"/>
                    <a:pt x="84" y="187"/>
                  </a:cubicBezTo>
                  <a:cubicBezTo>
                    <a:pt x="82" y="187"/>
                    <a:pt x="81" y="187"/>
                    <a:pt x="81" y="186"/>
                  </a:cubicBezTo>
                  <a:cubicBezTo>
                    <a:pt x="78" y="182"/>
                    <a:pt x="78" y="182"/>
                    <a:pt x="78" y="182"/>
                  </a:cubicBezTo>
                  <a:cubicBezTo>
                    <a:pt x="77" y="181"/>
                    <a:pt x="77" y="181"/>
                    <a:pt x="76" y="180"/>
                  </a:cubicBezTo>
                  <a:cubicBezTo>
                    <a:pt x="79" y="180"/>
                    <a:pt x="79" y="180"/>
                    <a:pt x="79" y="180"/>
                  </a:cubicBezTo>
                  <a:cubicBezTo>
                    <a:pt x="80" y="180"/>
                    <a:pt x="81" y="181"/>
                    <a:pt x="81" y="182"/>
                  </a:cubicBezTo>
                  <a:cubicBezTo>
                    <a:pt x="84" y="186"/>
                    <a:pt x="84" y="186"/>
                    <a:pt x="84" y="186"/>
                  </a:cubicBezTo>
                  <a:cubicBezTo>
                    <a:pt x="85" y="186"/>
                    <a:pt x="85" y="187"/>
                    <a:pt x="86" y="187"/>
                  </a:cubicBezTo>
                  <a:moveTo>
                    <a:pt x="87" y="191"/>
                  </a:moveTo>
                  <a:cubicBezTo>
                    <a:pt x="87" y="193"/>
                    <a:pt x="86" y="195"/>
                    <a:pt x="84" y="195"/>
                  </a:cubicBezTo>
                  <a:cubicBezTo>
                    <a:pt x="82" y="195"/>
                    <a:pt x="82" y="195"/>
                    <a:pt x="82" y="195"/>
                  </a:cubicBezTo>
                  <a:cubicBezTo>
                    <a:pt x="83" y="196"/>
                    <a:pt x="83" y="196"/>
                    <a:pt x="83" y="197"/>
                  </a:cubicBezTo>
                  <a:cubicBezTo>
                    <a:pt x="83" y="199"/>
                    <a:pt x="82" y="200"/>
                    <a:pt x="80" y="200"/>
                  </a:cubicBezTo>
                  <a:cubicBezTo>
                    <a:pt x="78" y="200"/>
                    <a:pt x="77" y="199"/>
                    <a:pt x="77" y="197"/>
                  </a:cubicBezTo>
                  <a:cubicBezTo>
                    <a:pt x="77" y="196"/>
                    <a:pt x="77" y="196"/>
                    <a:pt x="78" y="195"/>
                  </a:cubicBezTo>
                  <a:cubicBezTo>
                    <a:pt x="76" y="195"/>
                    <a:pt x="76" y="195"/>
                    <a:pt x="76" y="195"/>
                  </a:cubicBezTo>
                  <a:cubicBezTo>
                    <a:pt x="76" y="195"/>
                    <a:pt x="75" y="195"/>
                    <a:pt x="75" y="196"/>
                  </a:cubicBezTo>
                  <a:cubicBezTo>
                    <a:pt x="75" y="195"/>
                    <a:pt x="74" y="194"/>
                    <a:pt x="75" y="194"/>
                  </a:cubicBezTo>
                  <a:cubicBezTo>
                    <a:pt x="75" y="193"/>
                    <a:pt x="76" y="192"/>
                    <a:pt x="76" y="192"/>
                  </a:cubicBezTo>
                  <a:cubicBezTo>
                    <a:pt x="84" y="192"/>
                    <a:pt x="84" y="192"/>
                    <a:pt x="84" y="192"/>
                  </a:cubicBezTo>
                  <a:cubicBezTo>
                    <a:pt x="85" y="192"/>
                    <a:pt x="86" y="192"/>
                    <a:pt x="87" y="191"/>
                  </a:cubicBezTo>
                  <a:moveTo>
                    <a:pt x="85" y="207"/>
                  </a:moveTo>
                  <a:cubicBezTo>
                    <a:pt x="84" y="207"/>
                    <a:pt x="84" y="207"/>
                    <a:pt x="84" y="208"/>
                  </a:cubicBezTo>
                  <a:cubicBezTo>
                    <a:pt x="84" y="211"/>
                    <a:pt x="83" y="212"/>
                    <a:pt x="81" y="213"/>
                  </a:cubicBezTo>
                  <a:cubicBezTo>
                    <a:pt x="81" y="216"/>
                    <a:pt x="80" y="218"/>
                    <a:pt x="79" y="221"/>
                  </a:cubicBezTo>
                  <a:cubicBezTo>
                    <a:pt x="82" y="225"/>
                    <a:pt x="80" y="229"/>
                    <a:pt x="78" y="229"/>
                  </a:cubicBezTo>
                  <a:cubicBezTo>
                    <a:pt x="76" y="230"/>
                    <a:pt x="74" y="229"/>
                    <a:pt x="72" y="229"/>
                  </a:cubicBezTo>
                  <a:cubicBezTo>
                    <a:pt x="70" y="229"/>
                    <a:pt x="68" y="230"/>
                    <a:pt x="66" y="229"/>
                  </a:cubicBezTo>
                  <a:cubicBezTo>
                    <a:pt x="64" y="229"/>
                    <a:pt x="63" y="225"/>
                    <a:pt x="65" y="221"/>
                  </a:cubicBezTo>
                  <a:cubicBezTo>
                    <a:pt x="64" y="218"/>
                    <a:pt x="64" y="216"/>
                    <a:pt x="64" y="213"/>
                  </a:cubicBezTo>
                  <a:cubicBezTo>
                    <a:pt x="62" y="212"/>
                    <a:pt x="60" y="211"/>
                    <a:pt x="60" y="208"/>
                  </a:cubicBezTo>
                  <a:cubicBezTo>
                    <a:pt x="60" y="207"/>
                    <a:pt x="60" y="207"/>
                    <a:pt x="59" y="207"/>
                  </a:cubicBezTo>
                  <a:cubicBezTo>
                    <a:pt x="52" y="205"/>
                    <a:pt x="51" y="196"/>
                    <a:pt x="55" y="193"/>
                  </a:cubicBezTo>
                  <a:cubicBezTo>
                    <a:pt x="55" y="197"/>
                    <a:pt x="54" y="203"/>
                    <a:pt x="63" y="204"/>
                  </a:cubicBezTo>
                  <a:cubicBezTo>
                    <a:pt x="63" y="209"/>
                    <a:pt x="65" y="210"/>
                    <a:pt x="67" y="210"/>
                  </a:cubicBezTo>
                  <a:cubicBezTo>
                    <a:pt x="69" y="210"/>
                    <a:pt x="70" y="209"/>
                    <a:pt x="70" y="209"/>
                  </a:cubicBezTo>
                  <a:cubicBezTo>
                    <a:pt x="72" y="208"/>
                    <a:pt x="71" y="207"/>
                    <a:pt x="70" y="207"/>
                  </a:cubicBezTo>
                  <a:cubicBezTo>
                    <a:pt x="69" y="206"/>
                    <a:pt x="69" y="204"/>
                    <a:pt x="69" y="203"/>
                  </a:cubicBezTo>
                  <a:cubicBezTo>
                    <a:pt x="69" y="202"/>
                    <a:pt x="69" y="202"/>
                    <a:pt x="69" y="202"/>
                  </a:cubicBezTo>
                  <a:cubicBezTo>
                    <a:pt x="72" y="202"/>
                    <a:pt x="72" y="202"/>
                    <a:pt x="72" y="202"/>
                  </a:cubicBezTo>
                  <a:cubicBezTo>
                    <a:pt x="75" y="202"/>
                    <a:pt x="75" y="202"/>
                    <a:pt x="75" y="202"/>
                  </a:cubicBezTo>
                  <a:cubicBezTo>
                    <a:pt x="75" y="202"/>
                    <a:pt x="75" y="202"/>
                    <a:pt x="75" y="203"/>
                  </a:cubicBezTo>
                  <a:cubicBezTo>
                    <a:pt x="76" y="204"/>
                    <a:pt x="75" y="206"/>
                    <a:pt x="74" y="207"/>
                  </a:cubicBezTo>
                  <a:cubicBezTo>
                    <a:pt x="74" y="207"/>
                    <a:pt x="73" y="208"/>
                    <a:pt x="74" y="209"/>
                  </a:cubicBezTo>
                  <a:cubicBezTo>
                    <a:pt x="75" y="209"/>
                    <a:pt x="76" y="210"/>
                    <a:pt x="77" y="210"/>
                  </a:cubicBezTo>
                  <a:cubicBezTo>
                    <a:pt x="80" y="210"/>
                    <a:pt x="82" y="209"/>
                    <a:pt x="81" y="204"/>
                  </a:cubicBezTo>
                  <a:cubicBezTo>
                    <a:pt x="90" y="203"/>
                    <a:pt x="90" y="197"/>
                    <a:pt x="89" y="193"/>
                  </a:cubicBezTo>
                  <a:cubicBezTo>
                    <a:pt x="93" y="196"/>
                    <a:pt x="92" y="205"/>
                    <a:pt x="85" y="207"/>
                  </a:cubicBezTo>
                  <a:moveTo>
                    <a:pt x="77" y="225"/>
                  </a:moveTo>
                  <a:cubicBezTo>
                    <a:pt x="78" y="222"/>
                    <a:pt x="75" y="221"/>
                    <a:pt x="72" y="221"/>
                  </a:cubicBezTo>
                  <a:cubicBezTo>
                    <a:pt x="69" y="221"/>
                    <a:pt x="67" y="222"/>
                    <a:pt x="67" y="225"/>
                  </a:cubicBezTo>
                  <a:cubicBezTo>
                    <a:pt x="67" y="228"/>
                    <a:pt x="70" y="226"/>
                    <a:pt x="72" y="226"/>
                  </a:cubicBezTo>
                  <a:cubicBezTo>
                    <a:pt x="74" y="226"/>
                    <a:pt x="77" y="228"/>
                    <a:pt x="77" y="225"/>
                  </a:cubicBezTo>
                  <a:moveTo>
                    <a:pt x="76" y="219"/>
                  </a:moveTo>
                  <a:cubicBezTo>
                    <a:pt x="77" y="217"/>
                    <a:pt x="77" y="215"/>
                    <a:pt x="77" y="213"/>
                  </a:cubicBezTo>
                  <a:cubicBezTo>
                    <a:pt x="75" y="215"/>
                    <a:pt x="75" y="215"/>
                    <a:pt x="75" y="215"/>
                  </a:cubicBezTo>
                  <a:cubicBezTo>
                    <a:pt x="75" y="214"/>
                    <a:pt x="74" y="213"/>
                    <a:pt x="74" y="213"/>
                  </a:cubicBezTo>
                  <a:cubicBezTo>
                    <a:pt x="74" y="213"/>
                    <a:pt x="74" y="212"/>
                    <a:pt x="73" y="212"/>
                  </a:cubicBezTo>
                  <a:cubicBezTo>
                    <a:pt x="73" y="212"/>
                    <a:pt x="73" y="212"/>
                    <a:pt x="73" y="212"/>
                  </a:cubicBezTo>
                  <a:cubicBezTo>
                    <a:pt x="73" y="213"/>
                    <a:pt x="72" y="212"/>
                    <a:pt x="72" y="212"/>
                  </a:cubicBezTo>
                  <a:cubicBezTo>
                    <a:pt x="72" y="212"/>
                    <a:pt x="72" y="213"/>
                    <a:pt x="71" y="212"/>
                  </a:cubicBezTo>
                  <a:cubicBezTo>
                    <a:pt x="71" y="212"/>
                    <a:pt x="71" y="212"/>
                    <a:pt x="71" y="212"/>
                  </a:cubicBezTo>
                  <a:cubicBezTo>
                    <a:pt x="71" y="212"/>
                    <a:pt x="70" y="213"/>
                    <a:pt x="70" y="213"/>
                  </a:cubicBezTo>
                  <a:cubicBezTo>
                    <a:pt x="70" y="213"/>
                    <a:pt x="70" y="214"/>
                    <a:pt x="69" y="215"/>
                  </a:cubicBezTo>
                  <a:cubicBezTo>
                    <a:pt x="67" y="213"/>
                    <a:pt x="67" y="213"/>
                    <a:pt x="67" y="213"/>
                  </a:cubicBezTo>
                  <a:cubicBezTo>
                    <a:pt x="67" y="215"/>
                    <a:pt x="67" y="217"/>
                    <a:pt x="68" y="219"/>
                  </a:cubicBezTo>
                  <a:cubicBezTo>
                    <a:pt x="69" y="219"/>
                    <a:pt x="71" y="218"/>
                    <a:pt x="72" y="218"/>
                  </a:cubicBezTo>
                  <a:cubicBezTo>
                    <a:pt x="74" y="218"/>
                    <a:pt x="75" y="219"/>
                    <a:pt x="76" y="219"/>
                  </a:cubicBezTo>
                  <a:moveTo>
                    <a:pt x="112" y="158"/>
                  </a:moveTo>
                  <a:cubicBezTo>
                    <a:pt x="113" y="158"/>
                    <a:pt x="113" y="158"/>
                    <a:pt x="113" y="158"/>
                  </a:cubicBezTo>
                  <a:cubicBezTo>
                    <a:pt x="110" y="159"/>
                    <a:pt x="108" y="161"/>
                    <a:pt x="106" y="164"/>
                  </a:cubicBezTo>
                  <a:cubicBezTo>
                    <a:pt x="105" y="164"/>
                    <a:pt x="103" y="166"/>
                    <a:pt x="103" y="168"/>
                  </a:cubicBezTo>
                  <a:cubicBezTo>
                    <a:pt x="103" y="169"/>
                    <a:pt x="103" y="170"/>
                    <a:pt x="104" y="171"/>
                  </a:cubicBezTo>
                  <a:cubicBezTo>
                    <a:pt x="106" y="169"/>
                    <a:pt x="108" y="168"/>
                    <a:pt x="110" y="167"/>
                  </a:cubicBezTo>
                  <a:cubicBezTo>
                    <a:pt x="111" y="164"/>
                    <a:pt x="114" y="161"/>
                    <a:pt x="118" y="160"/>
                  </a:cubicBezTo>
                  <a:cubicBezTo>
                    <a:pt x="114" y="162"/>
                    <a:pt x="112" y="165"/>
                    <a:pt x="112" y="169"/>
                  </a:cubicBezTo>
                  <a:cubicBezTo>
                    <a:pt x="112" y="170"/>
                    <a:pt x="112" y="171"/>
                    <a:pt x="113" y="172"/>
                  </a:cubicBezTo>
                  <a:cubicBezTo>
                    <a:pt x="114" y="170"/>
                    <a:pt x="115" y="169"/>
                    <a:pt x="118" y="169"/>
                  </a:cubicBezTo>
                  <a:cubicBezTo>
                    <a:pt x="118" y="169"/>
                    <a:pt x="119" y="169"/>
                    <a:pt x="119" y="169"/>
                  </a:cubicBezTo>
                  <a:cubicBezTo>
                    <a:pt x="120" y="169"/>
                    <a:pt x="121" y="169"/>
                    <a:pt x="121" y="169"/>
                  </a:cubicBezTo>
                  <a:cubicBezTo>
                    <a:pt x="125" y="169"/>
                    <a:pt x="128" y="167"/>
                    <a:pt x="128" y="163"/>
                  </a:cubicBezTo>
                  <a:cubicBezTo>
                    <a:pt x="128" y="162"/>
                    <a:pt x="128" y="162"/>
                    <a:pt x="127" y="161"/>
                  </a:cubicBezTo>
                  <a:cubicBezTo>
                    <a:pt x="129" y="161"/>
                    <a:pt x="130" y="163"/>
                    <a:pt x="130" y="165"/>
                  </a:cubicBezTo>
                  <a:cubicBezTo>
                    <a:pt x="130" y="166"/>
                    <a:pt x="130" y="166"/>
                    <a:pt x="130" y="167"/>
                  </a:cubicBezTo>
                  <a:cubicBezTo>
                    <a:pt x="130" y="167"/>
                    <a:pt x="131" y="167"/>
                    <a:pt x="131" y="167"/>
                  </a:cubicBezTo>
                  <a:cubicBezTo>
                    <a:pt x="135" y="167"/>
                    <a:pt x="139" y="164"/>
                    <a:pt x="139" y="160"/>
                  </a:cubicBezTo>
                  <a:cubicBezTo>
                    <a:pt x="141" y="159"/>
                    <a:pt x="143" y="157"/>
                    <a:pt x="145" y="155"/>
                  </a:cubicBezTo>
                  <a:cubicBezTo>
                    <a:pt x="146" y="161"/>
                    <a:pt x="146" y="161"/>
                    <a:pt x="146" y="161"/>
                  </a:cubicBezTo>
                  <a:cubicBezTo>
                    <a:pt x="146" y="161"/>
                    <a:pt x="146" y="162"/>
                    <a:pt x="146" y="162"/>
                  </a:cubicBezTo>
                  <a:cubicBezTo>
                    <a:pt x="146" y="162"/>
                    <a:pt x="146" y="163"/>
                    <a:pt x="145" y="163"/>
                  </a:cubicBezTo>
                  <a:cubicBezTo>
                    <a:pt x="150" y="158"/>
                    <a:pt x="150" y="158"/>
                    <a:pt x="150" y="158"/>
                  </a:cubicBezTo>
                  <a:cubicBezTo>
                    <a:pt x="150" y="158"/>
                    <a:pt x="150" y="158"/>
                    <a:pt x="150" y="157"/>
                  </a:cubicBezTo>
                  <a:cubicBezTo>
                    <a:pt x="151" y="157"/>
                    <a:pt x="151" y="157"/>
                    <a:pt x="151" y="156"/>
                  </a:cubicBezTo>
                  <a:cubicBezTo>
                    <a:pt x="149" y="150"/>
                    <a:pt x="149" y="150"/>
                    <a:pt x="149" y="150"/>
                  </a:cubicBezTo>
                  <a:cubicBezTo>
                    <a:pt x="149" y="149"/>
                    <a:pt x="149" y="149"/>
                    <a:pt x="149" y="148"/>
                  </a:cubicBezTo>
                  <a:cubicBezTo>
                    <a:pt x="149" y="148"/>
                    <a:pt x="149" y="148"/>
                    <a:pt x="150" y="147"/>
                  </a:cubicBezTo>
                  <a:cubicBezTo>
                    <a:pt x="153" y="144"/>
                    <a:pt x="153" y="144"/>
                    <a:pt x="153" y="144"/>
                  </a:cubicBezTo>
                  <a:cubicBezTo>
                    <a:pt x="153" y="144"/>
                    <a:pt x="153" y="144"/>
                    <a:pt x="153" y="145"/>
                  </a:cubicBezTo>
                  <a:cubicBezTo>
                    <a:pt x="153" y="145"/>
                    <a:pt x="153" y="145"/>
                    <a:pt x="153" y="146"/>
                  </a:cubicBezTo>
                  <a:cubicBezTo>
                    <a:pt x="154" y="152"/>
                    <a:pt x="154" y="152"/>
                    <a:pt x="154" y="152"/>
                  </a:cubicBezTo>
                  <a:cubicBezTo>
                    <a:pt x="154" y="153"/>
                    <a:pt x="154" y="153"/>
                    <a:pt x="154" y="154"/>
                  </a:cubicBezTo>
                  <a:cubicBezTo>
                    <a:pt x="154" y="154"/>
                    <a:pt x="154" y="154"/>
                    <a:pt x="154" y="155"/>
                  </a:cubicBezTo>
                  <a:cubicBezTo>
                    <a:pt x="158" y="150"/>
                    <a:pt x="158" y="150"/>
                    <a:pt x="158" y="150"/>
                  </a:cubicBezTo>
                  <a:cubicBezTo>
                    <a:pt x="158" y="150"/>
                    <a:pt x="158" y="150"/>
                    <a:pt x="158" y="149"/>
                  </a:cubicBezTo>
                  <a:cubicBezTo>
                    <a:pt x="158" y="149"/>
                    <a:pt x="158" y="149"/>
                    <a:pt x="158" y="148"/>
                  </a:cubicBezTo>
                  <a:cubicBezTo>
                    <a:pt x="157" y="142"/>
                    <a:pt x="157" y="142"/>
                    <a:pt x="157" y="142"/>
                  </a:cubicBezTo>
                  <a:cubicBezTo>
                    <a:pt x="157" y="141"/>
                    <a:pt x="157" y="141"/>
                    <a:pt x="157" y="140"/>
                  </a:cubicBezTo>
                  <a:cubicBezTo>
                    <a:pt x="157" y="140"/>
                    <a:pt x="157" y="140"/>
                    <a:pt x="158" y="140"/>
                  </a:cubicBezTo>
                  <a:cubicBezTo>
                    <a:pt x="161" y="136"/>
                    <a:pt x="161" y="136"/>
                    <a:pt x="161" y="136"/>
                  </a:cubicBezTo>
                  <a:cubicBezTo>
                    <a:pt x="161" y="136"/>
                    <a:pt x="161" y="136"/>
                    <a:pt x="161" y="137"/>
                  </a:cubicBezTo>
                  <a:cubicBezTo>
                    <a:pt x="161" y="137"/>
                    <a:pt x="160" y="137"/>
                    <a:pt x="161" y="138"/>
                  </a:cubicBezTo>
                  <a:cubicBezTo>
                    <a:pt x="162" y="145"/>
                    <a:pt x="162" y="145"/>
                    <a:pt x="162" y="145"/>
                  </a:cubicBezTo>
                  <a:cubicBezTo>
                    <a:pt x="162" y="145"/>
                    <a:pt x="162" y="145"/>
                    <a:pt x="162" y="146"/>
                  </a:cubicBezTo>
                  <a:cubicBezTo>
                    <a:pt x="162" y="146"/>
                    <a:pt x="162" y="146"/>
                    <a:pt x="161" y="147"/>
                  </a:cubicBezTo>
                  <a:cubicBezTo>
                    <a:pt x="165" y="142"/>
                    <a:pt x="165" y="142"/>
                    <a:pt x="165" y="142"/>
                  </a:cubicBezTo>
                  <a:cubicBezTo>
                    <a:pt x="166" y="142"/>
                    <a:pt x="166" y="142"/>
                    <a:pt x="166" y="141"/>
                  </a:cubicBezTo>
                  <a:cubicBezTo>
                    <a:pt x="166" y="141"/>
                    <a:pt x="166" y="141"/>
                    <a:pt x="166" y="140"/>
                  </a:cubicBezTo>
                  <a:cubicBezTo>
                    <a:pt x="165" y="137"/>
                    <a:pt x="165" y="137"/>
                    <a:pt x="165" y="137"/>
                  </a:cubicBezTo>
                  <a:cubicBezTo>
                    <a:pt x="165" y="133"/>
                    <a:pt x="168" y="129"/>
                    <a:pt x="171" y="129"/>
                  </a:cubicBezTo>
                  <a:cubicBezTo>
                    <a:pt x="172" y="128"/>
                    <a:pt x="172" y="127"/>
                    <a:pt x="172" y="126"/>
                  </a:cubicBezTo>
                  <a:cubicBezTo>
                    <a:pt x="172" y="123"/>
                    <a:pt x="168" y="120"/>
                    <a:pt x="162" y="120"/>
                  </a:cubicBezTo>
                  <a:cubicBezTo>
                    <a:pt x="159" y="120"/>
                    <a:pt x="157" y="120"/>
                    <a:pt x="155" y="122"/>
                  </a:cubicBezTo>
                  <a:cubicBezTo>
                    <a:pt x="156" y="124"/>
                    <a:pt x="156" y="126"/>
                    <a:pt x="149" y="127"/>
                  </a:cubicBezTo>
                  <a:cubicBezTo>
                    <a:pt x="144" y="128"/>
                    <a:pt x="139" y="129"/>
                    <a:pt x="135" y="132"/>
                  </a:cubicBezTo>
                  <a:cubicBezTo>
                    <a:pt x="129" y="137"/>
                    <a:pt x="130" y="143"/>
                    <a:pt x="126" y="146"/>
                  </a:cubicBezTo>
                  <a:cubicBezTo>
                    <a:pt x="128" y="146"/>
                    <a:pt x="130" y="146"/>
                    <a:pt x="132" y="146"/>
                  </a:cubicBezTo>
                  <a:cubicBezTo>
                    <a:pt x="133" y="145"/>
                    <a:pt x="134" y="145"/>
                    <a:pt x="135" y="144"/>
                  </a:cubicBezTo>
                  <a:cubicBezTo>
                    <a:pt x="134" y="146"/>
                    <a:pt x="133" y="147"/>
                    <a:pt x="131" y="148"/>
                  </a:cubicBezTo>
                  <a:cubicBezTo>
                    <a:pt x="131" y="150"/>
                    <a:pt x="129" y="152"/>
                    <a:pt x="126" y="153"/>
                  </a:cubicBezTo>
                  <a:cubicBezTo>
                    <a:pt x="124" y="154"/>
                    <a:pt x="122" y="154"/>
                    <a:pt x="121" y="153"/>
                  </a:cubicBezTo>
                  <a:cubicBezTo>
                    <a:pt x="114" y="151"/>
                    <a:pt x="114" y="151"/>
                    <a:pt x="114" y="151"/>
                  </a:cubicBezTo>
                  <a:cubicBezTo>
                    <a:pt x="113" y="151"/>
                    <a:pt x="113" y="151"/>
                    <a:pt x="112" y="151"/>
                  </a:cubicBezTo>
                  <a:cubicBezTo>
                    <a:pt x="107" y="151"/>
                    <a:pt x="103" y="155"/>
                    <a:pt x="102" y="160"/>
                  </a:cubicBezTo>
                  <a:cubicBezTo>
                    <a:pt x="100" y="160"/>
                    <a:pt x="98" y="162"/>
                    <a:pt x="98" y="165"/>
                  </a:cubicBezTo>
                  <a:cubicBezTo>
                    <a:pt x="98" y="165"/>
                    <a:pt x="98" y="166"/>
                    <a:pt x="99" y="167"/>
                  </a:cubicBezTo>
                  <a:cubicBezTo>
                    <a:pt x="100" y="165"/>
                    <a:pt x="102" y="164"/>
                    <a:pt x="104" y="163"/>
                  </a:cubicBezTo>
                  <a:cubicBezTo>
                    <a:pt x="105" y="160"/>
                    <a:pt x="109" y="158"/>
                    <a:pt x="112" y="158"/>
                  </a:cubicBezTo>
                  <a:moveTo>
                    <a:pt x="113" y="196"/>
                  </a:moveTo>
                  <a:cubicBezTo>
                    <a:pt x="113" y="195"/>
                    <a:pt x="113" y="194"/>
                    <a:pt x="113" y="194"/>
                  </a:cubicBezTo>
                  <a:cubicBezTo>
                    <a:pt x="113" y="193"/>
                    <a:pt x="114" y="192"/>
                    <a:pt x="115" y="192"/>
                  </a:cubicBezTo>
                  <a:cubicBezTo>
                    <a:pt x="117" y="192"/>
                    <a:pt x="118" y="193"/>
                    <a:pt x="118" y="194"/>
                  </a:cubicBezTo>
                  <a:cubicBezTo>
                    <a:pt x="118" y="195"/>
                    <a:pt x="118" y="196"/>
                    <a:pt x="117" y="196"/>
                  </a:cubicBezTo>
                  <a:cubicBezTo>
                    <a:pt x="118" y="196"/>
                    <a:pt x="118" y="196"/>
                    <a:pt x="119" y="196"/>
                  </a:cubicBezTo>
                  <a:cubicBezTo>
                    <a:pt x="120" y="196"/>
                    <a:pt x="121" y="196"/>
                    <a:pt x="122" y="196"/>
                  </a:cubicBezTo>
                  <a:cubicBezTo>
                    <a:pt x="124" y="195"/>
                    <a:pt x="125" y="194"/>
                    <a:pt x="125" y="192"/>
                  </a:cubicBezTo>
                  <a:cubicBezTo>
                    <a:pt x="125" y="189"/>
                    <a:pt x="123" y="187"/>
                    <a:pt x="121" y="187"/>
                  </a:cubicBezTo>
                  <a:cubicBezTo>
                    <a:pt x="121" y="187"/>
                    <a:pt x="121" y="187"/>
                    <a:pt x="121" y="187"/>
                  </a:cubicBezTo>
                  <a:cubicBezTo>
                    <a:pt x="121" y="187"/>
                    <a:pt x="122" y="187"/>
                    <a:pt x="123" y="187"/>
                  </a:cubicBezTo>
                  <a:cubicBezTo>
                    <a:pt x="125" y="187"/>
                    <a:pt x="128" y="189"/>
                    <a:pt x="128" y="192"/>
                  </a:cubicBezTo>
                  <a:cubicBezTo>
                    <a:pt x="128" y="192"/>
                    <a:pt x="128" y="192"/>
                    <a:pt x="128" y="192"/>
                  </a:cubicBezTo>
                  <a:cubicBezTo>
                    <a:pt x="135" y="192"/>
                    <a:pt x="143" y="185"/>
                    <a:pt x="145" y="183"/>
                  </a:cubicBezTo>
                  <a:cubicBezTo>
                    <a:pt x="143" y="183"/>
                    <a:pt x="140" y="184"/>
                    <a:pt x="138" y="184"/>
                  </a:cubicBezTo>
                  <a:cubicBezTo>
                    <a:pt x="135" y="184"/>
                    <a:pt x="132" y="183"/>
                    <a:pt x="129" y="183"/>
                  </a:cubicBezTo>
                  <a:cubicBezTo>
                    <a:pt x="126" y="182"/>
                    <a:pt x="122" y="181"/>
                    <a:pt x="119" y="181"/>
                  </a:cubicBezTo>
                  <a:cubicBezTo>
                    <a:pt x="110" y="181"/>
                    <a:pt x="103" y="187"/>
                    <a:pt x="103" y="194"/>
                  </a:cubicBezTo>
                  <a:cubicBezTo>
                    <a:pt x="103" y="200"/>
                    <a:pt x="108" y="205"/>
                    <a:pt x="115" y="207"/>
                  </a:cubicBezTo>
                  <a:cubicBezTo>
                    <a:pt x="130" y="210"/>
                    <a:pt x="149" y="201"/>
                    <a:pt x="164" y="198"/>
                  </a:cubicBezTo>
                  <a:cubicBezTo>
                    <a:pt x="168" y="194"/>
                    <a:pt x="173" y="191"/>
                    <a:pt x="178" y="188"/>
                  </a:cubicBezTo>
                  <a:cubicBezTo>
                    <a:pt x="177" y="188"/>
                    <a:pt x="177" y="187"/>
                    <a:pt x="177" y="187"/>
                  </a:cubicBezTo>
                  <a:cubicBezTo>
                    <a:pt x="177" y="186"/>
                    <a:pt x="177" y="186"/>
                    <a:pt x="177" y="186"/>
                  </a:cubicBezTo>
                  <a:cubicBezTo>
                    <a:pt x="157" y="190"/>
                    <a:pt x="138" y="200"/>
                    <a:pt x="122" y="200"/>
                  </a:cubicBezTo>
                  <a:cubicBezTo>
                    <a:pt x="117" y="200"/>
                    <a:pt x="113" y="198"/>
                    <a:pt x="113" y="196"/>
                  </a:cubicBezTo>
                  <a:moveTo>
                    <a:pt x="223" y="150"/>
                  </a:moveTo>
                  <a:cubicBezTo>
                    <a:pt x="223" y="149"/>
                    <a:pt x="223" y="149"/>
                    <a:pt x="223" y="148"/>
                  </a:cubicBezTo>
                  <a:cubicBezTo>
                    <a:pt x="223" y="145"/>
                    <a:pt x="221" y="142"/>
                    <a:pt x="218" y="142"/>
                  </a:cubicBezTo>
                  <a:cubicBezTo>
                    <a:pt x="212" y="142"/>
                    <a:pt x="212" y="142"/>
                    <a:pt x="212" y="142"/>
                  </a:cubicBezTo>
                  <a:cubicBezTo>
                    <a:pt x="212" y="142"/>
                    <a:pt x="211" y="142"/>
                    <a:pt x="211" y="142"/>
                  </a:cubicBezTo>
                  <a:cubicBezTo>
                    <a:pt x="211" y="142"/>
                    <a:pt x="211" y="141"/>
                    <a:pt x="210" y="141"/>
                  </a:cubicBezTo>
                  <a:cubicBezTo>
                    <a:pt x="207" y="137"/>
                    <a:pt x="207" y="137"/>
                    <a:pt x="207" y="137"/>
                  </a:cubicBezTo>
                  <a:cubicBezTo>
                    <a:pt x="208" y="137"/>
                    <a:pt x="208" y="137"/>
                    <a:pt x="208" y="138"/>
                  </a:cubicBezTo>
                  <a:cubicBezTo>
                    <a:pt x="209" y="138"/>
                    <a:pt x="209" y="138"/>
                    <a:pt x="209" y="138"/>
                  </a:cubicBezTo>
                  <a:cubicBezTo>
                    <a:pt x="217" y="138"/>
                    <a:pt x="217" y="138"/>
                    <a:pt x="217" y="138"/>
                  </a:cubicBezTo>
                  <a:cubicBezTo>
                    <a:pt x="217" y="138"/>
                    <a:pt x="218" y="138"/>
                    <a:pt x="218" y="138"/>
                  </a:cubicBezTo>
                  <a:cubicBezTo>
                    <a:pt x="218" y="138"/>
                    <a:pt x="218" y="139"/>
                    <a:pt x="219" y="139"/>
                  </a:cubicBezTo>
                  <a:cubicBezTo>
                    <a:pt x="215" y="134"/>
                    <a:pt x="215" y="134"/>
                    <a:pt x="215" y="134"/>
                  </a:cubicBezTo>
                  <a:cubicBezTo>
                    <a:pt x="215" y="134"/>
                    <a:pt x="215" y="133"/>
                    <a:pt x="214" y="133"/>
                  </a:cubicBezTo>
                  <a:cubicBezTo>
                    <a:pt x="214" y="133"/>
                    <a:pt x="214" y="133"/>
                    <a:pt x="213" y="133"/>
                  </a:cubicBezTo>
                  <a:cubicBezTo>
                    <a:pt x="206" y="133"/>
                    <a:pt x="206" y="133"/>
                    <a:pt x="206" y="133"/>
                  </a:cubicBezTo>
                  <a:cubicBezTo>
                    <a:pt x="206" y="133"/>
                    <a:pt x="205" y="133"/>
                    <a:pt x="205" y="133"/>
                  </a:cubicBezTo>
                  <a:cubicBezTo>
                    <a:pt x="205" y="132"/>
                    <a:pt x="204" y="132"/>
                    <a:pt x="204" y="132"/>
                  </a:cubicBezTo>
                  <a:cubicBezTo>
                    <a:pt x="201" y="127"/>
                    <a:pt x="201" y="127"/>
                    <a:pt x="201" y="127"/>
                  </a:cubicBezTo>
                  <a:cubicBezTo>
                    <a:pt x="201" y="127"/>
                    <a:pt x="201" y="128"/>
                    <a:pt x="202" y="128"/>
                  </a:cubicBezTo>
                  <a:cubicBezTo>
                    <a:pt x="202" y="128"/>
                    <a:pt x="202" y="128"/>
                    <a:pt x="203" y="128"/>
                  </a:cubicBezTo>
                  <a:cubicBezTo>
                    <a:pt x="210" y="128"/>
                    <a:pt x="210" y="128"/>
                    <a:pt x="210" y="128"/>
                  </a:cubicBezTo>
                  <a:cubicBezTo>
                    <a:pt x="211" y="128"/>
                    <a:pt x="211" y="128"/>
                    <a:pt x="211" y="128"/>
                  </a:cubicBezTo>
                  <a:cubicBezTo>
                    <a:pt x="212" y="129"/>
                    <a:pt x="212" y="129"/>
                    <a:pt x="212" y="129"/>
                  </a:cubicBezTo>
                  <a:cubicBezTo>
                    <a:pt x="209" y="124"/>
                    <a:pt x="209" y="124"/>
                    <a:pt x="209" y="124"/>
                  </a:cubicBezTo>
                  <a:cubicBezTo>
                    <a:pt x="208" y="124"/>
                    <a:pt x="208" y="123"/>
                    <a:pt x="208" y="123"/>
                  </a:cubicBezTo>
                  <a:cubicBezTo>
                    <a:pt x="207" y="123"/>
                    <a:pt x="207" y="123"/>
                    <a:pt x="207" y="123"/>
                  </a:cubicBezTo>
                  <a:cubicBezTo>
                    <a:pt x="201" y="123"/>
                    <a:pt x="201" y="123"/>
                    <a:pt x="201" y="123"/>
                  </a:cubicBezTo>
                  <a:cubicBezTo>
                    <a:pt x="200" y="123"/>
                    <a:pt x="200" y="123"/>
                    <a:pt x="200" y="123"/>
                  </a:cubicBezTo>
                  <a:cubicBezTo>
                    <a:pt x="199" y="123"/>
                    <a:pt x="199" y="122"/>
                    <a:pt x="199" y="122"/>
                  </a:cubicBezTo>
                  <a:cubicBezTo>
                    <a:pt x="195" y="116"/>
                    <a:pt x="195" y="116"/>
                    <a:pt x="195" y="116"/>
                  </a:cubicBezTo>
                  <a:cubicBezTo>
                    <a:pt x="203" y="115"/>
                    <a:pt x="209" y="111"/>
                    <a:pt x="211" y="105"/>
                  </a:cubicBezTo>
                  <a:cubicBezTo>
                    <a:pt x="212" y="97"/>
                    <a:pt x="205" y="89"/>
                    <a:pt x="193" y="88"/>
                  </a:cubicBezTo>
                  <a:cubicBezTo>
                    <a:pt x="192" y="88"/>
                    <a:pt x="190" y="86"/>
                    <a:pt x="190" y="84"/>
                  </a:cubicBezTo>
                  <a:cubicBezTo>
                    <a:pt x="190" y="82"/>
                    <a:pt x="191" y="81"/>
                    <a:pt x="193" y="80"/>
                  </a:cubicBezTo>
                  <a:cubicBezTo>
                    <a:pt x="191" y="80"/>
                    <a:pt x="190" y="80"/>
                    <a:pt x="189" y="80"/>
                  </a:cubicBezTo>
                  <a:cubicBezTo>
                    <a:pt x="184" y="80"/>
                    <a:pt x="180" y="83"/>
                    <a:pt x="180" y="87"/>
                  </a:cubicBezTo>
                  <a:cubicBezTo>
                    <a:pt x="180" y="88"/>
                    <a:pt x="180" y="89"/>
                    <a:pt x="180" y="90"/>
                  </a:cubicBezTo>
                  <a:cubicBezTo>
                    <a:pt x="175" y="92"/>
                    <a:pt x="169" y="96"/>
                    <a:pt x="166" y="101"/>
                  </a:cubicBezTo>
                  <a:cubicBezTo>
                    <a:pt x="170" y="100"/>
                    <a:pt x="174" y="99"/>
                    <a:pt x="179" y="99"/>
                  </a:cubicBezTo>
                  <a:cubicBezTo>
                    <a:pt x="179" y="99"/>
                    <a:pt x="179" y="99"/>
                    <a:pt x="179" y="99"/>
                  </a:cubicBezTo>
                  <a:cubicBezTo>
                    <a:pt x="179" y="95"/>
                    <a:pt x="181" y="93"/>
                    <a:pt x="185" y="93"/>
                  </a:cubicBezTo>
                  <a:cubicBezTo>
                    <a:pt x="185" y="93"/>
                    <a:pt x="185" y="93"/>
                    <a:pt x="185" y="93"/>
                  </a:cubicBezTo>
                  <a:cubicBezTo>
                    <a:pt x="182" y="94"/>
                    <a:pt x="181" y="96"/>
                    <a:pt x="181" y="97"/>
                  </a:cubicBezTo>
                  <a:cubicBezTo>
                    <a:pt x="181" y="99"/>
                    <a:pt x="183" y="100"/>
                    <a:pt x="184" y="100"/>
                  </a:cubicBezTo>
                  <a:cubicBezTo>
                    <a:pt x="185" y="100"/>
                    <a:pt x="186" y="100"/>
                    <a:pt x="186" y="100"/>
                  </a:cubicBezTo>
                  <a:cubicBezTo>
                    <a:pt x="186" y="99"/>
                    <a:pt x="186" y="99"/>
                    <a:pt x="186" y="99"/>
                  </a:cubicBezTo>
                  <a:cubicBezTo>
                    <a:pt x="186" y="96"/>
                    <a:pt x="188" y="94"/>
                    <a:pt x="190" y="94"/>
                  </a:cubicBezTo>
                  <a:cubicBezTo>
                    <a:pt x="191" y="94"/>
                    <a:pt x="191" y="94"/>
                    <a:pt x="191" y="94"/>
                  </a:cubicBezTo>
                  <a:cubicBezTo>
                    <a:pt x="189" y="95"/>
                    <a:pt x="188" y="97"/>
                    <a:pt x="188" y="99"/>
                  </a:cubicBezTo>
                  <a:cubicBezTo>
                    <a:pt x="188" y="101"/>
                    <a:pt x="190" y="104"/>
                    <a:pt x="193" y="104"/>
                  </a:cubicBezTo>
                  <a:cubicBezTo>
                    <a:pt x="193" y="104"/>
                    <a:pt x="194" y="104"/>
                    <a:pt x="194" y="104"/>
                  </a:cubicBezTo>
                  <a:cubicBezTo>
                    <a:pt x="194" y="103"/>
                    <a:pt x="194" y="103"/>
                    <a:pt x="194" y="103"/>
                  </a:cubicBezTo>
                  <a:cubicBezTo>
                    <a:pt x="194" y="101"/>
                    <a:pt x="195" y="99"/>
                    <a:pt x="197" y="99"/>
                  </a:cubicBezTo>
                  <a:cubicBezTo>
                    <a:pt x="199" y="99"/>
                    <a:pt x="201" y="101"/>
                    <a:pt x="201" y="103"/>
                  </a:cubicBezTo>
                  <a:cubicBezTo>
                    <a:pt x="201" y="107"/>
                    <a:pt x="196" y="107"/>
                    <a:pt x="193" y="106"/>
                  </a:cubicBezTo>
                  <a:cubicBezTo>
                    <a:pt x="183" y="103"/>
                    <a:pt x="174" y="102"/>
                    <a:pt x="165" y="103"/>
                  </a:cubicBezTo>
                  <a:cubicBezTo>
                    <a:pt x="154" y="105"/>
                    <a:pt x="135" y="113"/>
                    <a:pt x="116" y="112"/>
                  </a:cubicBezTo>
                  <a:cubicBezTo>
                    <a:pt x="111" y="112"/>
                    <a:pt x="107" y="111"/>
                    <a:pt x="102" y="110"/>
                  </a:cubicBezTo>
                  <a:cubicBezTo>
                    <a:pt x="102" y="110"/>
                    <a:pt x="103" y="111"/>
                    <a:pt x="103" y="111"/>
                  </a:cubicBezTo>
                  <a:cubicBezTo>
                    <a:pt x="105" y="114"/>
                    <a:pt x="106" y="117"/>
                    <a:pt x="104" y="121"/>
                  </a:cubicBezTo>
                  <a:cubicBezTo>
                    <a:pt x="104" y="117"/>
                    <a:pt x="100" y="113"/>
                    <a:pt x="97" y="111"/>
                  </a:cubicBezTo>
                  <a:cubicBezTo>
                    <a:pt x="96" y="110"/>
                    <a:pt x="96" y="109"/>
                    <a:pt x="96" y="108"/>
                  </a:cubicBezTo>
                  <a:cubicBezTo>
                    <a:pt x="97" y="103"/>
                    <a:pt x="97" y="103"/>
                    <a:pt x="97" y="103"/>
                  </a:cubicBezTo>
                  <a:cubicBezTo>
                    <a:pt x="97" y="104"/>
                    <a:pt x="97" y="104"/>
                    <a:pt x="97" y="104"/>
                  </a:cubicBezTo>
                  <a:cubicBezTo>
                    <a:pt x="97" y="105"/>
                    <a:pt x="97" y="105"/>
                    <a:pt x="97" y="105"/>
                  </a:cubicBezTo>
                  <a:cubicBezTo>
                    <a:pt x="99" y="107"/>
                    <a:pt x="99" y="107"/>
                    <a:pt x="99" y="107"/>
                  </a:cubicBezTo>
                  <a:cubicBezTo>
                    <a:pt x="100" y="102"/>
                    <a:pt x="99" y="97"/>
                    <a:pt x="96" y="93"/>
                  </a:cubicBezTo>
                  <a:cubicBezTo>
                    <a:pt x="97" y="89"/>
                    <a:pt x="97" y="85"/>
                    <a:pt x="96" y="82"/>
                  </a:cubicBezTo>
                  <a:cubicBezTo>
                    <a:pt x="96" y="85"/>
                    <a:pt x="95" y="86"/>
                    <a:pt x="93" y="86"/>
                  </a:cubicBezTo>
                  <a:cubicBezTo>
                    <a:pt x="91" y="88"/>
                    <a:pt x="91" y="91"/>
                    <a:pt x="92" y="92"/>
                  </a:cubicBezTo>
                  <a:cubicBezTo>
                    <a:pt x="90" y="91"/>
                    <a:pt x="87" y="87"/>
                    <a:pt x="89" y="85"/>
                  </a:cubicBezTo>
                  <a:cubicBezTo>
                    <a:pt x="90" y="83"/>
                    <a:pt x="95" y="84"/>
                    <a:pt x="96" y="80"/>
                  </a:cubicBezTo>
                  <a:cubicBezTo>
                    <a:pt x="93" y="79"/>
                    <a:pt x="90" y="80"/>
                    <a:pt x="89" y="80"/>
                  </a:cubicBezTo>
                  <a:cubicBezTo>
                    <a:pt x="87" y="78"/>
                    <a:pt x="84" y="77"/>
                    <a:pt x="81" y="77"/>
                  </a:cubicBezTo>
                  <a:cubicBezTo>
                    <a:pt x="79" y="75"/>
                    <a:pt x="76" y="74"/>
                    <a:pt x="72" y="74"/>
                  </a:cubicBezTo>
                  <a:cubicBezTo>
                    <a:pt x="68" y="74"/>
                    <a:pt x="65" y="75"/>
                    <a:pt x="63" y="77"/>
                  </a:cubicBezTo>
                  <a:cubicBezTo>
                    <a:pt x="60" y="77"/>
                    <a:pt x="57" y="78"/>
                    <a:pt x="56" y="80"/>
                  </a:cubicBezTo>
                  <a:cubicBezTo>
                    <a:pt x="55" y="80"/>
                    <a:pt x="52" y="79"/>
                    <a:pt x="48" y="80"/>
                  </a:cubicBezTo>
                  <a:cubicBezTo>
                    <a:pt x="49" y="84"/>
                    <a:pt x="54" y="83"/>
                    <a:pt x="56" y="85"/>
                  </a:cubicBezTo>
                  <a:cubicBezTo>
                    <a:pt x="57" y="87"/>
                    <a:pt x="54" y="91"/>
                    <a:pt x="52" y="92"/>
                  </a:cubicBezTo>
                  <a:cubicBezTo>
                    <a:pt x="54" y="91"/>
                    <a:pt x="53" y="88"/>
                    <a:pt x="51" y="86"/>
                  </a:cubicBezTo>
                  <a:cubicBezTo>
                    <a:pt x="50" y="86"/>
                    <a:pt x="48" y="85"/>
                    <a:pt x="48" y="82"/>
                  </a:cubicBezTo>
                  <a:cubicBezTo>
                    <a:pt x="47" y="85"/>
                    <a:pt x="47" y="89"/>
                    <a:pt x="48" y="93"/>
                  </a:cubicBezTo>
                  <a:cubicBezTo>
                    <a:pt x="45" y="97"/>
                    <a:pt x="44" y="102"/>
                    <a:pt x="45" y="107"/>
                  </a:cubicBezTo>
                  <a:cubicBezTo>
                    <a:pt x="47" y="105"/>
                    <a:pt x="47" y="105"/>
                    <a:pt x="47" y="105"/>
                  </a:cubicBezTo>
                  <a:cubicBezTo>
                    <a:pt x="47" y="105"/>
                    <a:pt x="47" y="105"/>
                    <a:pt x="47" y="104"/>
                  </a:cubicBezTo>
                  <a:cubicBezTo>
                    <a:pt x="48" y="104"/>
                    <a:pt x="48" y="104"/>
                    <a:pt x="47" y="103"/>
                  </a:cubicBezTo>
                  <a:cubicBezTo>
                    <a:pt x="48" y="108"/>
                    <a:pt x="48" y="108"/>
                    <a:pt x="48" y="108"/>
                  </a:cubicBezTo>
                  <a:cubicBezTo>
                    <a:pt x="49" y="109"/>
                    <a:pt x="48" y="110"/>
                    <a:pt x="47" y="111"/>
                  </a:cubicBezTo>
                  <a:cubicBezTo>
                    <a:pt x="44" y="113"/>
                    <a:pt x="40" y="117"/>
                    <a:pt x="40" y="121"/>
                  </a:cubicBezTo>
                  <a:cubicBezTo>
                    <a:pt x="39" y="117"/>
                    <a:pt x="39" y="114"/>
                    <a:pt x="41" y="111"/>
                  </a:cubicBezTo>
                  <a:cubicBezTo>
                    <a:pt x="35" y="108"/>
                    <a:pt x="31" y="103"/>
                    <a:pt x="30" y="102"/>
                  </a:cubicBezTo>
                  <a:cubicBezTo>
                    <a:pt x="28" y="100"/>
                    <a:pt x="29" y="98"/>
                    <a:pt x="30" y="95"/>
                  </a:cubicBezTo>
                  <a:cubicBezTo>
                    <a:pt x="33" y="91"/>
                    <a:pt x="34" y="86"/>
                    <a:pt x="30" y="83"/>
                  </a:cubicBezTo>
                  <a:cubicBezTo>
                    <a:pt x="30" y="83"/>
                    <a:pt x="30" y="83"/>
                    <a:pt x="30" y="82"/>
                  </a:cubicBezTo>
                  <a:cubicBezTo>
                    <a:pt x="30" y="80"/>
                    <a:pt x="28" y="77"/>
                    <a:pt x="25" y="77"/>
                  </a:cubicBezTo>
                  <a:cubicBezTo>
                    <a:pt x="26" y="77"/>
                    <a:pt x="26" y="78"/>
                    <a:pt x="26" y="79"/>
                  </a:cubicBezTo>
                  <a:cubicBezTo>
                    <a:pt x="26" y="80"/>
                    <a:pt x="26" y="82"/>
                    <a:pt x="25" y="82"/>
                  </a:cubicBezTo>
                  <a:cubicBezTo>
                    <a:pt x="26" y="83"/>
                    <a:pt x="26" y="84"/>
                    <a:pt x="26" y="85"/>
                  </a:cubicBezTo>
                  <a:cubicBezTo>
                    <a:pt x="26" y="86"/>
                    <a:pt x="26" y="87"/>
                    <a:pt x="25" y="88"/>
                  </a:cubicBezTo>
                  <a:cubicBezTo>
                    <a:pt x="25" y="88"/>
                    <a:pt x="25" y="87"/>
                    <a:pt x="25" y="87"/>
                  </a:cubicBezTo>
                  <a:cubicBezTo>
                    <a:pt x="25" y="84"/>
                    <a:pt x="23" y="81"/>
                    <a:pt x="20" y="81"/>
                  </a:cubicBezTo>
                  <a:cubicBezTo>
                    <a:pt x="20" y="78"/>
                    <a:pt x="18" y="77"/>
                    <a:pt x="16" y="77"/>
                  </a:cubicBezTo>
                  <a:cubicBezTo>
                    <a:pt x="15" y="77"/>
                    <a:pt x="13" y="77"/>
                    <a:pt x="13" y="78"/>
                  </a:cubicBezTo>
                  <a:cubicBezTo>
                    <a:pt x="14" y="78"/>
                    <a:pt x="16" y="80"/>
                    <a:pt x="16" y="82"/>
                  </a:cubicBezTo>
                  <a:cubicBezTo>
                    <a:pt x="15" y="82"/>
                    <a:pt x="14" y="83"/>
                    <a:pt x="14" y="84"/>
                  </a:cubicBezTo>
                  <a:cubicBezTo>
                    <a:pt x="14" y="84"/>
                    <a:pt x="14" y="84"/>
                    <a:pt x="14" y="84"/>
                  </a:cubicBezTo>
                  <a:cubicBezTo>
                    <a:pt x="17" y="84"/>
                    <a:pt x="20" y="87"/>
                    <a:pt x="20" y="90"/>
                  </a:cubicBezTo>
                  <a:cubicBezTo>
                    <a:pt x="20" y="90"/>
                    <a:pt x="20" y="90"/>
                    <a:pt x="19" y="91"/>
                  </a:cubicBezTo>
                  <a:cubicBezTo>
                    <a:pt x="19" y="89"/>
                    <a:pt x="19" y="88"/>
                    <a:pt x="18" y="87"/>
                  </a:cubicBezTo>
                  <a:cubicBezTo>
                    <a:pt x="16" y="86"/>
                    <a:pt x="14" y="85"/>
                    <a:pt x="11" y="86"/>
                  </a:cubicBezTo>
                  <a:cubicBezTo>
                    <a:pt x="10" y="85"/>
                    <a:pt x="9" y="84"/>
                    <a:pt x="8" y="84"/>
                  </a:cubicBezTo>
                  <a:cubicBezTo>
                    <a:pt x="6" y="84"/>
                    <a:pt x="5" y="85"/>
                    <a:pt x="4" y="87"/>
                  </a:cubicBezTo>
                  <a:cubicBezTo>
                    <a:pt x="5" y="87"/>
                    <a:pt x="7" y="87"/>
                    <a:pt x="8" y="89"/>
                  </a:cubicBezTo>
                  <a:cubicBezTo>
                    <a:pt x="5" y="92"/>
                    <a:pt x="5" y="96"/>
                    <a:pt x="8" y="98"/>
                  </a:cubicBezTo>
                  <a:cubicBezTo>
                    <a:pt x="9" y="100"/>
                    <a:pt x="12" y="100"/>
                    <a:pt x="14" y="100"/>
                  </a:cubicBezTo>
                  <a:cubicBezTo>
                    <a:pt x="14" y="100"/>
                    <a:pt x="14" y="100"/>
                    <a:pt x="15" y="100"/>
                  </a:cubicBezTo>
                  <a:cubicBezTo>
                    <a:pt x="15" y="100"/>
                    <a:pt x="16" y="100"/>
                    <a:pt x="16" y="101"/>
                  </a:cubicBezTo>
                  <a:cubicBezTo>
                    <a:pt x="16" y="102"/>
                    <a:pt x="15" y="103"/>
                    <a:pt x="15" y="103"/>
                  </a:cubicBezTo>
                  <a:cubicBezTo>
                    <a:pt x="14" y="103"/>
                    <a:pt x="14" y="102"/>
                    <a:pt x="14" y="102"/>
                  </a:cubicBezTo>
                  <a:cubicBezTo>
                    <a:pt x="13" y="102"/>
                    <a:pt x="12" y="101"/>
                    <a:pt x="12" y="101"/>
                  </a:cubicBezTo>
                  <a:cubicBezTo>
                    <a:pt x="10" y="101"/>
                    <a:pt x="8" y="103"/>
                    <a:pt x="8" y="105"/>
                  </a:cubicBezTo>
                  <a:cubicBezTo>
                    <a:pt x="8" y="105"/>
                    <a:pt x="8" y="105"/>
                    <a:pt x="8" y="105"/>
                  </a:cubicBezTo>
                  <a:cubicBezTo>
                    <a:pt x="8" y="105"/>
                    <a:pt x="8" y="105"/>
                    <a:pt x="7" y="105"/>
                  </a:cubicBezTo>
                  <a:cubicBezTo>
                    <a:pt x="7" y="105"/>
                    <a:pt x="6" y="105"/>
                    <a:pt x="5" y="104"/>
                  </a:cubicBezTo>
                  <a:cubicBezTo>
                    <a:pt x="5" y="105"/>
                    <a:pt x="5" y="105"/>
                    <a:pt x="5" y="105"/>
                  </a:cubicBezTo>
                  <a:cubicBezTo>
                    <a:pt x="5" y="108"/>
                    <a:pt x="7" y="110"/>
                    <a:pt x="9" y="110"/>
                  </a:cubicBezTo>
                  <a:cubicBezTo>
                    <a:pt x="10" y="112"/>
                    <a:pt x="12" y="114"/>
                    <a:pt x="15" y="114"/>
                  </a:cubicBezTo>
                  <a:cubicBezTo>
                    <a:pt x="17" y="114"/>
                    <a:pt x="18" y="113"/>
                    <a:pt x="19" y="113"/>
                  </a:cubicBezTo>
                  <a:cubicBezTo>
                    <a:pt x="20" y="112"/>
                    <a:pt x="20" y="112"/>
                    <a:pt x="21" y="112"/>
                  </a:cubicBezTo>
                  <a:cubicBezTo>
                    <a:pt x="22" y="112"/>
                    <a:pt x="24" y="113"/>
                    <a:pt x="24" y="115"/>
                  </a:cubicBezTo>
                  <a:cubicBezTo>
                    <a:pt x="24" y="117"/>
                    <a:pt x="23" y="118"/>
                    <a:pt x="22" y="118"/>
                  </a:cubicBezTo>
                  <a:cubicBezTo>
                    <a:pt x="19" y="118"/>
                    <a:pt x="19" y="118"/>
                    <a:pt x="19" y="118"/>
                  </a:cubicBezTo>
                  <a:cubicBezTo>
                    <a:pt x="19" y="119"/>
                    <a:pt x="18" y="119"/>
                    <a:pt x="18" y="118"/>
                  </a:cubicBezTo>
                  <a:cubicBezTo>
                    <a:pt x="18" y="118"/>
                    <a:pt x="17" y="118"/>
                    <a:pt x="17" y="118"/>
                  </a:cubicBezTo>
                  <a:cubicBezTo>
                    <a:pt x="22" y="123"/>
                    <a:pt x="22" y="123"/>
                    <a:pt x="22" y="123"/>
                  </a:cubicBezTo>
                  <a:cubicBezTo>
                    <a:pt x="23" y="123"/>
                    <a:pt x="23" y="123"/>
                    <a:pt x="23" y="123"/>
                  </a:cubicBezTo>
                  <a:cubicBezTo>
                    <a:pt x="24" y="124"/>
                    <a:pt x="24" y="124"/>
                    <a:pt x="24" y="124"/>
                  </a:cubicBezTo>
                  <a:cubicBezTo>
                    <a:pt x="29" y="123"/>
                    <a:pt x="29" y="123"/>
                    <a:pt x="29" y="123"/>
                  </a:cubicBezTo>
                  <a:cubicBezTo>
                    <a:pt x="29" y="122"/>
                    <a:pt x="30" y="122"/>
                    <a:pt x="30" y="123"/>
                  </a:cubicBezTo>
                  <a:cubicBezTo>
                    <a:pt x="30" y="123"/>
                    <a:pt x="31" y="123"/>
                    <a:pt x="31" y="123"/>
                  </a:cubicBezTo>
                  <a:cubicBezTo>
                    <a:pt x="34" y="127"/>
                    <a:pt x="34" y="127"/>
                    <a:pt x="34" y="127"/>
                  </a:cubicBezTo>
                  <a:cubicBezTo>
                    <a:pt x="34" y="126"/>
                    <a:pt x="34" y="126"/>
                    <a:pt x="34" y="126"/>
                  </a:cubicBezTo>
                  <a:cubicBezTo>
                    <a:pt x="33" y="126"/>
                    <a:pt x="33" y="126"/>
                    <a:pt x="32" y="126"/>
                  </a:cubicBezTo>
                  <a:cubicBezTo>
                    <a:pt x="28" y="127"/>
                    <a:pt x="28" y="127"/>
                    <a:pt x="28" y="127"/>
                  </a:cubicBezTo>
                  <a:cubicBezTo>
                    <a:pt x="28" y="127"/>
                    <a:pt x="27" y="127"/>
                    <a:pt x="27" y="127"/>
                  </a:cubicBezTo>
                  <a:cubicBezTo>
                    <a:pt x="27" y="127"/>
                    <a:pt x="26" y="127"/>
                    <a:pt x="26" y="126"/>
                  </a:cubicBezTo>
                  <a:cubicBezTo>
                    <a:pt x="31" y="131"/>
                    <a:pt x="31" y="131"/>
                    <a:pt x="31" y="131"/>
                  </a:cubicBezTo>
                  <a:cubicBezTo>
                    <a:pt x="31" y="131"/>
                    <a:pt x="31" y="131"/>
                    <a:pt x="32" y="131"/>
                  </a:cubicBezTo>
                  <a:cubicBezTo>
                    <a:pt x="32" y="132"/>
                    <a:pt x="33" y="132"/>
                    <a:pt x="33" y="132"/>
                  </a:cubicBezTo>
                  <a:cubicBezTo>
                    <a:pt x="37" y="131"/>
                    <a:pt x="37" y="131"/>
                    <a:pt x="37" y="131"/>
                  </a:cubicBezTo>
                  <a:cubicBezTo>
                    <a:pt x="38" y="130"/>
                    <a:pt x="38" y="131"/>
                    <a:pt x="38" y="131"/>
                  </a:cubicBezTo>
                  <a:cubicBezTo>
                    <a:pt x="39" y="131"/>
                    <a:pt x="39" y="131"/>
                    <a:pt x="39" y="131"/>
                  </a:cubicBezTo>
                  <a:cubicBezTo>
                    <a:pt x="43" y="135"/>
                    <a:pt x="43" y="135"/>
                    <a:pt x="43" y="135"/>
                  </a:cubicBezTo>
                  <a:cubicBezTo>
                    <a:pt x="43" y="134"/>
                    <a:pt x="42" y="134"/>
                    <a:pt x="42" y="134"/>
                  </a:cubicBezTo>
                  <a:cubicBezTo>
                    <a:pt x="42" y="134"/>
                    <a:pt x="41" y="134"/>
                    <a:pt x="41" y="134"/>
                  </a:cubicBezTo>
                  <a:cubicBezTo>
                    <a:pt x="37" y="135"/>
                    <a:pt x="37" y="135"/>
                    <a:pt x="37" y="135"/>
                  </a:cubicBezTo>
                  <a:cubicBezTo>
                    <a:pt x="36" y="135"/>
                    <a:pt x="36" y="135"/>
                    <a:pt x="35" y="135"/>
                  </a:cubicBezTo>
                  <a:cubicBezTo>
                    <a:pt x="35" y="135"/>
                    <a:pt x="35" y="135"/>
                    <a:pt x="35" y="134"/>
                  </a:cubicBezTo>
                  <a:cubicBezTo>
                    <a:pt x="39" y="139"/>
                    <a:pt x="39" y="139"/>
                    <a:pt x="39" y="139"/>
                  </a:cubicBezTo>
                  <a:cubicBezTo>
                    <a:pt x="40" y="139"/>
                    <a:pt x="40" y="139"/>
                    <a:pt x="40" y="140"/>
                  </a:cubicBezTo>
                  <a:cubicBezTo>
                    <a:pt x="41" y="140"/>
                    <a:pt x="41" y="140"/>
                    <a:pt x="41" y="140"/>
                  </a:cubicBezTo>
                  <a:cubicBezTo>
                    <a:pt x="47" y="138"/>
                    <a:pt x="47" y="138"/>
                    <a:pt x="47" y="138"/>
                  </a:cubicBezTo>
                  <a:cubicBezTo>
                    <a:pt x="42" y="141"/>
                    <a:pt x="36" y="145"/>
                    <a:pt x="30" y="148"/>
                  </a:cubicBezTo>
                  <a:cubicBezTo>
                    <a:pt x="27" y="150"/>
                    <a:pt x="23" y="151"/>
                    <a:pt x="19" y="149"/>
                  </a:cubicBezTo>
                  <a:cubicBezTo>
                    <a:pt x="17" y="148"/>
                    <a:pt x="14" y="148"/>
                    <a:pt x="13" y="148"/>
                  </a:cubicBezTo>
                  <a:cubicBezTo>
                    <a:pt x="11" y="149"/>
                    <a:pt x="9" y="150"/>
                    <a:pt x="8" y="152"/>
                  </a:cubicBezTo>
                  <a:cubicBezTo>
                    <a:pt x="9" y="151"/>
                    <a:pt x="10" y="151"/>
                    <a:pt x="11" y="151"/>
                  </a:cubicBezTo>
                  <a:cubicBezTo>
                    <a:pt x="12" y="151"/>
                    <a:pt x="14" y="152"/>
                    <a:pt x="15" y="153"/>
                  </a:cubicBezTo>
                  <a:cubicBezTo>
                    <a:pt x="13" y="152"/>
                    <a:pt x="11" y="152"/>
                    <a:pt x="9" y="153"/>
                  </a:cubicBezTo>
                  <a:cubicBezTo>
                    <a:pt x="4" y="155"/>
                    <a:pt x="2" y="159"/>
                    <a:pt x="3" y="162"/>
                  </a:cubicBezTo>
                  <a:cubicBezTo>
                    <a:pt x="1" y="163"/>
                    <a:pt x="0" y="164"/>
                    <a:pt x="0" y="166"/>
                  </a:cubicBezTo>
                  <a:cubicBezTo>
                    <a:pt x="0" y="167"/>
                    <a:pt x="1" y="168"/>
                    <a:pt x="1" y="169"/>
                  </a:cubicBezTo>
                  <a:cubicBezTo>
                    <a:pt x="2" y="167"/>
                    <a:pt x="3" y="166"/>
                    <a:pt x="5" y="166"/>
                  </a:cubicBezTo>
                  <a:cubicBezTo>
                    <a:pt x="6" y="166"/>
                    <a:pt x="7" y="167"/>
                    <a:pt x="8" y="167"/>
                  </a:cubicBezTo>
                  <a:cubicBezTo>
                    <a:pt x="9" y="166"/>
                    <a:pt x="9" y="166"/>
                    <a:pt x="9" y="166"/>
                  </a:cubicBezTo>
                  <a:cubicBezTo>
                    <a:pt x="9" y="165"/>
                    <a:pt x="9" y="165"/>
                    <a:pt x="9" y="164"/>
                  </a:cubicBezTo>
                  <a:cubicBezTo>
                    <a:pt x="9" y="161"/>
                    <a:pt x="13" y="157"/>
                    <a:pt x="16" y="157"/>
                  </a:cubicBezTo>
                  <a:cubicBezTo>
                    <a:pt x="17" y="157"/>
                    <a:pt x="17" y="157"/>
                    <a:pt x="17" y="158"/>
                  </a:cubicBezTo>
                  <a:cubicBezTo>
                    <a:pt x="14" y="158"/>
                    <a:pt x="12" y="161"/>
                    <a:pt x="12" y="164"/>
                  </a:cubicBezTo>
                  <a:cubicBezTo>
                    <a:pt x="12" y="165"/>
                    <a:pt x="12" y="165"/>
                    <a:pt x="12" y="166"/>
                  </a:cubicBezTo>
                  <a:cubicBezTo>
                    <a:pt x="10" y="166"/>
                    <a:pt x="9" y="168"/>
                    <a:pt x="9" y="170"/>
                  </a:cubicBezTo>
                  <a:cubicBezTo>
                    <a:pt x="9" y="171"/>
                    <a:pt x="10" y="172"/>
                    <a:pt x="10" y="173"/>
                  </a:cubicBezTo>
                  <a:cubicBezTo>
                    <a:pt x="12" y="170"/>
                    <a:pt x="14" y="169"/>
                    <a:pt x="17" y="168"/>
                  </a:cubicBezTo>
                  <a:cubicBezTo>
                    <a:pt x="18" y="169"/>
                    <a:pt x="19" y="169"/>
                    <a:pt x="20" y="169"/>
                  </a:cubicBezTo>
                  <a:cubicBezTo>
                    <a:pt x="21" y="169"/>
                    <a:pt x="21" y="169"/>
                    <a:pt x="22" y="169"/>
                  </a:cubicBezTo>
                  <a:cubicBezTo>
                    <a:pt x="21" y="168"/>
                    <a:pt x="21" y="167"/>
                    <a:pt x="21" y="166"/>
                  </a:cubicBezTo>
                  <a:cubicBezTo>
                    <a:pt x="21" y="162"/>
                    <a:pt x="23" y="160"/>
                    <a:pt x="26" y="160"/>
                  </a:cubicBezTo>
                  <a:cubicBezTo>
                    <a:pt x="27" y="160"/>
                    <a:pt x="27" y="160"/>
                    <a:pt x="27" y="160"/>
                  </a:cubicBezTo>
                  <a:cubicBezTo>
                    <a:pt x="24" y="161"/>
                    <a:pt x="23" y="164"/>
                    <a:pt x="23" y="166"/>
                  </a:cubicBezTo>
                  <a:cubicBezTo>
                    <a:pt x="24" y="168"/>
                    <a:pt x="25" y="169"/>
                    <a:pt x="27" y="169"/>
                  </a:cubicBezTo>
                  <a:cubicBezTo>
                    <a:pt x="27" y="170"/>
                    <a:pt x="27" y="172"/>
                    <a:pt x="26" y="173"/>
                  </a:cubicBezTo>
                  <a:cubicBezTo>
                    <a:pt x="29" y="172"/>
                    <a:pt x="31" y="171"/>
                    <a:pt x="32" y="169"/>
                  </a:cubicBezTo>
                  <a:cubicBezTo>
                    <a:pt x="35" y="168"/>
                    <a:pt x="37" y="165"/>
                    <a:pt x="36" y="163"/>
                  </a:cubicBezTo>
                  <a:cubicBezTo>
                    <a:pt x="36" y="162"/>
                    <a:pt x="35" y="161"/>
                    <a:pt x="35" y="161"/>
                  </a:cubicBezTo>
                  <a:cubicBezTo>
                    <a:pt x="35" y="160"/>
                    <a:pt x="35" y="160"/>
                    <a:pt x="35" y="160"/>
                  </a:cubicBezTo>
                  <a:cubicBezTo>
                    <a:pt x="35" y="159"/>
                    <a:pt x="36" y="157"/>
                    <a:pt x="38" y="157"/>
                  </a:cubicBezTo>
                  <a:cubicBezTo>
                    <a:pt x="39" y="157"/>
                    <a:pt x="41" y="159"/>
                    <a:pt x="41" y="160"/>
                  </a:cubicBezTo>
                  <a:cubicBezTo>
                    <a:pt x="41" y="161"/>
                    <a:pt x="40" y="162"/>
                    <a:pt x="40" y="162"/>
                  </a:cubicBezTo>
                  <a:cubicBezTo>
                    <a:pt x="46" y="162"/>
                    <a:pt x="46" y="162"/>
                    <a:pt x="46" y="162"/>
                  </a:cubicBezTo>
                  <a:cubicBezTo>
                    <a:pt x="46" y="162"/>
                    <a:pt x="47" y="162"/>
                    <a:pt x="47" y="162"/>
                  </a:cubicBezTo>
                  <a:cubicBezTo>
                    <a:pt x="47" y="162"/>
                    <a:pt x="48" y="162"/>
                    <a:pt x="48" y="161"/>
                  </a:cubicBezTo>
                  <a:cubicBezTo>
                    <a:pt x="52" y="155"/>
                    <a:pt x="52" y="155"/>
                    <a:pt x="52" y="155"/>
                  </a:cubicBezTo>
                  <a:cubicBezTo>
                    <a:pt x="52" y="155"/>
                    <a:pt x="52" y="155"/>
                    <a:pt x="52" y="155"/>
                  </a:cubicBezTo>
                  <a:cubicBezTo>
                    <a:pt x="52" y="155"/>
                    <a:pt x="53" y="155"/>
                    <a:pt x="53" y="155"/>
                  </a:cubicBezTo>
                  <a:cubicBezTo>
                    <a:pt x="58" y="155"/>
                    <a:pt x="58" y="155"/>
                    <a:pt x="58" y="155"/>
                  </a:cubicBezTo>
                  <a:cubicBezTo>
                    <a:pt x="57" y="155"/>
                    <a:pt x="57" y="155"/>
                    <a:pt x="57" y="155"/>
                  </a:cubicBezTo>
                  <a:cubicBezTo>
                    <a:pt x="57" y="155"/>
                    <a:pt x="57" y="155"/>
                    <a:pt x="56" y="155"/>
                  </a:cubicBezTo>
                  <a:cubicBezTo>
                    <a:pt x="53" y="161"/>
                    <a:pt x="53" y="161"/>
                    <a:pt x="53" y="161"/>
                  </a:cubicBezTo>
                  <a:cubicBezTo>
                    <a:pt x="52" y="162"/>
                    <a:pt x="52" y="162"/>
                    <a:pt x="52" y="162"/>
                  </a:cubicBezTo>
                  <a:cubicBezTo>
                    <a:pt x="51" y="162"/>
                    <a:pt x="51" y="162"/>
                    <a:pt x="51" y="162"/>
                  </a:cubicBezTo>
                  <a:cubicBezTo>
                    <a:pt x="58" y="162"/>
                    <a:pt x="58" y="162"/>
                    <a:pt x="58" y="162"/>
                  </a:cubicBezTo>
                  <a:cubicBezTo>
                    <a:pt x="58" y="162"/>
                    <a:pt x="59" y="162"/>
                    <a:pt x="59" y="162"/>
                  </a:cubicBezTo>
                  <a:cubicBezTo>
                    <a:pt x="59" y="162"/>
                    <a:pt x="60" y="162"/>
                    <a:pt x="60" y="161"/>
                  </a:cubicBezTo>
                  <a:cubicBezTo>
                    <a:pt x="64" y="155"/>
                    <a:pt x="64" y="155"/>
                    <a:pt x="64" y="155"/>
                  </a:cubicBezTo>
                  <a:cubicBezTo>
                    <a:pt x="61" y="153"/>
                    <a:pt x="60" y="150"/>
                    <a:pt x="60" y="146"/>
                  </a:cubicBezTo>
                  <a:cubicBezTo>
                    <a:pt x="60" y="144"/>
                    <a:pt x="61" y="141"/>
                    <a:pt x="62" y="139"/>
                  </a:cubicBezTo>
                  <a:cubicBezTo>
                    <a:pt x="62" y="138"/>
                    <a:pt x="62" y="138"/>
                    <a:pt x="62" y="138"/>
                  </a:cubicBezTo>
                  <a:cubicBezTo>
                    <a:pt x="62" y="138"/>
                    <a:pt x="62" y="138"/>
                    <a:pt x="61" y="137"/>
                  </a:cubicBezTo>
                  <a:cubicBezTo>
                    <a:pt x="61" y="137"/>
                    <a:pt x="61" y="137"/>
                    <a:pt x="61" y="136"/>
                  </a:cubicBezTo>
                  <a:cubicBezTo>
                    <a:pt x="65" y="140"/>
                    <a:pt x="65" y="140"/>
                    <a:pt x="65" y="140"/>
                  </a:cubicBezTo>
                  <a:cubicBezTo>
                    <a:pt x="65" y="140"/>
                    <a:pt x="65" y="141"/>
                    <a:pt x="65" y="141"/>
                  </a:cubicBezTo>
                  <a:cubicBezTo>
                    <a:pt x="65" y="141"/>
                    <a:pt x="65" y="142"/>
                    <a:pt x="65" y="142"/>
                  </a:cubicBezTo>
                  <a:cubicBezTo>
                    <a:pt x="65" y="143"/>
                    <a:pt x="65" y="143"/>
                    <a:pt x="65" y="143"/>
                  </a:cubicBezTo>
                  <a:cubicBezTo>
                    <a:pt x="65" y="145"/>
                    <a:pt x="63" y="148"/>
                    <a:pt x="67" y="151"/>
                  </a:cubicBezTo>
                  <a:cubicBezTo>
                    <a:pt x="67" y="151"/>
                    <a:pt x="67" y="151"/>
                    <a:pt x="68" y="152"/>
                  </a:cubicBezTo>
                  <a:cubicBezTo>
                    <a:pt x="70" y="153"/>
                    <a:pt x="70" y="153"/>
                    <a:pt x="70" y="153"/>
                  </a:cubicBezTo>
                  <a:cubicBezTo>
                    <a:pt x="70" y="144"/>
                    <a:pt x="70" y="144"/>
                    <a:pt x="70" y="144"/>
                  </a:cubicBezTo>
                  <a:cubicBezTo>
                    <a:pt x="74" y="144"/>
                    <a:pt x="74" y="144"/>
                    <a:pt x="74" y="144"/>
                  </a:cubicBezTo>
                  <a:cubicBezTo>
                    <a:pt x="74" y="154"/>
                    <a:pt x="74" y="154"/>
                    <a:pt x="74" y="154"/>
                  </a:cubicBezTo>
                  <a:cubicBezTo>
                    <a:pt x="74" y="155"/>
                    <a:pt x="74" y="155"/>
                    <a:pt x="74" y="155"/>
                  </a:cubicBezTo>
                  <a:cubicBezTo>
                    <a:pt x="74" y="156"/>
                    <a:pt x="75" y="156"/>
                    <a:pt x="75" y="156"/>
                  </a:cubicBezTo>
                  <a:cubicBezTo>
                    <a:pt x="78" y="158"/>
                    <a:pt x="78" y="158"/>
                    <a:pt x="78" y="158"/>
                  </a:cubicBezTo>
                  <a:cubicBezTo>
                    <a:pt x="79" y="159"/>
                    <a:pt x="79" y="159"/>
                    <a:pt x="79" y="159"/>
                  </a:cubicBezTo>
                  <a:cubicBezTo>
                    <a:pt x="80" y="159"/>
                    <a:pt x="80" y="159"/>
                    <a:pt x="81" y="159"/>
                  </a:cubicBezTo>
                  <a:cubicBezTo>
                    <a:pt x="87" y="156"/>
                    <a:pt x="87" y="156"/>
                    <a:pt x="87" y="156"/>
                  </a:cubicBezTo>
                  <a:cubicBezTo>
                    <a:pt x="87" y="156"/>
                    <a:pt x="86" y="156"/>
                    <a:pt x="86" y="156"/>
                  </a:cubicBezTo>
                  <a:cubicBezTo>
                    <a:pt x="85" y="156"/>
                    <a:pt x="85" y="156"/>
                    <a:pt x="85" y="156"/>
                  </a:cubicBezTo>
                  <a:cubicBezTo>
                    <a:pt x="77" y="151"/>
                    <a:pt x="77" y="151"/>
                    <a:pt x="77" y="151"/>
                  </a:cubicBezTo>
                  <a:cubicBezTo>
                    <a:pt x="81" y="148"/>
                    <a:pt x="79" y="145"/>
                    <a:pt x="79" y="143"/>
                  </a:cubicBezTo>
                  <a:cubicBezTo>
                    <a:pt x="79" y="142"/>
                    <a:pt x="79" y="142"/>
                    <a:pt x="79" y="142"/>
                  </a:cubicBezTo>
                  <a:cubicBezTo>
                    <a:pt x="79" y="142"/>
                    <a:pt x="79" y="141"/>
                    <a:pt x="79" y="141"/>
                  </a:cubicBezTo>
                  <a:cubicBezTo>
                    <a:pt x="79" y="141"/>
                    <a:pt x="79" y="140"/>
                    <a:pt x="80" y="140"/>
                  </a:cubicBezTo>
                  <a:cubicBezTo>
                    <a:pt x="83" y="136"/>
                    <a:pt x="83" y="136"/>
                    <a:pt x="83" y="136"/>
                  </a:cubicBezTo>
                  <a:cubicBezTo>
                    <a:pt x="83" y="137"/>
                    <a:pt x="83" y="137"/>
                    <a:pt x="83" y="137"/>
                  </a:cubicBezTo>
                  <a:cubicBezTo>
                    <a:pt x="83" y="138"/>
                    <a:pt x="83" y="138"/>
                    <a:pt x="83" y="138"/>
                  </a:cubicBezTo>
                  <a:cubicBezTo>
                    <a:pt x="83" y="139"/>
                    <a:pt x="83" y="139"/>
                    <a:pt x="83" y="139"/>
                  </a:cubicBezTo>
                  <a:cubicBezTo>
                    <a:pt x="83" y="142"/>
                    <a:pt x="86" y="146"/>
                    <a:pt x="83" y="149"/>
                  </a:cubicBezTo>
                  <a:cubicBezTo>
                    <a:pt x="90" y="153"/>
                    <a:pt x="90" y="153"/>
                    <a:pt x="90" y="153"/>
                  </a:cubicBezTo>
                  <a:cubicBezTo>
                    <a:pt x="90" y="154"/>
                    <a:pt x="91" y="154"/>
                    <a:pt x="91" y="154"/>
                  </a:cubicBezTo>
                  <a:cubicBezTo>
                    <a:pt x="92" y="154"/>
                    <a:pt x="92" y="154"/>
                    <a:pt x="92" y="153"/>
                  </a:cubicBezTo>
                  <a:cubicBezTo>
                    <a:pt x="99" y="151"/>
                    <a:pt x="99" y="151"/>
                    <a:pt x="99" y="151"/>
                  </a:cubicBezTo>
                  <a:cubicBezTo>
                    <a:pt x="99" y="151"/>
                    <a:pt x="98" y="151"/>
                    <a:pt x="98" y="151"/>
                  </a:cubicBezTo>
                  <a:cubicBezTo>
                    <a:pt x="98" y="151"/>
                    <a:pt x="97" y="151"/>
                    <a:pt x="97" y="150"/>
                  </a:cubicBezTo>
                  <a:cubicBezTo>
                    <a:pt x="90" y="146"/>
                    <a:pt x="90" y="146"/>
                    <a:pt x="90" y="146"/>
                  </a:cubicBezTo>
                  <a:cubicBezTo>
                    <a:pt x="91" y="143"/>
                    <a:pt x="90" y="137"/>
                    <a:pt x="88" y="134"/>
                  </a:cubicBezTo>
                  <a:cubicBezTo>
                    <a:pt x="88" y="134"/>
                    <a:pt x="88" y="134"/>
                    <a:pt x="88" y="134"/>
                  </a:cubicBezTo>
                  <a:cubicBezTo>
                    <a:pt x="88" y="134"/>
                    <a:pt x="88" y="133"/>
                    <a:pt x="88" y="133"/>
                  </a:cubicBezTo>
                  <a:cubicBezTo>
                    <a:pt x="88" y="133"/>
                    <a:pt x="88" y="132"/>
                    <a:pt x="88" y="132"/>
                  </a:cubicBezTo>
                  <a:cubicBezTo>
                    <a:pt x="91" y="127"/>
                    <a:pt x="91" y="127"/>
                    <a:pt x="91" y="127"/>
                  </a:cubicBezTo>
                  <a:cubicBezTo>
                    <a:pt x="90" y="128"/>
                    <a:pt x="90" y="128"/>
                    <a:pt x="90" y="128"/>
                  </a:cubicBezTo>
                  <a:cubicBezTo>
                    <a:pt x="90" y="129"/>
                    <a:pt x="90" y="129"/>
                    <a:pt x="91" y="130"/>
                  </a:cubicBezTo>
                  <a:cubicBezTo>
                    <a:pt x="91" y="131"/>
                    <a:pt x="91" y="131"/>
                    <a:pt x="91" y="131"/>
                  </a:cubicBezTo>
                  <a:cubicBezTo>
                    <a:pt x="92" y="132"/>
                    <a:pt x="92" y="133"/>
                    <a:pt x="93" y="134"/>
                  </a:cubicBezTo>
                  <a:cubicBezTo>
                    <a:pt x="97" y="130"/>
                    <a:pt x="98" y="127"/>
                    <a:pt x="95" y="124"/>
                  </a:cubicBezTo>
                  <a:cubicBezTo>
                    <a:pt x="94" y="123"/>
                    <a:pt x="94" y="123"/>
                    <a:pt x="94" y="123"/>
                  </a:cubicBezTo>
                  <a:cubicBezTo>
                    <a:pt x="94" y="122"/>
                    <a:pt x="94" y="122"/>
                    <a:pt x="94" y="122"/>
                  </a:cubicBezTo>
                  <a:cubicBezTo>
                    <a:pt x="94" y="121"/>
                    <a:pt x="94" y="121"/>
                    <a:pt x="94" y="121"/>
                  </a:cubicBezTo>
                  <a:cubicBezTo>
                    <a:pt x="95" y="116"/>
                    <a:pt x="95" y="116"/>
                    <a:pt x="95" y="116"/>
                  </a:cubicBezTo>
                  <a:cubicBezTo>
                    <a:pt x="95" y="116"/>
                    <a:pt x="95" y="116"/>
                    <a:pt x="95" y="117"/>
                  </a:cubicBezTo>
                  <a:cubicBezTo>
                    <a:pt x="95" y="117"/>
                    <a:pt x="95" y="117"/>
                    <a:pt x="96" y="118"/>
                  </a:cubicBezTo>
                  <a:cubicBezTo>
                    <a:pt x="98" y="121"/>
                    <a:pt x="98" y="121"/>
                    <a:pt x="98" y="121"/>
                  </a:cubicBezTo>
                  <a:cubicBezTo>
                    <a:pt x="103" y="126"/>
                    <a:pt x="100" y="133"/>
                    <a:pt x="94" y="139"/>
                  </a:cubicBezTo>
                  <a:cubicBezTo>
                    <a:pt x="95" y="140"/>
                    <a:pt x="95" y="142"/>
                    <a:pt x="95" y="143"/>
                  </a:cubicBezTo>
                  <a:cubicBezTo>
                    <a:pt x="102" y="148"/>
                    <a:pt x="102" y="148"/>
                    <a:pt x="102" y="148"/>
                  </a:cubicBezTo>
                  <a:cubicBezTo>
                    <a:pt x="103" y="148"/>
                    <a:pt x="103" y="148"/>
                    <a:pt x="103" y="148"/>
                  </a:cubicBezTo>
                  <a:cubicBezTo>
                    <a:pt x="104" y="148"/>
                    <a:pt x="104" y="148"/>
                    <a:pt x="105" y="148"/>
                  </a:cubicBezTo>
                  <a:cubicBezTo>
                    <a:pt x="110" y="146"/>
                    <a:pt x="110" y="146"/>
                    <a:pt x="110" y="146"/>
                  </a:cubicBezTo>
                  <a:cubicBezTo>
                    <a:pt x="110" y="146"/>
                    <a:pt x="110" y="146"/>
                    <a:pt x="109" y="146"/>
                  </a:cubicBezTo>
                  <a:cubicBezTo>
                    <a:pt x="108" y="146"/>
                    <a:pt x="107" y="145"/>
                    <a:pt x="107" y="143"/>
                  </a:cubicBezTo>
                  <a:cubicBezTo>
                    <a:pt x="107" y="142"/>
                    <a:pt x="107" y="141"/>
                    <a:pt x="108" y="141"/>
                  </a:cubicBezTo>
                  <a:cubicBezTo>
                    <a:pt x="130" y="134"/>
                    <a:pt x="150" y="117"/>
                    <a:pt x="163" y="117"/>
                  </a:cubicBezTo>
                  <a:cubicBezTo>
                    <a:pt x="169" y="117"/>
                    <a:pt x="175" y="121"/>
                    <a:pt x="175" y="126"/>
                  </a:cubicBezTo>
                  <a:cubicBezTo>
                    <a:pt x="175" y="127"/>
                    <a:pt x="174" y="127"/>
                    <a:pt x="174" y="128"/>
                  </a:cubicBezTo>
                  <a:cubicBezTo>
                    <a:pt x="171" y="136"/>
                    <a:pt x="175" y="143"/>
                    <a:pt x="186" y="146"/>
                  </a:cubicBezTo>
                  <a:cubicBezTo>
                    <a:pt x="188" y="147"/>
                    <a:pt x="189" y="148"/>
                    <a:pt x="189" y="150"/>
                  </a:cubicBezTo>
                  <a:cubicBezTo>
                    <a:pt x="189" y="151"/>
                    <a:pt x="189" y="151"/>
                    <a:pt x="189" y="151"/>
                  </a:cubicBezTo>
                  <a:cubicBezTo>
                    <a:pt x="189" y="151"/>
                    <a:pt x="190" y="151"/>
                    <a:pt x="190" y="151"/>
                  </a:cubicBezTo>
                  <a:cubicBezTo>
                    <a:pt x="193" y="151"/>
                    <a:pt x="195" y="150"/>
                    <a:pt x="197" y="148"/>
                  </a:cubicBezTo>
                  <a:cubicBezTo>
                    <a:pt x="199" y="148"/>
                    <a:pt x="201" y="147"/>
                    <a:pt x="203" y="147"/>
                  </a:cubicBezTo>
                  <a:cubicBezTo>
                    <a:pt x="203" y="148"/>
                    <a:pt x="203" y="148"/>
                    <a:pt x="203" y="149"/>
                  </a:cubicBezTo>
                  <a:cubicBezTo>
                    <a:pt x="204" y="151"/>
                    <a:pt x="203" y="153"/>
                    <a:pt x="202" y="154"/>
                  </a:cubicBezTo>
                  <a:cubicBezTo>
                    <a:pt x="199" y="154"/>
                    <a:pt x="196" y="153"/>
                    <a:pt x="194" y="154"/>
                  </a:cubicBezTo>
                  <a:cubicBezTo>
                    <a:pt x="189" y="154"/>
                    <a:pt x="186" y="157"/>
                    <a:pt x="186" y="162"/>
                  </a:cubicBezTo>
                  <a:cubicBezTo>
                    <a:pt x="186" y="162"/>
                    <a:pt x="186" y="162"/>
                    <a:pt x="186" y="163"/>
                  </a:cubicBezTo>
                  <a:cubicBezTo>
                    <a:pt x="185" y="163"/>
                    <a:pt x="184" y="165"/>
                    <a:pt x="184" y="167"/>
                  </a:cubicBezTo>
                  <a:cubicBezTo>
                    <a:pt x="184" y="168"/>
                    <a:pt x="184" y="168"/>
                    <a:pt x="184" y="169"/>
                  </a:cubicBezTo>
                  <a:cubicBezTo>
                    <a:pt x="186" y="168"/>
                    <a:pt x="187" y="166"/>
                    <a:pt x="189" y="166"/>
                  </a:cubicBezTo>
                  <a:cubicBezTo>
                    <a:pt x="190" y="162"/>
                    <a:pt x="193" y="159"/>
                    <a:pt x="197" y="159"/>
                  </a:cubicBezTo>
                  <a:cubicBezTo>
                    <a:pt x="197" y="159"/>
                    <a:pt x="198" y="159"/>
                    <a:pt x="198" y="159"/>
                  </a:cubicBezTo>
                  <a:cubicBezTo>
                    <a:pt x="194" y="159"/>
                    <a:pt x="191" y="163"/>
                    <a:pt x="191" y="167"/>
                  </a:cubicBezTo>
                  <a:cubicBezTo>
                    <a:pt x="191" y="167"/>
                    <a:pt x="191" y="167"/>
                    <a:pt x="191" y="168"/>
                  </a:cubicBezTo>
                  <a:cubicBezTo>
                    <a:pt x="191" y="168"/>
                    <a:pt x="191" y="169"/>
                    <a:pt x="191" y="170"/>
                  </a:cubicBezTo>
                  <a:cubicBezTo>
                    <a:pt x="191" y="171"/>
                    <a:pt x="191" y="172"/>
                    <a:pt x="192" y="173"/>
                  </a:cubicBezTo>
                  <a:cubicBezTo>
                    <a:pt x="193" y="171"/>
                    <a:pt x="194" y="169"/>
                    <a:pt x="197" y="169"/>
                  </a:cubicBezTo>
                  <a:cubicBezTo>
                    <a:pt x="198" y="168"/>
                    <a:pt x="200" y="168"/>
                    <a:pt x="201" y="168"/>
                  </a:cubicBezTo>
                  <a:cubicBezTo>
                    <a:pt x="201" y="168"/>
                    <a:pt x="201" y="167"/>
                    <a:pt x="201" y="166"/>
                  </a:cubicBezTo>
                  <a:cubicBezTo>
                    <a:pt x="201" y="163"/>
                    <a:pt x="204" y="160"/>
                    <a:pt x="207" y="160"/>
                  </a:cubicBezTo>
                  <a:cubicBezTo>
                    <a:pt x="208" y="160"/>
                    <a:pt x="208" y="160"/>
                    <a:pt x="208" y="160"/>
                  </a:cubicBezTo>
                  <a:cubicBezTo>
                    <a:pt x="206" y="160"/>
                    <a:pt x="204" y="162"/>
                    <a:pt x="204" y="165"/>
                  </a:cubicBezTo>
                  <a:cubicBezTo>
                    <a:pt x="204" y="167"/>
                    <a:pt x="205" y="168"/>
                    <a:pt x="206" y="169"/>
                  </a:cubicBezTo>
                  <a:cubicBezTo>
                    <a:pt x="206" y="169"/>
                    <a:pt x="206" y="169"/>
                    <a:pt x="206" y="169"/>
                  </a:cubicBezTo>
                  <a:cubicBezTo>
                    <a:pt x="206" y="171"/>
                    <a:pt x="207" y="172"/>
                    <a:pt x="208" y="173"/>
                  </a:cubicBezTo>
                  <a:cubicBezTo>
                    <a:pt x="208" y="170"/>
                    <a:pt x="210" y="169"/>
                    <a:pt x="212" y="169"/>
                  </a:cubicBezTo>
                  <a:cubicBezTo>
                    <a:pt x="215" y="169"/>
                    <a:pt x="216" y="168"/>
                    <a:pt x="218" y="168"/>
                  </a:cubicBezTo>
                  <a:cubicBezTo>
                    <a:pt x="220" y="167"/>
                    <a:pt x="221" y="165"/>
                    <a:pt x="221" y="163"/>
                  </a:cubicBezTo>
                  <a:cubicBezTo>
                    <a:pt x="221" y="161"/>
                    <a:pt x="220" y="160"/>
                    <a:pt x="219" y="159"/>
                  </a:cubicBezTo>
                  <a:cubicBezTo>
                    <a:pt x="220" y="156"/>
                    <a:pt x="220" y="152"/>
                    <a:pt x="219" y="148"/>
                  </a:cubicBezTo>
                  <a:cubicBezTo>
                    <a:pt x="219" y="148"/>
                    <a:pt x="219" y="148"/>
                    <a:pt x="219" y="148"/>
                  </a:cubicBezTo>
                  <a:cubicBezTo>
                    <a:pt x="221" y="148"/>
                    <a:pt x="222" y="149"/>
                    <a:pt x="223" y="150"/>
                  </a:cubicBezTo>
                  <a:moveTo>
                    <a:pt x="53" y="131"/>
                  </a:moveTo>
                  <a:cubicBezTo>
                    <a:pt x="54" y="130"/>
                    <a:pt x="54" y="130"/>
                    <a:pt x="54" y="130"/>
                  </a:cubicBezTo>
                  <a:cubicBezTo>
                    <a:pt x="54" y="129"/>
                    <a:pt x="54" y="129"/>
                    <a:pt x="54" y="128"/>
                  </a:cubicBezTo>
                  <a:cubicBezTo>
                    <a:pt x="54" y="128"/>
                    <a:pt x="54" y="128"/>
                    <a:pt x="54" y="127"/>
                  </a:cubicBezTo>
                  <a:cubicBezTo>
                    <a:pt x="56" y="132"/>
                    <a:pt x="56" y="132"/>
                    <a:pt x="56" y="132"/>
                  </a:cubicBezTo>
                  <a:cubicBezTo>
                    <a:pt x="56" y="132"/>
                    <a:pt x="56" y="133"/>
                    <a:pt x="56" y="133"/>
                  </a:cubicBezTo>
                  <a:cubicBezTo>
                    <a:pt x="56" y="133"/>
                    <a:pt x="56" y="134"/>
                    <a:pt x="56" y="134"/>
                  </a:cubicBezTo>
                  <a:cubicBezTo>
                    <a:pt x="56" y="134"/>
                    <a:pt x="56" y="134"/>
                    <a:pt x="56" y="134"/>
                  </a:cubicBezTo>
                  <a:cubicBezTo>
                    <a:pt x="54" y="137"/>
                    <a:pt x="53" y="143"/>
                    <a:pt x="55" y="146"/>
                  </a:cubicBezTo>
                  <a:cubicBezTo>
                    <a:pt x="51" y="145"/>
                    <a:pt x="50" y="142"/>
                    <a:pt x="50" y="139"/>
                  </a:cubicBezTo>
                  <a:cubicBezTo>
                    <a:pt x="43" y="132"/>
                    <a:pt x="41" y="126"/>
                    <a:pt x="46" y="120"/>
                  </a:cubicBezTo>
                  <a:cubicBezTo>
                    <a:pt x="49" y="117"/>
                    <a:pt x="49" y="117"/>
                    <a:pt x="49" y="117"/>
                  </a:cubicBezTo>
                  <a:cubicBezTo>
                    <a:pt x="49" y="117"/>
                    <a:pt x="49" y="116"/>
                    <a:pt x="49" y="116"/>
                  </a:cubicBezTo>
                  <a:cubicBezTo>
                    <a:pt x="49" y="116"/>
                    <a:pt x="49" y="115"/>
                    <a:pt x="49" y="115"/>
                  </a:cubicBezTo>
                  <a:cubicBezTo>
                    <a:pt x="51" y="120"/>
                    <a:pt x="51" y="120"/>
                    <a:pt x="51" y="120"/>
                  </a:cubicBezTo>
                  <a:cubicBezTo>
                    <a:pt x="51" y="120"/>
                    <a:pt x="51" y="121"/>
                    <a:pt x="51" y="121"/>
                  </a:cubicBezTo>
                  <a:cubicBezTo>
                    <a:pt x="51" y="121"/>
                    <a:pt x="50" y="122"/>
                    <a:pt x="50" y="122"/>
                  </a:cubicBezTo>
                  <a:cubicBezTo>
                    <a:pt x="49" y="123"/>
                    <a:pt x="49" y="123"/>
                    <a:pt x="49" y="123"/>
                  </a:cubicBezTo>
                  <a:cubicBezTo>
                    <a:pt x="47" y="126"/>
                    <a:pt x="48" y="130"/>
                    <a:pt x="52" y="134"/>
                  </a:cubicBezTo>
                  <a:cubicBezTo>
                    <a:pt x="52" y="133"/>
                    <a:pt x="52" y="132"/>
                    <a:pt x="53" y="131"/>
                  </a:cubicBezTo>
                  <a:moveTo>
                    <a:pt x="62" y="96"/>
                  </a:moveTo>
                  <a:cubicBezTo>
                    <a:pt x="60" y="96"/>
                    <a:pt x="60" y="96"/>
                    <a:pt x="60" y="96"/>
                  </a:cubicBezTo>
                  <a:cubicBezTo>
                    <a:pt x="59" y="96"/>
                    <a:pt x="57" y="93"/>
                    <a:pt x="57" y="91"/>
                  </a:cubicBezTo>
                  <a:cubicBezTo>
                    <a:pt x="58" y="92"/>
                    <a:pt x="59" y="93"/>
                    <a:pt x="60" y="93"/>
                  </a:cubicBezTo>
                  <a:cubicBezTo>
                    <a:pt x="68" y="93"/>
                    <a:pt x="68" y="93"/>
                    <a:pt x="68" y="93"/>
                  </a:cubicBezTo>
                  <a:cubicBezTo>
                    <a:pt x="69" y="93"/>
                    <a:pt x="69" y="93"/>
                    <a:pt x="70" y="94"/>
                  </a:cubicBezTo>
                  <a:cubicBezTo>
                    <a:pt x="70" y="95"/>
                    <a:pt x="70" y="96"/>
                    <a:pt x="70" y="97"/>
                  </a:cubicBezTo>
                  <a:cubicBezTo>
                    <a:pt x="69" y="96"/>
                    <a:pt x="69" y="96"/>
                    <a:pt x="68" y="96"/>
                  </a:cubicBezTo>
                  <a:cubicBezTo>
                    <a:pt x="66" y="96"/>
                    <a:pt x="66" y="96"/>
                    <a:pt x="66" y="96"/>
                  </a:cubicBezTo>
                  <a:cubicBezTo>
                    <a:pt x="67" y="96"/>
                    <a:pt x="67" y="97"/>
                    <a:pt x="67" y="97"/>
                  </a:cubicBezTo>
                  <a:cubicBezTo>
                    <a:pt x="67" y="99"/>
                    <a:pt x="66" y="100"/>
                    <a:pt x="64" y="100"/>
                  </a:cubicBezTo>
                  <a:cubicBezTo>
                    <a:pt x="63" y="100"/>
                    <a:pt x="61" y="99"/>
                    <a:pt x="61" y="97"/>
                  </a:cubicBezTo>
                  <a:cubicBezTo>
                    <a:pt x="61" y="97"/>
                    <a:pt x="62" y="96"/>
                    <a:pt x="62" y="96"/>
                  </a:cubicBezTo>
                  <a:moveTo>
                    <a:pt x="64" y="82"/>
                  </a:moveTo>
                  <a:cubicBezTo>
                    <a:pt x="67" y="86"/>
                    <a:pt x="67" y="86"/>
                    <a:pt x="67" y="86"/>
                  </a:cubicBezTo>
                  <a:cubicBezTo>
                    <a:pt x="68" y="87"/>
                    <a:pt x="68" y="87"/>
                    <a:pt x="69" y="88"/>
                  </a:cubicBezTo>
                  <a:cubicBezTo>
                    <a:pt x="66" y="88"/>
                    <a:pt x="66" y="88"/>
                    <a:pt x="66" y="88"/>
                  </a:cubicBezTo>
                  <a:cubicBezTo>
                    <a:pt x="65" y="88"/>
                    <a:pt x="64" y="87"/>
                    <a:pt x="63" y="86"/>
                  </a:cubicBezTo>
                  <a:cubicBezTo>
                    <a:pt x="60" y="82"/>
                    <a:pt x="60" y="82"/>
                    <a:pt x="60" y="82"/>
                  </a:cubicBezTo>
                  <a:cubicBezTo>
                    <a:pt x="60" y="82"/>
                    <a:pt x="59" y="81"/>
                    <a:pt x="59" y="81"/>
                  </a:cubicBezTo>
                  <a:cubicBezTo>
                    <a:pt x="62" y="81"/>
                    <a:pt x="62" y="81"/>
                    <a:pt x="62" y="81"/>
                  </a:cubicBezTo>
                  <a:cubicBezTo>
                    <a:pt x="62" y="81"/>
                    <a:pt x="63" y="81"/>
                    <a:pt x="64" y="82"/>
                  </a:cubicBezTo>
                  <a:moveTo>
                    <a:pt x="73" y="81"/>
                  </a:moveTo>
                  <a:cubicBezTo>
                    <a:pt x="76" y="86"/>
                    <a:pt x="76" y="86"/>
                    <a:pt x="76" y="86"/>
                  </a:cubicBezTo>
                  <a:cubicBezTo>
                    <a:pt x="77" y="87"/>
                    <a:pt x="78" y="88"/>
                    <a:pt x="78" y="88"/>
                  </a:cubicBezTo>
                  <a:cubicBezTo>
                    <a:pt x="75" y="88"/>
                    <a:pt x="75" y="88"/>
                    <a:pt x="75" y="88"/>
                  </a:cubicBezTo>
                  <a:cubicBezTo>
                    <a:pt x="74" y="88"/>
                    <a:pt x="73" y="88"/>
                    <a:pt x="72" y="87"/>
                  </a:cubicBezTo>
                  <a:cubicBezTo>
                    <a:pt x="69" y="82"/>
                    <a:pt x="69" y="82"/>
                    <a:pt x="69" y="82"/>
                  </a:cubicBezTo>
                  <a:cubicBezTo>
                    <a:pt x="68" y="80"/>
                    <a:pt x="68" y="80"/>
                    <a:pt x="66" y="79"/>
                  </a:cubicBezTo>
                  <a:cubicBezTo>
                    <a:pt x="69" y="79"/>
                    <a:pt x="69" y="79"/>
                    <a:pt x="69" y="79"/>
                  </a:cubicBezTo>
                  <a:cubicBezTo>
                    <a:pt x="71" y="79"/>
                    <a:pt x="72" y="80"/>
                    <a:pt x="73" y="81"/>
                  </a:cubicBezTo>
                  <a:moveTo>
                    <a:pt x="86" y="88"/>
                  </a:moveTo>
                  <a:cubicBezTo>
                    <a:pt x="84" y="88"/>
                    <a:pt x="84" y="88"/>
                    <a:pt x="84" y="88"/>
                  </a:cubicBezTo>
                  <a:cubicBezTo>
                    <a:pt x="82" y="88"/>
                    <a:pt x="81" y="87"/>
                    <a:pt x="81" y="86"/>
                  </a:cubicBezTo>
                  <a:cubicBezTo>
                    <a:pt x="78" y="82"/>
                    <a:pt x="78" y="82"/>
                    <a:pt x="78" y="82"/>
                  </a:cubicBezTo>
                  <a:cubicBezTo>
                    <a:pt x="77" y="82"/>
                    <a:pt x="77" y="81"/>
                    <a:pt x="76" y="81"/>
                  </a:cubicBezTo>
                  <a:cubicBezTo>
                    <a:pt x="79" y="81"/>
                    <a:pt x="79" y="81"/>
                    <a:pt x="79" y="81"/>
                  </a:cubicBezTo>
                  <a:cubicBezTo>
                    <a:pt x="80" y="81"/>
                    <a:pt x="81" y="81"/>
                    <a:pt x="81" y="82"/>
                  </a:cubicBezTo>
                  <a:cubicBezTo>
                    <a:pt x="84" y="86"/>
                    <a:pt x="84" y="86"/>
                    <a:pt x="84" y="86"/>
                  </a:cubicBezTo>
                  <a:cubicBezTo>
                    <a:pt x="85" y="87"/>
                    <a:pt x="85" y="87"/>
                    <a:pt x="86" y="88"/>
                  </a:cubicBezTo>
                  <a:moveTo>
                    <a:pt x="87" y="91"/>
                  </a:moveTo>
                  <a:cubicBezTo>
                    <a:pt x="87" y="93"/>
                    <a:pt x="86" y="96"/>
                    <a:pt x="84" y="96"/>
                  </a:cubicBezTo>
                  <a:cubicBezTo>
                    <a:pt x="82" y="96"/>
                    <a:pt x="82" y="96"/>
                    <a:pt x="82" y="96"/>
                  </a:cubicBezTo>
                  <a:cubicBezTo>
                    <a:pt x="83" y="96"/>
                    <a:pt x="83" y="97"/>
                    <a:pt x="83" y="97"/>
                  </a:cubicBezTo>
                  <a:cubicBezTo>
                    <a:pt x="83" y="99"/>
                    <a:pt x="82" y="100"/>
                    <a:pt x="80" y="100"/>
                  </a:cubicBezTo>
                  <a:cubicBezTo>
                    <a:pt x="78" y="100"/>
                    <a:pt x="77" y="99"/>
                    <a:pt x="77" y="97"/>
                  </a:cubicBezTo>
                  <a:cubicBezTo>
                    <a:pt x="77" y="97"/>
                    <a:pt x="77" y="96"/>
                    <a:pt x="78" y="96"/>
                  </a:cubicBezTo>
                  <a:cubicBezTo>
                    <a:pt x="76" y="96"/>
                    <a:pt x="76" y="96"/>
                    <a:pt x="76" y="96"/>
                  </a:cubicBezTo>
                  <a:cubicBezTo>
                    <a:pt x="76" y="96"/>
                    <a:pt x="75" y="96"/>
                    <a:pt x="75" y="97"/>
                  </a:cubicBezTo>
                  <a:cubicBezTo>
                    <a:pt x="75" y="96"/>
                    <a:pt x="74" y="95"/>
                    <a:pt x="75" y="94"/>
                  </a:cubicBezTo>
                  <a:cubicBezTo>
                    <a:pt x="75" y="93"/>
                    <a:pt x="76" y="93"/>
                    <a:pt x="76" y="93"/>
                  </a:cubicBezTo>
                  <a:cubicBezTo>
                    <a:pt x="84" y="93"/>
                    <a:pt x="84" y="93"/>
                    <a:pt x="84" y="93"/>
                  </a:cubicBezTo>
                  <a:cubicBezTo>
                    <a:pt x="85" y="93"/>
                    <a:pt x="86" y="92"/>
                    <a:pt x="87" y="91"/>
                  </a:cubicBezTo>
                  <a:moveTo>
                    <a:pt x="85" y="107"/>
                  </a:moveTo>
                  <a:cubicBezTo>
                    <a:pt x="84" y="107"/>
                    <a:pt x="84" y="108"/>
                    <a:pt x="84" y="108"/>
                  </a:cubicBezTo>
                  <a:cubicBezTo>
                    <a:pt x="84" y="111"/>
                    <a:pt x="83" y="112"/>
                    <a:pt x="81" y="113"/>
                  </a:cubicBezTo>
                  <a:cubicBezTo>
                    <a:pt x="81" y="116"/>
                    <a:pt x="80" y="118"/>
                    <a:pt x="79" y="121"/>
                  </a:cubicBezTo>
                  <a:cubicBezTo>
                    <a:pt x="82" y="126"/>
                    <a:pt x="80" y="129"/>
                    <a:pt x="78" y="130"/>
                  </a:cubicBezTo>
                  <a:cubicBezTo>
                    <a:pt x="76" y="130"/>
                    <a:pt x="74" y="129"/>
                    <a:pt x="72" y="129"/>
                  </a:cubicBezTo>
                  <a:cubicBezTo>
                    <a:pt x="70" y="129"/>
                    <a:pt x="68" y="130"/>
                    <a:pt x="66" y="130"/>
                  </a:cubicBezTo>
                  <a:cubicBezTo>
                    <a:pt x="64" y="129"/>
                    <a:pt x="63" y="126"/>
                    <a:pt x="65" y="121"/>
                  </a:cubicBezTo>
                  <a:cubicBezTo>
                    <a:pt x="64" y="118"/>
                    <a:pt x="64" y="116"/>
                    <a:pt x="64" y="113"/>
                  </a:cubicBezTo>
                  <a:cubicBezTo>
                    <a:pt x="62" y="112"/>
                    <a:pt x="60" y="111"/>
                    <a:pt x="60" y="108"/>
                  </a:cubicBezTo>
                  <a:cubicBezTo>
                    <a:pt x="60" y="108"/>
                    <a:pt x="60" y="107"/>
                    <a:pt x="59" y="107"/>
                  </a:cubicBezTo>
                  <a:cubicBezTo>
                    <a:pt x="52" y="105"/>
                    <a:pt x="51" y="96"/>
                    <a:pt x="55" y="93"/>
                  </a:cubicBezTo>
                  <a:cubicBezTo>
                    <a:pt x="55" y="97"/>
                    <a:pt x="54" y="103"/>
                    <a:pt x="63" y="104"/>
                  </a:cubicBezTo>
                  <a:cubicBezTo>
                    <a:pt x="63" y="109"/>
                    <a:pt x="65" y="110"/>
                    <a:pt x="67" y="110"/>
                  </a:cubicBezTo>
                  <a:cubicBezTo>
                    <a:pt x="69" y="110"/>
                    <a:pt x="70" y="110"/>
                    <a:pt x="70" y="110"/>
                  </a:cubicBezTo>
                  <a:cubicBezTo>
                    <a:pt x="72" y="109"/>
                    <a:pt x="71" y="107"/>
                    <a:pt x="70" y="107"/>
                  </a:cubicBezTo>
                  <a:cubicBezTo>
                    <a:pt x="69" y="106"/>
                    <a:pt x="69" y="105"/>
                    <a:pt x="69" y="103"/>
                  </a:cubicBezTo>
                  <a:cubicBezTo>
                    <a:pt x="69" y="103"/>
                    <a:pt x="69" y="103"/>
                    <a:pt x="69" y="103"/>
                  </a:cubicBezTo>
                  <a:cubicBezTo>
                    <a:pt x="72" y="103"/>
                    <a:pt x="72" y="103"/>
                    <a:pt x="72" y="103"/>
                  </a:cubicBezTo>
                  <a:cubicBezTo>
                    <a:pt x="75" y="103"/>
                    <a:pt x="75" y="103"/>
                    <a:pt x="75" y="103"/>
                  </a:cubicBezTo>
                  <a:cubicBezTo>
                    <a:pt x="75" y="103"/>
                    <a:pt x="75" y="103"/>
                    <a:pt x="75" y="103"/>
                  </a:cubicBezTo>
                  <a:cubicBezTo>
                    <a:pt x="76" y="105"/>
                    <a:pt x="75" y="106"/>
                    <a:pt x="74" y="107"/>
                  </a:cubicBezTo>
                  <a:cubicBezTo>
                    <a:pt x="74" y="107"/>
                    <a:pt x="73" y="109"/>
                    <a:pt x="74" y="110"/>
                  </a:cubicBezTo>
                  <a:cubicBezTo>
                    <a:pt x="75" y="110"/>
                    <a:pt x="76" y="110"/>
                    <a:pt x="77" y="110"/>
                  </a:cubicBezTo>
                  <a:cubicBezTo>
                    <a:pt x="80" y="110"/>
                    <a:pt x="82" y="109"/>
                    <a:pt x="81" y="104"/>
                  </a:cubicBezTo>
                  <a:cubicBezTo>
                    <a:pt x="90" y="103"/>
                    <a:pt x="90" y="97"/>
                    <a:pt x="89" y="93"/>
                  </a:cubicBezTo>
                  <a:cubicBezTo>
                    <a:pt x="93" y="96"/>
                    <a:pt x="92" y="105"/>
                    <a:pt x="85" y="107"/>
                  </a:cubicBezTo>
                  <a:moveTo>
                    <a:pt x="77" y="125"/>
                  </a:moveTo>
                  <a:cubicBezTo>
                    <a:pt x="78" y="123"/>
                    <a:pt x="75" y="122"/>
                    <a:pt x="72" y="122"/>
                  </a:cubicBezTo>
                  <a:cubicBezTo>
                    <a:pt x="69" y="122"/>
                    <a:pt x="67" y="123"/>
                    <a:pt x="67" y="125"/>
                  </a:cubicBezTo>
                  <a:cubicBezTo>
                    <a:pt x="67" y="128"/>
                    <a:pt x="70" y="127"/>
                    <a:pt x="72" y="127"/>
                  </a:cubicBezTo>
                  <a:cubicBezTo>
                    <a:pt x="74" y="127"/>
                    <a:pt x="77" y="128"/>
                    <a:pt x="77" y="125"/>
                  </a:cubicBezTo>
                  <a:moveTo>
                    <a:pt x="76" y="119"/>
                  </a:moveTo>
                  <a:cubicBezTo>
                    <a:pt x="77" y="117"/>
                    <a:pt x="77" y="115"/>
                    <a:pt x="77" y="113"/>
                  </a:cubicBezTo>
                  <a:cubicBezTo>
                    <a:pt x="75" y="115"/>
                    <a:pt x="75" y="115"/>
                    <a:pt x="75" y="115"/>
                  </a:cubicBezTo>
                  <a:cubicBezTo>
                    <a:pt x="75" y="114"/>
                    <a:pt x="74" y="114"/>
                    <a:pt x="74" y="113"/>
                  </a:cubicBezTo>
                  <a:cubicBezTo>
                    <a:pt x="74" y="113"/>
                    <a:pt x="74" y="113"/>
                    <a:pt x="73" y="113"/>
                  </a:cubicBezTo>
                  <a:cubicBezTo>
                    <a:pt x="73" y="113"/>
                    <a:pt x="73" y="113"/>
                    <a:pt x="73" y="113"/>
                  </a:cubicBezTo>
                  <a:cubicBezTo>
                    <a:pt x="73" y="113"/>
                    <a:pt x="72" y="113"/>
                    <a:pt x="72" y="113"/>
                  </a:cubicBezTo>
                  <a:cubicBezTo>
                    <a:pt x="72" y="113"/>
                    <a:pt x="72" y="113"/>
                    <a:pt x="71" y="113"/>
                  </a:cubicBezTo>
                  <a:cubicBezTo>
                    <a:pt x="71" y="113"/>
                    <a:pt x="71" y="113"/>
                    <a:pt x="71" y="113"/>
                  </a:cubicBezTo>
                  <a:cubicBezTo>
                    <a:pt x="71" y="113"/>
                    <a:pt x="70" y="113"/>
                    <a:pt x="70" y="113"/>
                  </a:cubicBezTo>
                  <a:cubicBezTo>
                    <a:pt x="70" y="114"/>
                    <a:pt x="70" y="114"/>
                    <a:pt x="69" y="115"/>
                  </a:cubicBezTo>
                  <a:cubicBezTo>
                    <a:pt x="67" y="113"/>
                    <a:pt x="67" y="113"/>
                    <a:pt x="67" y="113"/>
                  </a:cubicBezTo>
                  <a:cubicBezTo>
                    <a:pt x="67" y="115"/>
                    <a:pt x="67" y="117"/>
                    <a:pt x="68" y="119"/>
                  </a:cubicBezTo>
                  <a:cubicBezTo>
                    <a:pt x="69" y="119"/>
                    <a:pt x="71" y="119"/>
                    <a:pt x="72" y="119"/>
                  </a:cubicBezTo>
                  <a:cubicBezTo>
                    <a:pt x="74" y="119"/>
                    <a:pt x="75" y="119"/>
                    <a:pt x="76" y="119"/>
                  </a:cubicBezTo>
                  <a:moveTo>
                    <a:pt x="164" y="98"/>
                  </a:moveTo>
                  <a:cubicBezTo>
                    <a:pt x="168" y="94"/>
                    <a:pt x="173" y="91"/>
                    <a:pt x="178" y="89"/>
                  </a:cubicBezTo>
                  <a:cubicBezTo>
                    <a:pt x="177" y="88"/>
                    <a:pt x="177" y="88"/>
                    <a:pt x="177" y="87"/>
                  </a:cubicBezTo>
                  <a:cubicBezTo>
                    <a:pt x="177" y="87"/>
                    <a:pt x="177" y="87"/>
                    <a:pt x="177" y="87"/>
                  </a:cubicBezTo>
                  <a:cubicBezTo>
                    <a:pt x="157" y="90"/>
                    <a:pt x="138" y="101"/>
                    <a:pt x="122" y="101"/>
                  </a:cubicBezTo>
                  <a:cubicBezTo>
                    <a:pt x="117" y="101"/>
                    <a:pt x="113" y="99"/>
                    <a:pt x="113" y="96"/>
                  </a:cubicBezTo>
                  <a:cubicBezTo>
                    <a:pt x="113" y="95"/>
                    <a:pt x="113" y="95"/>
                    <a:pt x="113" y="94"/>
                  </a:cubicBezTo>
                  <a:cubicBezTo>
                    <a:pt x="113" y="93"/>
                    <a:pt x="114" y="92"/>
                    <a:pt x="115" y="92"/>
                  </a:cubicBezTo>
                  <a:cubicBezTo>
                    <a:pt x="117" y="92"/>
                    <a:pt x="118" y="93"/>
                    <a:pt x="118" y="95"/>
                  </a:cubicBezTo>
                  <a:cubicBezTo>
                    <a:pt x="118" y="95"/>
                    <a:pt x="118" y="96"/>
                    <a:pt x="117" y="96"/>
                  </a:cubicBezTo>
                  <a:cubicBezTo>
                    <a:pt x="118" y="96"/>
                    <a:pt x="118" y="97"/>
                    <a:pt x="119" y="97"/>
                  </a:cubicBezTo>
                  <a:cubicBezTo>
                    <a:pt x="120" y="97"/>
                    <a:pt x="121" y="96"/>
                    <a:pt x="122" y="96"/>
                  </a:cubicBezTo>
                  <a:cubicBezTo>
                    <a:pt x="124" y="96"/>
                    <a:pt x="125" y="94"/>
                    <a:pt x="125" y="92"/>
                  </a:cubicBezTo>
                  <a:cubicBezTo>
                    <a:pt x="125" y="90"/>
                    <a:pt x="123" y="88"/>
                    <a:pt x="121" y="88"/>
                  </a:cubicBezTo>
                  <a:cubicBezTo>
                    <a:pt x="121" y="88"/>
                    <a:pt x="121" y="88"/>
                    <a:pt x="121" y="88"/>
                  </a:cubicBezTo>
                  <a:cubicBezTo>
                    <a:pt x="121" y="88"/>
                    <a:pt x="122" y="87"/>
                    <a:pt x="123" y="87"/>
                  </a:cubicBezTo>
                  <a:cubicBezTo>
                    <a:pt x="125" y="87"/>
                    <a:pt x="128" y="90"/>
                    <a:pt x="128" y="92"/>
                  </a:cubicBezTo>
                  <a:cubicBezTo>
                    <a:pt x="128" y="92"/>
                    <a:pt x="128" y="93"/>
                    <a:pt x="128" y="93"/>
                  </a:cubicBezTo>
                  <a:cubicBezTo>
                    <a:pt x="135" y="93"/>
                    <a:pt x="143" y="86"/>
                    <a:pt x="145" y="83"/>
                  </a:cubicBezTo>
                  <a:cubicBezTo>
                    <a:pt x="143" y="84"/>
                    <a:pt x="140" y="84"/>
                    <a:pt x="138" y="84"/>
                  </a:cubicBezTo>
                  <a:cubicBezTo>
                    <a:pt x="135" y="84"/>
                    <a:pt x="132" y="84"/>
                    <a:pt x="129" y="83"/>
                  </a:cubicBezTo>
                  <a:cubicBezTo>
                    <a:pt x="126" y="82"/>
                    <a:pt x="122" y="82"/>
                    <a:pt x="119" y="82"/>
                  </a:cubicBezTo>
                  <a:cubicBezTo>
                    <a:pt x="110" y="82"/>
                    <a:pt x="103" y="87"/>
                    <a:pt x="103" y="95"/>
                  </a:cubicBezTo>
                  <a:cubicBezTo>
                    <a:pt x="103" y="101"/>
                    <a:pt x="108" y="106"/>
                    <a:pt x="115" y="107"/>
                  </a:cubicBezTo>
                  <a:cubicBezTo>
                    <a:pt x="130" y="110"/>
                    <a:pt x="149" y="101"/>
                    <a:pt x="164" y="98"/>
                  </a:cubicBezTo>
                  <a:moveTo>
                    <a:pt x="98" y="364"/>
                  </a:moveTo>
                  <a:cubicBezTo>
                    <a:pt x="98" y="365"/>
                    <a:pt x="98" y="365"/>
                    <a:pt x="99" y="366"/>
                  </a:cubicBezTo>
                  <a:cubicBezTo>
                    <a:pt x="100" y="364"/>
                    <a:pt x="102" y="363"/>
                    <a:pt x="104" y="363"/>
                  </a:cubicBezTo>
                  <a:cubicBezTo>
                    <a:pt x="105" y="359"/>
                    <a:pt x="109" y="357"/>
                    <a:pt x="112" y="357"/>
                  </a:cubicBezTo>
                  <a:cubicBezTo>
                    <a:pt x="113" y="357"/>
                    <a:pt x="113" y="357"/>
                    <a:pt x="113" y="357"/>
                  </a:cubicBezTo>
                  <a:cubicBezTo>
                    <a:pt x="110" y="358"/>
                    <a:pt x="108" y="360"/>
                    <a:pt x="106" y="363"/>
                  </a:cubicBezTo>
                  <a:cubicBezTo>
                    <a:pt x="105" y="364"/>
                    <a:pt x="103" y="365"/>
                    <a:pt x="103" y="368"/>
                  </a:cubicBezTo>
                  <a:cubicBezTo>
                    <a:pt x="103" y="369"/>
                    <a:pt x="103" y="369"/>
                    <a:pt x="104" y="370"/>
                  </a:cubicBezTo>
                  <a:cubicBezTo>
                    <a:pt x="106" y="368"/>
                    <a:pt x="108" y="367"/>
                    <a:pt x="110" y="366"/>
                  </a:cubicBezTo>
                  <a:cubicBezTo>
                    <a:pt x="111" y="363"/>
                    <a:pt x="114" y="360"/>
                    <a:pt x="118" y="360"/>
                  </a:cubicBezTo>
                  <a:cubicBezTo>
                    <a:pt x="114" y="361"/>
                    <a:pt x="112" y="364"/>
                    <a:pt x="112" y="368"/>
                  </a:cubicBezTo>
                  <a:cubicBezTo>
                    <a:pt x="112" y="369"/>
                    <a:pt x="112" y="370"/>
                    <a:pt x="113" y="371"/>
                  </a:cubicBezTo>
                  <a:cubicBezTo>
                    <a:pt x="114" y="369"/>
                    <a:pt x="115" y="368"/>
                    <a:pt x="118" y="368"/>
                  </a:cubicBezTo>
                  <a:cubicBezTo>
                    <a:pt x="118" y="368"/>
                    <a:pt x="119" y="368"/>
                    <a:pt x="119" y="368"/>
                  </a:cubicBezTo>
                  <a:cubicBezTo>
                    <a:pt x="120" y="368"/>
                    <a:pt x="121" y="369"/>
                    <a:pt x="121" y="369"/>
                  </a:cubicBezTo>
                  <a:cubicBezTo>
                    <a:pt x="125" y="369"/>
                    <a:pt x="128" y="366"/>
                    <a:pt x="128" y="362"/>
                  </a:cubicBezTo>
                  <a:cubicBezTo>
                    <a:pt x="128" y="361"/>
                    <a:pt x="128" y="361"/>
                    <a:pt x="127" y="360"/>
                  </a:cubicBezTo>
                  <a:cubicBezTo>
                    <a:pt x="129" y="361"/>
                    <a:pt x="130" y="362"/>
                    <a:pt x="130" y="364"/>
                  </a:cubicBezTo>
                  <a:cubicBezTo>
                    <a:pt x="130" y="365"/>
                    <a:pt x="130" y="366"/>
                    <a:pt x="130" y="366"/>
                  </a:cubicBezTo>
                  <a:cubicBezTo>
                    <a:pt x="130" y="366"/>
                    <a:pt x="131" y="366"/>
                    <a:pt x="131" y="366"/>
                  </a:cubicBezTo>
                  <a:cubicBezTo>
                    <a:pt x="135" y="366"/>
                    <a:pt x="139" y="363"/>
                    <a:pt x="139" y="359"/>
                  </a:cubicBezTo>
                  <a:cubicBezTo>
                    <a:pt x="141" y="358"/>
                    <a:pt x="143" y="357"/>
                    <a:pt x="145" y="355"/>
                  </a:cubicBezTo>
                  <a:cubicBezTo>
                    <a:pt x="146" y="360"/>
                    <a:pt x="146" y="360"/>
                    <a:pt x="146" y="360"/>
                  </a:cubicBezTo>
                  <a:cubicBezTo>
                    <a:pt x="146" y="360"/>
                    <a:pt x="146" y="361"/>
                    <a:pt x="146" y="361"/>
                  </a:cubicBezTo>
                  <a:cubicBezTo>
                    <a:pt x="146" y="362"/>
                    <a:pt x="146" y="362"/>
                    <a:pt x="145" y="362"/>
                  </a:cubicBezTo>
                  <a:cubicBezTo>
                    <a:pt x="150" y="357"/>
                    <a:pt x="150" y="357"/>
                    <a:pt x="150" y="357"/>
                  </a:cubicBezTo>
                  <a:cubicBezTo>
                    <a:pt x="150" y="357"/>
                    <a:pt x="150" y="357"/>
                    <a:pt x="150" y="356"/>
                  </a:cubicBezTo>
                  <a:cubicBezTo>
                    <a:pt x="151" y="356"/>
                    <a:pt x="151" y="356"/>
                    <a:pt x="151" y="355"/>
                  </a:cubicBezTo>
                  <a:cubicBezTo>
                    <a:pt x="149" y="349"/>
                    <a:pt x="149" y="349"/>
                    <a:pt x="149" y="349"/>
                  </a:cubicBezTo>
                  <a:cubicBezTo>
                    <a:pt x="149" y="348"/>
                    <a:pt x="149" y="348"/>
                    <a:pt x="149" y="348"/>
                  </a:cubicBezTo>
                  <a:cubicBezTo>
                    <a:pt x="149" y="347"/>
                    <a:pt x="149" y="347"/>
                    <a:pt x="150" y="347"/>
                  </a:cubicBezTo>
                  <a:cubicBezTo>
                    <a:pt x="153" y="343"/>
                    <a:pt x="153" y="343"/>
                    <a:pt x="153" y="343"/>
                  </a:cubicBezTo>
                  <a:cubicBezTo>
                    <a:pt x="153" y="343"/>
                    <a:pt x="153" y="344"/>
                    <a:pt x="153" y="344"/>
                  </a:cubicBezTo>
                  <a:cubicBezTo>
                    <a:pt x="153" y="344"/>
                    <a:pt x="153" y="345"/>
                    <a:pt x="153" y="345"/>
                  </a:cubicBezTo>
                  <a:cubicBezTo>
                    <a:pt x="154" y="352"/>
                    <a:pt x="154" y="352"/>
                    <a:pt x="154" y="352"/>
                  </a:cubicBezTo>
                  <a:cubicBezTo>
                    <a:pt x="154" y="352"/>
                    <a:pt x="154" y="352"/>
                    <a:pt x="154" y="353"/>
                  </a:cubicBezTo>
                  <a:cubicBezTo>
                    <a:pt x="154" y="353"/>
                    <a:pt x="154" y="353"/>
                    <a:pt x="154" y="354"/>
                  </a:cubicBezTo>
                  <a:cubicBezTo>
                    <a:pt x="158" y="349"/>
                    <a:pt x="158" y="349"/>
                    <a:pt x="158" y="349"/>
                  </a:cubicBezTo>
                  <a:cubicBezTo>
                    <a:pt x="158" y="349"/>
                    <a:pt x="158" y="349"/>
                    <a:pt x="158" y="348"/>
                  </a:cubicBezTo>
                  <a:cubicBezTo>
                    <a:pt x="158" y="348"/>
                    <a:pt x="158" y="348"/>
                    <a:pt x="158" y="347"/>
                  </a:cubicBezTo>
                  <a:cubicBezTo>
                    <a:pt x="157" y="341"/>
                    <a:pt x="157" y="341"/>
                    <a:pt x="157" y="341"/>
                  </a:cubicBezTo>
                  <a:cubicBezTo>
                    <a:pt x="157" y="340"/>
                    <a:pt x="157" y="340"/>
                    <a:pt x="157" y="340"/>
                  </a:cubicBezTo>
                  <a:cubicBezTo>
                    <a:pt x="157" y="339"/>
                    <a:pt x="157" y="339"/>
                    <a:pt x="158" y="339"/>
                  </a:cubicBezTo>
                  <a:cubicBezTo>
                    <a:pt x="161" y="335"/>
                    <a:pt x="161" y="335"/>
                    <a:pt x="161" y="335"/>
                  </a:cubicBezTo>
                  <a:cubicBezTo>
                    <a:pt x="161" y="335"/>
                    <a:pt x="161" y="336"/>
                    <a:pt x="161" y="336"/>
                  </a:cubicBezTo>
                  <a:cubicBezTo>
                    <a:pt x="161" y="336"/>
                    <a:pt x="160" y="337"/>
                    <a:pt x="161" y="337"/>
                  </a:cubicBezTo>
                  <a:cubicBezTo>
                    <a:pt x="162" y="344"/>
                    <a:pt x="162" y="344"/>
                    <a:pt x="162" y="344"/>
                  </a:cubicBezTo>
                  <a:cubicBezTo>
                    <a:pt x="162" y="344"/>
                    <a:pt x="162" y="344"/>
                    <a:pt x="162" y="345"/>
                  </a:cubicBezTo>
                  <a:cubicBezTo>
                    <a:pt x="162" y="345"/>
                    <a:pt x="162" y="345"/>
                    <a:pt x="161" y="346"/>
                  </a:cubicBezTo>
                  <a:cubicBezTo>
                    <a:pt x="165" y="341"/>
                    <a:pt x="165" y="341"/>
                    <a:pt x="165" y="341"/>
                  </a:cubicBezTo>
                  <a:cubicBezTo>
                    <a:pt x="166" y="341"/>
                    <a:pt x="166" y="341"/>
                    <a:pt x="166" y="340"/>
                  </a:cubicBezTo>
                  <a:cubicBezTo>
                    <a:pt x="166" y="340"/>
                    <a:pt x="166" y="340"/>
                    <a:pt x="166" y="339"/>
                  </a:cubicBezTo>
                  <a:cubicBezTo>
                    <a:pt x="165" y="336"/>
                    <a:pt x="165" y="336"/>
                    <a:pt x="165" y="336"/>
                  </a:cubicBezTo>
                  <a:cubicBezTo>
                    <a:pt x="165" y="332"/>
                    <a:pt x="168" y="328"/>
                    <a:pt x="171" y="328"/>
                  </a:cubicBezTo>
                  <a:cubicBezTo>
                    <a:pt x="172" y="327"/>
                    <a:pt x="172" y="326"/>
                    <a:pt x="172" y="326"/>
                  </a:cubicBezTo>
                  <a:cubicBezTo>
                    <a:pt x="172" y="322"/>
                    <a:pt x="168" y="319"/>
                    <a:pt x="162" y="319"/>
                  </a:cubicBezTo>
                  <a:cubicBezTo>
                    <a:pt x="159" y="319"/>
                    <a:pt x="157" y="320"/>
                    <a:pt x="155" y="321"/>
                  </a:cubicBezTo>
                  <a:cubicBezTo>
                    <a:pt x="156" y="323"/>
                    <a:pt x="156" y="325"/>
                    <a:pt x="149" y="326"/>
                  </a:cubicBezTo>
                  <a:cubicBezTo>
                    <a:pt x="144" y="327"/>
                    <a:pt x="139" y="328"/>
                    <a:pt x="135" y="331"/>
                  </a:cubicBezTo>
                  <a:cubicBezTo>
                    <a:pt x="129" y="336"/>
                    <a:pt x="130" y="342"/>
                    <a:pt x="126" y="345"/>
                  </a:cubicBezTo>
                  <a:cubicBezTo>
                    <a:pt x="128" y="345"/>
                    <a:pt x="130" y="345"/>
                    <a:pt x="132" y="345"/>
                  </a:cubicBezTo>
                  <a:cubicBezTo>
                    <a:pt x="133" y="345"/>
                    <a:pt x="134" y="344"/>
                    <a:pt x="135" y="344"/>
                  </a:cubicBezTo>
                  <a:cubicBezTo>
                    <a:pt x="134" y="345"/>
                    <a:pt x="133" y="346"/>
                    <a:pt x="131" y="347"/>
                  </a:cubicBezTo>
                  <a:cubicBezTo>
                    <a:pt x="131" y="349"/>
                    <a:pt x="129" y="351"/>
                    <a:pt x="126" y="352"/>
                  </a:cubicBezTo>
                  <a:cubicBezTo>
                    <a:pt x="124" y="353"/>
                    <a:pt x="122" y="353"/>
                    <a:pt x="121" y="352"/>
                  </a:cubicBezTo>
                  <a:cubicBezTo>
                    <a:pt x="114" y="351"/>
                    <a:pt x="114" y="351"/>
                    <a:pt x="114" y="351"/>
                  </a:cubicBezTo>
                  <a:cubicBezTo>
                    <a:pt x="113" y="350"/>
                    <a:pt x="113" y="350"/>
                    <a:pt x="112" y="350"/>
                  </a:cubicBezTo>
                  <a:cubicBezTo>
                    <a:pt x="107" y="350"/>
                    <a:pt x="103" y="354"/>
                    <a:pt x="102" y="359"/>
                  </a:cubicBezTo>
                  <a:cubicBezTo>
                    <a:pt x="100" y="359"/>
                    <a:pt x="98" y="361"/>
                    <a:pt x="98" y="36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4" name="Freeform 6">
              <a:extLst>
                <a:ext uri="{FF2B5EF4-FFF2-40B4-BE49-F238E27FC236}">
                  <a16:creationId xmlns:a16="http://schemas.microsoft.com/office/drawing/2014/main" id="{6C713794-5D65-4C89-A31C-3C98CD789ABE}"/>
                </a:ext>
              </a:extLst>
            </p:cNvPr>
            <p:cNvSpPr>
              <a:spLocks noEditPoints="1"/>
            </p:cNvSpPr>
            <p:nvPr userDrawn="1"/>
          </p:nvSpPr>
          <p:spPr bwMode="auto">
            <a:xfrm>
              <a:off x="3144" y="587"/>
              <a:ext cx="2366" cy="368"/>
            </a:xfrm>
            <a:custGeom>
              <a:avLst/>
              <a:gdLst>
                <a:gd name="T0" fmla="*/ 996 w 996"/>
                <a:gd name="T1" fmla="*/ 64 h 154"/>
                <a:gd name="T2" fmla="*/ 945 w 996"/>
                <a:gd name="T3" fmla="*/ 23 h 154"/>
                <a:gd name="T4" fmla="*/ 895 w 996"/>
                <a:gd name="T5" fmla="*/ 53 h 154"/>
                <a:gd name="T6" fmla="*/ 880 w 996"/>
                <a:gd name="T7" fmla="*/ 45 h 154"/>
                <a:gd name="T8" fmla="*/ 879 w 996"/>
                <a:gd name="T9" fmla="*/ 23 h 154"/>
                <a:gd name="T10" fmla="*/ 842 w 996"/>
                <a:gd name="T11" fmla="*/ 23 h 154"/>
                <a:gd name="T12" fmla="*/ 791 w 996"/>
                <a:gd name="T13" fmla="*/ 29 h 154"/>
                <a:gd name="T14" fmla="*/ 786 w 996"/>
                <a:gd name="T15" fmla="*/ 38 h 154"/>
                <a:gd name="T16" fmla="*/ 798 w 996"/>
                <a:gd name="T17" fmla="*/ 65 h 154"/>
                <a:gd name="T18" fmla="*/ 787 w 996"/>
                <a:gd name="T19" fmla="*/ 147 h 154"/>
                <a:gd name="T20" fmla="*/ 763 w 996"/>
                <a:gd name="T21" fmla="*/ 16 h 154"/>
                <a:gd name="T22" fmla="*/ 732 w 996"/>
                <a:gd name="T23" fmla="*/ 122 h 154"/>
                <a:gd name="T24" fmla="*/ 735 w 996"/>
                <a:gd name="T25" fmla="*/ 46 h 154"/>
                <a:gd name="T26" fmla="*/ 743 w 996"/>
                <a:gd name="T27" fmla="*/ 31 h 154"/>
                <a:gd name="T28" fmla="*/ 751 w 996"/>
                <a:gd name="T29" fmla="*/ 58 h 154"/>
                <a:gd name="T30" fmla="*/ 686 w 996"/>
                <a:gd name="T31" fmla="*/ 132 h 154"/>
                <a:gd name="T32" fmla="*/ 686 w 996"/>
                <a:gd name="T33" fmla="*/ 36 h 154"/>
                <a:gd name="T34" fmla="*/ 665 w 996"/>
                <a:gd name="T35" fmla="*/ 49 h 154"/>
                <a:gd name="T36" fmla="*/ 649 w 996"/>
                <a:gd name="T37" fmla="*/ 38 h 154"/>
                <a:gd name="T38" fmla="*/ 655 w 996"/>
                <a:gd name="T39" fmla="*/ 14 h 154"/>
                <a:gd name="T40" fmla="*/ 587 w 996"/>
                <a:gd name="T41" fmla="*/ 153 h 154"/>
                <a:gd name="T42" fmla="*/ 595 w 996"/>
                <a:gd name="T43" fmla="*/ 36 h 154"/>
                <a:gd name="T44" fmla="*/ 541 w 996"/>
                <a:gd name="T45" fmla="*/ 134 h 154"/>
                <a:gd name="T46" fmla="*/ 549 w 996"/>
                <a:gd name="T47" fmla="*/ 134 h 154"/>
                <a:gd name="T48" fmla="*/ 548 w 996"/>
                <a:gd name="T49" fmla="*/ 24 h 154"/>
                <a:gd name="T50" fmla="*/ 550 w 996"/>
                <a:gd name="T51" fmla="*/ 52 h 154"/>
                <a:gd name="T52" fmla="*/ 555 w 996"/>
                <a:gd name="T53" fmla="*/ 42 h 154"/>
                <a:gd name="T54" fmla="*/ 489 w 996"/>
                <a:gd name="T55" fmla="*/ 48 h 154"/>
                <a:gd name="T56" fmla="*/ 485 w 996"/>
                <a:gd name="T57" fmla="*/ 106 h 154"/>
                <a:gd name="T58" fmla="*/ 459 w 996"/>
                <a:gd name="T59" fmla="*/ 54 h 154"/>
                <a:gd name="T60" fmla="*/ 436 w 996"/>
                <a:gd name="T61" fmla="*/ 127 h 154"/>
                <a:gd name="T62" fmla="*/ 448 w 996"/>
                <a:gd name="T63" fmla="*/ 154 h 154"/>
                <a:gd name="T64" fmla="*/ 464 w 996"/>
                <a:gd name="T65" fmla="*/ 120 h 154"/>
                <a:gd name="T66" fmla="*/ 414 w 996"/>
                <a:gd name="T67" fmla="*/ 153 h 154"/>
                <a:gd name="T68" fmla="*/ 398 w 996"/>
                <a:gd name="T69" fmla="*/ 64 h 154"/>
                <a:gd name="T70" fmla="*/ 369 w 996"/>
                <a:gd name="T71" fmla="*/ 53 h 154"/>
                <a:gd name="T72" fmla="*/ 311 w 996"/>
                <a:gd name="T73" fmla="*/ 106 h 154"/>
                <a:gd name="T74" fmla="*/ 344 w 996"/>
                <a:gd name="T75" fmla="*/ 153 h 154"/>
                <a:gd name="T76" fmla="*/ 304 w 996"/>
                <a:gd name="T77" fmla="*/ 50 h 154"/>
                <a:gd name="T78" fmla="*/ 270 w 996"/>
                <a:gd name="T79" fmla="*/ 53 h 154"/>
                <a:gd name="T80" fmla="*/ 265 w 996"/>
                <a:gd name="T81" fmla="*/ 153 h 154"/>
                <a:gd name="T82" fmla="*/ 289 w 996"/>
                <a:gd name="T83" fmla="*/ 146 h 154"/>
                <a:gd name="T84" fmla="*/ 280 w 996"/>
                <a:gd name="T85" fmla="*/ 120 h 154"/>
                <a:gd name="T86" fmla="*/ 217 w 996"/>
                <a:gd name="T87" fmla="*/ 16 h 154"/>
                <a:gd name="T88" fmla="*/ 185 w 996"/>
                <a:gd name="T89" fmla="*/ 112 h 154"/>
                <a:gd name="T90" fmla="*/ 190 w 996"/>
                <a:gd name="T91" fmla="*/ 60 h 154"/>
                <a:gd name="T92" fmla="*/ 159 w 996"/>
                <a:gd name="T93" fmla="*/ 48 h 154"/>
                <a:gd name="T94" fmla="*/ 137 w 996"/>
                <a:gd name="T95" fmla="*/ 120 h 154"/>
                <a:gd name="T96" fmla="*/ 128 w 996"/>
                <a:gd name="T97" fmla="*/ 16 h 154"/>
                <a:gd name="T98" fmla="*/ 82 w 996"/>
                <a:gd name="T99" fmla="*/ 35 h 154"/>
                <a:gd name="T100" fmla="*/ 64 w 996"/>
                <a:gd name="T101" fmla="*/ 58 h 154"/>
                <a:gd name="T102" fmla="*/ 71 w 996"/>
                <a:gd name="T103" fmla="*/ 0 h 154"/>
                <a:gd name="T104" fmla="*/ 69 w 996"/>
                <a:gd name="T105" fmla="*/ 10 h 154"/>
                <a:gd name="T106" fmla="*/ 52 w 996"/>
                <a:gd name="T107" fmla="*/ 136 h 154"/>
                <a:gd name="T108" fmla="*/ 9 w 996"/>
                <a:gd name="T109" fmla="*/ 64 h 154"/>
                <a:gd name="T110" fmla="*/ 29 w 996"/>
                <a:gd name="T111" fmla="*/ 23 h 154"/>
                <a:gd name="T112" fmla="*/ 15 w 996"/>
                <a:gd name="T113" fmla="*/ 148 h 154"/>
                <a:gd name="T114" fmla="*/ 211 w 996"/>
                <a:gd name="T115" fmla="*/ 134 h 154"/>
                <a:gd name="T116" fmla="*/ 229 w 996"/>
                <a:gd name="T117" fmla="*/ 111 h 154"/>
                <a:gd name="T118" fmla="*/ 361 w 996"/>
                <a:gd name="T119" fmla="*/ 153 h 154"/>
                <a:gd name="T120" fmla="*/ 366 w 996"/>
                <a:gd name="T121" fmla="*/ 136 h 154"/>
                <a:gd name="T122" fmla="*/ 501 w 996"/>
                <a:gd name="T123" fmla="*/ 110 h 154"/>
                <a:gd name="T124" fmla="*/ 505 w 996"/>
                <a:gd name="T125" fmla="*/ 1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154">
                  <a:moveTo>
                    <a:pt x="975" y="58"/>
                  </a:moveTo>
                  <a:cubicBezTo>
                    <a:pt x="975" y="42"/>
                    <a:pt x="975" y="42"/>
                    <a:pt x="975" y="42"/>
                  </a:cubicBezTo>
                  <a:cubicBezTo>
                    <a:pt x="993" y="42"/>
                    <a:pt x="993" y="42"/>
                    <a:pt x="993" y="42"/>
                  </a:cubicBezTo>
                  <a:cubicBezTo>
                    <a:pt x="993" y="36"/>
                    <a:pt x="993" y="36"/>
                    <a:pt x="993" y="36"/>
                  </a:cubicBezTo>
                  <a:cubicBezTo>
                    <a:pt x="975" y="36"/>
                    <a:pt x="975" y="36"/>
                    <a:pt x="975" y="36"/>
                  </a:cubicBezTo>
                  <a:cubicBezTo>
                    <a:pt x="975" y="23"/>
                    <a:pt x="975" y="23"/>
                    <a:pt x="975" y="23"/>
                  </a:cubicBezTo>
                  <a:cubicBezTo>
                    <a:pt x="996" y="23"/>
                    <a:pt x="996" y="23"/>
                    <a:pt x="996" y="23"/>
                  </a:cubicBezTo>
                  <a:cubicBezTo>
                    <a:pt x="996" y="16"/>
                    <a:pt x="996" y="16"/>
                    <a:pt x="996" y="16"/>
                  </a:cubicBezTo>
                  <a:cubicBezTo>
                    <a:pt x="967" y="16"/>
                    <a:pt x="967" y="16"/>
                    <a:pt x="967" y="16"/>
                  </a:cubicBezTo>
                  <a:cubicBezTo>
                    <a:pt x="967" y="64"/>
                    <a:pt x="967" y="64"/>
                    <a:pt x="967" y="64"/>
                  </a:cubicBezTo>
                  <a:cubicBezTo>
                    <a:pt x="996" y="64"/>
                    <a:pt x="996" y="64"/>
                    <a:pt x="996" y="64"/>
                  </a:cubicBezTo>
                  <a:cubicBezTo>
                    <a:pt x="996" y="58"/>
                    <a:pt x="996" y="58"/>
                    <a:pt x="996" y="58"/>
                  </a:cubicBezTo>
                  <a:lnTo>
                    <a:pt x="975" y="58"/>
                  </a:lnTo>
                  <a:close/>
                  <a:moveTo>
                    <a:pt x="945" y="23"/>
                  </a:moveTo>
                  <a:cubicBezTo>
                    <a:pt x="957" y="23"/>
                    <a:pt x="957" y="23"/>
                    <a:pt x="957" y="23"/>
                  </a:cubicBezTo>
                  <a:cubicBezTo>
                    <a:pt x="957" y="16"/>
                    <a:pt x="957" y="16"/>
                    <a:pt x="957" y="16"/>
                  </a:cubicBezTo>
                  <a:cubicBezTo>
                    <a:pt x="925" y="16"/>
                    <a:pt x="925" y="16"/>
                    <a:pt x="925" y="16"/>
                  </a:cubicBezTo>
                  <a:cubicBezTo>
                    <a:pt x="925" y="23"/>
                    <a:pt x="925" y="23"/>
                    <a:pt x="925" y="23"/>
                  </a:cubicBezTo>
                  <a:cubicBezTo>
                    <a:pt x="937" y="23"/>
                    <a:pt x="937" y="23"/>
                    <a:pt x="937" y="23"/>
                  </a:cubicBezTo>
                  <a:cubicBezTo>
                    <a:pt x="937" y="64"/>
                    <a:pt x="937" y="64"/>
                    <a:pt x="937" y="64"/>
                  </a:cubicBezTo>
                  <a:cubicBezTo>
                    <a:pt x="945" y="64"/>
                    <a:pt x="945" y="64"/>
                    <a:pt x="945" y="64"/>
                  </a:cubicBezTo>
                  <a:lnTo>
                    <a:pt x="945" y="23"/>
                  </a:lnTo>
                  <a:close/>
                  <a:moveTo>
                    <a:pt x="907" y="64"/>
                  </a:moveTo>
                  <a:cubicBezTo>
                    <a:pt x="915" y="64"/>
                    <a:pt x="915" y="64"/>
                    <a:pt x="915" y="64"/>
                  </a:cubicBezTo>
                  <a:cubicBezTo>
                    <a:pt x="915" y="16"/>
                    <a:pt x="915" y="16"/>
                    <a:pt x="915" y="16"/>
                  </a:cubicBezTo>
                  <a:cubicBezTo>
                    <a:pt x="907" y="16"/>
                    <a:pt x="907" y="16"/>
                    <a:pt x="907" y="16"/>
                  </a:cubicBezTo>
                  <a:lnTo>
                    <a:pt x="907" y="64"/>
                  </a:lnTo>
                  <a:close/>
                  <a:moveTo>
                    <a:pt x="887" y="64"/>
                  </a:moveTo>
                  <a:cubicBezTo>
                    <a:pt x="896" y="64"/>
                    <a:pt x="896" y="64"/>
                    <a:pt x="896" y="64"/>
                  </a:cubicBezTo>
                  <a:cubicBezTo>
                    <a:pt x="896" y="63"/>
                    <a:pt x="896" y="63"/>
                    <a:pt x="896" y="63"/>
                  </a:cubicBezTo>
                  <a:cubicBezTo>
                    <a:pt x="896" y="63"/>
                    <a:pt x="895" y="62"/>
                    <a:pt x="895" y="61"/>
                  </a:cubicBezTo>
                  <a:cubicBezTo>
                    <a:pt x="895" y="59"/>
                    <a:pt x="895" y="58"/>
                    <a:pt x="895" y="57"/>
                  </a:cubicBezTo>
                  <a:cubicBezTo>
                    <a:pt x="895" y="53"/>
                    <a:pt x="895" y="53"/>
                    <a:pt x="895" y="53"/>
                  </a:cubicBezTo>
                  <a:cubicBezTo>
                    <a:pt x="895" y="50"/>
                    <a:pt x="895" y="47"/>
                    <a:pt x="893" y="45"/>
                  </a:cubicBezTo>
                  <a:cubicBezTo>
                    <a:pt x="892" y="43"/>
                    <a:pt x="890" y="42"/>
                    <a:pt x="888" y="41"/>
                  </a:cubicBezTo>
                  <a:cubicBezTo>
                    <a:pt x="890" y="40"/>
                    <a:pt x="892" y="39"/>
                    <a:pt x="893" y="37"/>
                  </a:cubicBezTo>
                  <a:cubicBezTo>
                    <a:pt x="894" y="35"/>
                    <a:pt x="895" y="33"/>
                    <a:pt x="895" y="30"/>
                  </a:cubicBezTo>
                  <a:cubicBezTo>
                    <a:pt x="895" y="26"/>
                    <a:pt x="893" y="23"/>
                    <a:pt x="891" y="20"/>
                  </a:cubicBezTo>
                  <a:cubicBezTo>
                    <a:pt x="888" y="18"/>
                    <a:pt x="884" y="16"/>
                    <a:pt x="879" y="16"/>
                  </a:cubicBezTo>
                  <a:cubicBezTo>
                    <a:pt x="864" y="16"/>
                    <a:pt x="864" y="16"/>
                    <a:pt x="864" y="16"/>
                  </a:cubicBezTo>
                  <a:cubicBezTo>
                    <a:pt x="864" y="64"/>
                    <a:pt x="864" y="64"/>
                    <a:pt x="864" y="64"/>
                  </a:cubicBezTo>
                  <a:cubicBezTo>
                    <a:pt x="872" y="64"/>
                    <a:pt x="872" y="64"/>
                    <a:pt x="872" y="64"/>
                  </a:cubicBezTo>
                  <a:cubicBezTo>
                    <a:pt x="872" y="45"/>
                    <a:pt x="872" y="45"/>
                    <a:pt x="872" y="45"/>
                  </a:cubicBezTo>
                  <a:cubicBezTo>
                    <a:pt x="880" y="45"/>
                    <a:pt x="880" y="45"/>
                    <a:pt x="880" y="45"/>
                  </a:cubicBezTo>
                  <a:cubicBezTo>
                    <a:pt x="882" y="45"/>
                    <a:pt x="884" y="45"/>
                    <a:pt x="885" y="47"/>
                  </a:cubicBezTo>
                  <a:cubicBezTo>
                    <a:pt x="886" y="48"/>
                    <a:pt x="887" y="50"/>
                    <a:pt x="887" y="53"/>
                  </a:cubicBezTo>
                  <a:cubicBezTo>
                    <a:pt x="887" y="57"/>
                    <a:pt x="887" y="57"/>
                    <a:pt x="887" y="57"/>
                  </a:cubicBezTo>
                  <a:cubicBezTo>
                    <a:pt x="887" y="58"/>
                    <a:pt x="887" y="60"/>
                    <a:pt x="887" y="61"/>
                  </a:cubicBezTo>
                  <a:cubicBezTo>
                    <a:pt x="887" y="62"/>
                    <a:pt x="887" y="63"/>
                    <a:pt x="887" y="64"/>
                  </a:cubicBezTo>
                  <a:moveTo>
                    <a:pt x="887" y="31"/>
                  </a:moveTo>
                  <a:cubicBezTo>
                    <a:pt x="887" y="33"/>
                    <a:pt x="886" y="35"/>
                    <a:pt x="885" y="36"/>
                  </a:cubicBezTo>
                  <a:cubicBezTo>
                    <a:pt x="884" y="38"/>
                    <a:pt x="882" y="38"/>
                    <a:pt x="879" y="38"/>
                  </a:cubicBezTo>
                  <a:cubicBezTo>
                    <a:pt x="872" y="38"/>
                    <a:pt x="872" y="38"/>
                    <a:pt x="872" y="38"/>
                  </a:cubicBezTo>
                  <a:cubicBezTo>
                    <a:pt x="872" y="23"/>
                    <a:pt x="872" y="23"/>
                    <a:pt x="872" y="23"/>
                  </a:cubicBezTo>
                  <a:cubicBezTo>
                    <a:pt x="879" y="23"/>
                    <a:pt x="879" y="23"/>
                    <a:pt x="879" y="23"/>
                  </a:cubicBezTo>
                  <a:cubicBezTo>
                    <a:pt x="882" y="23"/>
                    <a:pt x="884" y="23"/>
                    <a:pt x="885" y="25"/>
                  </a:cubicBezTo>
                  <a:cubicBezTo>
                    <a:pt x="886" y="26"/>
                    <a:pt x="887" y="28"/>
                    <a:pt x="887" y="31"/>
                  </a:cubicBezTo>
                  <a:moveTo>
                    <a:pt x="842" y="23"/>
                  </a:moveTo>
                  <a:cubicBezTo>
                    <a:pt x="855" y="23"/>
                    <a:pt x="855" y="23"/>
                    <a:pt x="855" y="23"/>
                  </a:cubicBezTo>
                  <a:cubicBezTo>
                    <a:pt x="855" y="16"/>
                    <a:pt x="855" y="16"/>
                    <a:pt x="855" y="16"/>
                  </a:cubicBezTo>
                  <a:cubicBezTo>
                    <a:pt x="822" y="16"/>
                    <a:pt x="822" y="16"/>
                    <a:pt x="822" y="16"/>
                  </a:cubicBezTo>
                  <a:cubicBezTo>
                    <a:pt x="822" y="23"/>
                    <a:pt x="822" y="23"/>
                    <a:pt x="822" y="23"/>
                  </a:cubicBezTo>
                  <a:cubicBezTo>
                    <a:pt x="834" y="23"/>
                    <a:pt x="834" y="23"/>
                    <a:pt x="834" y="23"/>
                  </a:cubicBezTo>
                  <a:cubicBezTo>
                    <a:pt x="834" y="64"/>
                    <a:pt x="834" y="64"/>
                    <a:pt x="834" y="64"/>
                  </a:cubicBezTo>
                  <a:cubicBezTo>
                    <a:pt x="842" y="64"/>
                    <a:pt x="842" y="64"/>
                    <a:pt x="842" y="64"/>
                  </a:cubicBezTo>
                  <a:lnTo>
                    <a:pt x="842" y="23"/>
                  </a:lnTo>
                  <a:close/>
                  <a:moveTo>
                    <a:pt x="849" y="106"/>
                  </a:moveTo>
                  <a:cubicBezTo>
                    <a:pt x="816" y="106"/>
                    <a:pt x="816" y="106"/>
                    <a:pt x="816" y="106"/>
                  </a:cubicBezTo>
                  <a:cubicBezTo>
                    <a:pt x="816" y="112"/>
                    <a:pt x="816" y="112"/>
                    <a:pt x="816" y="112"/>
                  </a:cubicBezTo>
                  <a:cubicBezTo>
                    <a:pt x="828" y="112"/>
                    <a:pt x="828" y="112"/>
                    <a:pt x="828" y="112"/>
                  </a:cubicBezTo>
                  <a:cubicBezTo>
                    <a:pt x="828" y="153"/>
                    <a:pt x="828" y="153"/>
                    <a:pt x="828" y="153"/>
                  </a:cubicBezTo>
                  <a:cubicBezTo>
                    <a:pt x="836" y="153"/>
                    <a:pt x="836" y="153"/>
                    <a:pt x="836" y="153"/>
                  </a:cubicBezTo>
                  <a:cubicBezTo>
                    <a:pt x="836" y="112"/>
                    <a:pt x="836" y="112"/>
                    <a:pt x="836" y="112"/>
                  </a:cubicBezTo>
                  <a:cubicBezTo>
                    <a:pt x="849" y="112"/>
                    <a:pt x="849" y="112"/>
                    <a:pt x="849" y="112"/>
                  </a:cubicBezTo>
                  <a:lnTo>
                    <a:pt x="849" y="106"/>
                  </a:lnTo>
                  <a:close/>
                  <a:moveTo>
                    <a:pt x="793" y="34"/>
                  </a:moveTo>
                  <a:cubicBezTo>
                    <a:pt x="792" y="32"/>
                    <a:pt x="791" y="31"/>
                    <a:pt x="791" y="29"/>
                  </a:cubicBezTo>
                  <a:cubicBezTo>
                    <a:pt x="791" y="27"/>
                    <a:pt x="792" y="25"/>
                    <a:pt x="793" y="24"/>
                  </a:cubicBezTo>
                  <a:cubicBezTo>
                    <a:pt x="794" y="23"/>
                    <a:pt x="796" y="22"/>
                    <a:pt x="798" y="22"/>
                  </a:cubicBezTo>
                  <a:cubicBezTo>
                    <a:pt x="801" y="22"/>
                    <a:pt x="803" y="23"/>
                    <a:pt x="804" y="24"/>
                  </a:cubicBezTo>
                  <a:cubicBezTo>
                    <a:pt x="805" y="26"/>
                    <a:pt x="806" y="28"/>
                    <a:pt x="806" y="30"/>
                  </a:cubicBezTo>
                  <a:cubicBezTo>
                    <a:pt x="814" y="30"/>
                    <a:pt x="814" y="30"/>
                    <a:pt x="814" y="30"/>
                  </a:cubicBezTo>
                  <a:cubicBezTo>
                    <a:pt x="814" y="30"/>
                    <a:pt x="814" y="30"/>
                    <a:pt x="814" y="30"/>
                  </a:cubicBezTo>
                  <a:cubicBezTo>
                    <a:pt x="814" y="26"/>
                    <a:pt x="813" y="22"/>
                    <a:pt x="810" y="20"/>
                  </a:cubicBezTo>
                  <a:cubicBezTo>
                    <a:pt x="807" y="17"/>
                    <a:pt x="803" y="16"/>
                    <a:pt x="798" y="16"/>
                  </a:cubicBezTo>
                  <a:cubicBezTo>
                    <a:pt x="794" y="16"/>
                    <a:pt x="790" y="17"/>
                    <a:pt x="787" y="19"/>
                  </a:cubicBezTo>
                  <a:cubicBezTo>
                    <a:pt x="784" y="22"/>
                    <a:pt x="783" y="25"/>
                    <a:pt x="783" y="29"/>
                  </a:cubicBezTo>
                  <a:cubicBezTo>
                    <a:pt x="783" y="33"/>
                    <a:pt x="784" y="36"/>
                    <a:pt x="786" y="38"/>
                  </a:cubicBezTo>
                  <a:cubicBezTo>
                    <a:pt x="789" y="40"/>
                    <a:pt x="792" y="42"/>
                    <a:pt x="798" y="43"/>
                  </a:cubicBezTo>
                  <a:cubicBezTo>
                    <a:pt x="801" y="44"/>
                    <a:pt x="803" y="46"/>
                    <a:pt x="805" y="47"/>
                  </a:cubicBezTo>
                  <a:cubicBezTo>
                    <a:pt x="806" y="48"/>
                    <a:pt x="806" y="50"/>
                    <a:pt x="806" y="52"/>
                  </a:cubicBezTo>
                  <a:cubicBezTo>
                    <a:pt x="806" y="54"/>
                    <a:pt x="806" y="55"/>
                    <a:pt x="804" y="56"/>
                  </a:cubicBezTo>
                  <a:cubicBezTo>
                    <a:pt x="803" y="58"/>
                    <a:pt x="801" y="58"/>
                    <a:pt x="798" y="58"/>
                  </a:cubicBezTo>
                  <a:cubicBezTo>
                    <a:pt x="796" y="58"/>
                    <a:pt x="794" y="58"/>
                    <a:pt x="792" y="56"/>
                  </a:cubicBezTo>
                  <a:cubicBezTo>
                    <a:pt x="790" y="55"/>
                    <a:pt x="790" y="53"/>
                    <a:pt x="790" y="50"/>
                  </a:cubicBezTo>
                  <a:cubicBezTo>
                    <a:pt x="782" y="50"/>
                    <a:pt x="782" y="50"/>
                    <a:pt x="782" y="50"/>
                  </a:cubicBezTo>
                  <a:cubicBezTo>
                    <a:pt x="782" y="50"/>
                    <a:pt x="782" y="50"/>
                    <a:pt x="782" y="50"/>
                  </a:cubicBezTo>
                  <a:cubicBezTo>
                    <a:pt x="781" y="55"/>
                    <a:pt x="783" y="59"/>
                    <a:pt x="786" y="61"/>
                  </a:cubicBezTo>
                  <a:cubicBezTo>
                    <a:pt x="789" y="63"/>
                    <a:pt x="793" y="65"/>
                    <a:pt x="798" y="65"/>
                  </a:cubicBezTo>
                  <a:cubicBezTo>
                    <a:pt x="803" y="65"/>
                    <a:pt x="807" y="64"/>
                    <a:pt x="810" y="61"/>
                  </a:cubicBezTo>
                  <a:cubicBezTo>
                    <a:pt x="813" y="59"/>
                    <a:pt x="815" y="56"/>
                    <a:pt x="815" y="51"/>
                  </a:cubicBezTo>
                  <a:cubicBezTo>
                    <a:pt x="815" y="47"/>
                    <a:pt x="814" y="44"/>
                    <a:pt x="811" y="42"/>
                  </a:cubicBezTo>
                  <a:cubicBezTo>
                    <a:pt x="809" y="40"/>
                    <a:pt x="805" y="38"/>
                    <a:pt x="800" y="37"/>
                  </a:cubicBezTo>
                  <a:cubicBezTo>
                    <a:pt x="796" y="36"/>
                    <a:pt x="794" y="35"/>
                    <a:pt x="793" y="34"/>
                  </a:cubicBezTo>
                  <a:moveTo>
                    <a:pt x="808" y="106"/>
                  </a:moveTo>
                  <a:cubicBezTo>
                    <a:pt x="779" y="106"/>
                    <a:pt x="779" y="106"/>
                    <a:pt x="779" y="106"/>
                  </a:cubicBezTo>
                  <a:cubicBezTo>
                    <a:pt x="779" y="153"/>
                    <a:pt x="779" y="153"/>
                    <a:pt x="779" y="153"/>
                  </a:cubicBezTo>
                  <a:cubicBezTo>
                    <a:pt x="808" y="153"/>
                    <a:pt x="808" y="153"/>
                    <a:pt x="808" y="153"/>
                  </a:cubicBezTo>
                  <a:cubicBezTo>
                    <a:pt x="808" y="147"/>
                    <a:pt x="808" y="147"/>
                    <a:pt x="808" y="147"/>
                  </a:cubicBezTo>
                  <a:cubicBezTo>
                    <a:pt x="787" y="147"/>
                    <a:pt x="787" y="147"/>
                    <a:pt x="787" y="147"/>
                  </a:cubicBezTo>
                  <a:cubicBezTo>
                    <a:pt x="787" y="132"/>
                    <a:pt x="787" y="132"/>
                    <a:pt x="787" y="132"/>
                  </a:cubicBezTo>
                  <a:cubicBezTo>
                    <a:pt x="805" y="132"/>
                    <a:pt x="805" y="132"/>
                    <a:pt x="805" y="132"/>
                  </a:cubicBezTo>
                  <a:cubicBezTo>
                    <a:pt x="805" y="125"/>
                    <a:pt x="805" y="125"/>
                    <a:pt x="805" y="125"/>
                  </a:cubicBezTo>
                  <a:cubicBezTo>
                    <a:pt x="787" y="125"/>
                    <a:pt x="787" y="125"/>
                    <a:pt x="787" y="125"/>
                  </a:cubicBezTo>
                  <a:cubicBezTo>
                    <a:pt x="787" y="112"/>
                    <a:pt x="787" y="112"/>
                    <a:pt x="787" y="112"/>
                  </a:cubicBezTo>
                  <a:cubicBezTo>
                    <a:pt x="808" y="112"/>
                    <a:pt x="808" y="112"/>
                    <a:pt x="808" y="112"/>
                  </a:cubicBezTo>
                  <a:lnTo>
                    <a:pt x="808" y="106"/>
                  </a:lnTo>
                  <a:close/>
                  <a:moveTo>
                    <a:pt x="763" y="64"/>
                  </a:moveTo>
                  <a:cubicBezTo>
                    <a:pt x="771" y="64"/>
                    <a:pt x="771" y="64"/>
                    <a:pt x="771" y="64"/>
                  </a:cubicBezTo>
                  <a:cubicBezTo>
                    <a:pt x="771" y="16"/>
                    <a:pt x="771" y="16"/>
                    <a:pt x="771" y="16"/>
                  </a:cubicBezTo>
                  <a:cubicBezTo>
                    <a:pt x="763" y="16"/>
                    <a:pt x="763" y="16"/>
                    <a:pt x="763" y="16"/>
                  </a:cubicBezTo>
                  <a:lnTo>
                    <a:pt x="763" y="64"/>
                  </a:lnTo>
                  <a:close/>
                  <a:moveTo>
                    <a:pt x="766" y="106"/>
                  </a:moveTo>
                  <a:cubicBezTo>
                    <a:pt x="756" y="106"/>
                    <a:pt x="756" y="106"/>
                    <a:pt x="756" y="106"/>
                  </a:cubicBezTo>
                  <a:cubicBezTo>
                    <a:pt x="745" y="143"/>
                    <a:pt x="745" y="143"/>
                    <a:pt x="745" y="143"/>
                  </a:cubicBezTo>
                  <a:cubicBezTo>
                    <a:pt x="745" y="143"/>
                    <a:pt x="745" y="143"/>
                    <a:pt x="745" y="143"/>
                  </a:cubicBezTo>
                  <a:cubicBezTo>
                    <a:pt x="734" y="106"/>
                    <a:pt x="734" y="106"/>
                    <a:pt x="734" y="106"/>
                  </a:cubicBezTo>
                  <a:cubicBezTo>
                    <a:pt x="723" y="106"/>
                    <a:pt x="723" y="106"/>
                    <a:pt x="723" y="106"/>
                  </a:cubicBezTo>
                  <a:cubicBezTo>
                    <a:pt x="723" y="153"/>
                    <a:pt x="723" y="153"/>
                    <a:pt x="723" y="153"/>
                  </a:cubicBezTo>
                  <a:cubicBezTo>
                    <a:pt x="732" y="153"/>
                    <a:pt x="732" y="153"/>
                    <a:pt x="732" y="153"/>
                  </a:cubicBezTo>
                  <a:cubicBezTo>
                    <a:pt x="732" y="122"/>
                    <a:pt x="732" y="122"/>
                    <a:pt x="732" y="122"/>
                  </a:cubicBezTo>
                  <a:cubicBezTo>
                    <a:pt x="732" y="122"/>
                    <a:pt x="732" y="122"/>
                    <a:pt x="732" y="122"/>
                  </a:cubicBezTo>
                  <a:cubicBezTo>
                    <a:pt x="742" y="153"/>
                    <a:pt x="742" y="153"/>
                    <a:pt x="742" y="153"/>
                  </a:cubicBezTo>
                  <a:cubicBezTo>
                    <a:pt x="748" y="153"/>
                    <a:pt x="748" y="153"/>
                    <a:pt x="748" y="153"/>
                  </a:cubicBezTo>
                  <a:cubicBezTo>
                    <a:pt x="758" y="122"/>
                    <a:pt x="758" y="122"/>
                    <a:pt x="758" y="122"/>
                  </a:cubicBezTo>
                  <a:cubicBezTo>
                    <a:pt x="758" y="122"/>
                    <a:pt x="758" y="122"/>
                    <a:pt x="758" y="122"/>
                  </a:cubicBezTo>
                  <a:cubicBezTo>
                    <a:pt x="758" y="153"/>
                    <a:pt x="758" y="153"/>
                    <a:pt x="758" y="153"/>
                  </a:cubicBezTo>
                  <a:cubicBezTo>
                    <a:pt x="766" y="153"/>
                    <a:pt x="766" y="153"/>
                    <a:pt x="766" y="153"/>
                  </a:cubicBezTo>
                  <a:lnTo>
                    <a:pt x="766" y="106"/>
                  </a:lnTo>
                  <a:close/>
                  <a:moveTo>
                    <a:pt x="751" y="58"/>
                  </a:moveTo>
                  <a:cubicBezTo>
                    <a:pt x="751" y="40"/>
                    <a:pt x="751" y="40"/>
                    <a:pt x="751" y="40"/>
                  </a:cubicBezTo>
                  <a:cubicBezTo>
                    <a:pt x="735" y="40"/>
                    <a:pt x="735" y="40"/>
                    <a:pt x="735" y="40"/>
                  </a:cubicBezTo>
                  <a:cubicBezTo>
                    <a:pt x="735" y="46"/>
                    <a:pt x="735" y="46"/>
                    <a:pt x="735" y="46"/>
                  </a:cubicBezTo>
                  <a:cubicBezTo>
                    <a:pt x="743" y="46"/>
                    <a:pt x="743" y="46"/>
                    <a:pt x="743" y="46"/>
                  </a:cubicBezTo>
                  <a:cubicBezTo>
                    <a:pt x="743" y="55"/>
                    <a:pt x="743" y="55"/>
                    <a:pt x="743" y="55"/>
                  </a:cubicBezTo>
                  <a:cubicBezTo>
                    <a:pt x="743" y="56"/>
                    <a:pt x="741" y="57"/>
                    <a:pt x="740" y="57"/>
                  </a:cubicBezTo>
                  <a:cubicBezTo>
                    <a:pt x="739" y="58"/>
                    <a:pt x="737" y="58"/>
                    <a:pt x="735" y="58"/>
                  </a:cubicBezTo>
                  <a:cubicBezTo>
                    <a:pt x="732" y="58"/>
                    <a:pt x="729" y="57"/>
                    <a:pt x="727" y="55"/>
                  </a:cubicBezTo>
                  <a:cubicBezTo>
                    <a:pt x="726" y="52"/>
                    <a:pt x="725" y="49"/>
                    <a:pt x="725" y="45"/>
                  </a:cubicBezTo>
                  <a:cubicBezTo>
                    <a:pt x="725" y="35"/>
                    <a:pt x="725" y="35"/>
                    <a:pt x="725" y="35"/>
                  </a:cubicBezTo>
                  <a:cubicBezTo>
                    <a:pt x="725" y="31"/>
                    <a:pt x="726" y="28"/>
                    <a:pt x="727" y="26"/>
                  </a:cubicBezTo>
                  <a:cubicBezTo>
                    <a:pt x="729" y="23"/>
                    <a:pt x="731" y="22"/>
                    <a:pt x="734" y="22"/>
                  </a:cubicBezTo>
                  <a:cubicBezTo>
                    <a:pt x="737" y="22"/>
                    <a:pt x="739" y="23"/>
                    <a:pt x="741" y="24"/>
                  </a:cubicBezTo>
                  <a:cubicBezTo>
                    <a:pt x="742" y="26"/>
                    <a:pt x="743" y="28"/>
                    <a:pt x="743" y="31"/>
                  </a:cubicBezTo>
                  <a:cubicBezTo>
                    <a:pt x="751" y="31"/>
                    <a:pt x="751" y="31"/>
                    <a:pt x="751" y="31"/>
                  </a:cubicBezTo>
                  <a:cubicBezTo>
                    <a:pt x="751" y="30"/>
                    <a:pt x="751" y="30"/>
                    <a:pt x="751" y="30"/>
                  </a:cubicBezTo>
                  <a:cubicBezTo>
                    <a:pt x="751" y="26"/>
                    <a:pt x="749" y="22"/>
                    <a:pt x="747" y="20"/>
                  </a:cubicBezTo>
                  <a:cubicBezTo>
                    <a:pt x="744" y="17"/>
                    <a:pt x="740" y="16"/>
                    <a:pt x="734" y="16"/>
                  </a:cubicBezTo>
                  <a:cubicBezTo>
                    <a:pt x="729" y="16"/>
                    <a:pt x="725" y="18"/>
                    <a:pt x="721" y="21"/>
                  </a:cubicBezTo>
                  <a:cubicBezTo>
                    <a:pt x="718" y="25"/>
                    <a:pt x="716" y="30"/>
                    <a:pt x="716" y="35"/>
                  </a:cubicBezTo>
                  <a:cubicBezTo>
                    <a:pt x="716" y="45"/>
                    <a:pt x="716" y="45"/>
                    <a:pt x="716" y="45"/>
                  </a:cubicBezTo>
                  <a:cubicBezTo>
                    <a:pt x="716" y="51"/>
                    <a:pt x="718" y="56"/>
                    <a:pt x="721" y="59"/>
                  </a:cubicBezTo>
                  <a:cubicBezTo>
                    <a:pt x="725" y="63"/>
                    <a:pt x="729" y="65"/>
                    <a:pt x="735" y="65"/>
                  </a:cubicBezTo>
                  <a:cubicBezTo>
                    <a:pt x="739" y="65"/>
                    <a:pt x="742" y="64"/>
                    <a:pt x="745" y="63"/>
                  </a:cubicBezTo>
                  <a:cubicBezTo>
                    <a:pt x="748" y="61"/>
                    <a:pt x="750" y="59"/>
                    <a:pt x="751" y="58"/>
                  </a:cubicBezTo>
                  <a:moveTo>
                    <a:pt x="707" y="153"/>
                  </a:moveTo>
                  <a:cubicBezTo>
                    <a:pt x="715" y="153"/>
                    <a:pt x="715" y="153"/>
                    <a:pt x="715" y="153"/>
                  </a:cubicBezTo>
                  <a:cubicBezTo>
                    <a:pt x="698" y="94"/>
                    <a:pt x="698" y="94"/>
                    <a:pt x="698" y="94"/>
                  </a:cubicBezTo>
                  <a:cubicBezTo>
                    <a:pt x="690" y="94"/>
                    <a:pt x="690" y="94"/>
                    <a:pt x="690" y="94"/>
                  </a:cubicBezTo>
                  <a:cubicBezTo>
                    <a:pt x="671" y="153"/>
                    <a:pt x="671" y="153"/>
                    <a:pt x="671" y="153"/>
                  </a:cubicBezTo>
                  <a:cubicBezTo>
                    <a:pt x="679" y="153"/>
                    <a:pt x="679" y="153"/>
                    <a:pt x="679" y="153"/>
                  </a:cubicBezTo>
                  <a:cubicBezTo>
                    <a:pt x="684" y="138"/>
                    <a:pt x="684" y="138"/>
                    <a:pt x="684" y="138"/>
                  </a:cubicBezTo>
                  <a:cubicBezTo>
                    <a:pt x="703" y="138"/>
                    <a:pt x="703" y="138"/>
                    <a:pt x="703" y="138"/>
                  </a:cubicBezTo>
                  <a:lnTo>
                    <a:pt x="707" y="153"/>
                  </a:lnTo>
                  <a:close/>
                  <a:moveTo>
                    <a:pt x="701" y="132"/>
                  </a:moveTo>
                  <a:cubicBezTo>
                    <a:pt x="686" y="132"/>
                    <a:pt x="686" y="132"/>
                    <a:pt x="686" y="132"/>
                  </a:cubicBezTo>
                  <a:cubicBezTo>
                    <a:pt x="693" y="106"/>
                    <a:pt x="693" y="106"/>
                    <a:pt x="693" y="106"/>
                  </a:cubicBezTo>
                  <a:cubicBezTo>
                    <a:pt x="693" y="106"/>
                    <a:pt x="693" y="106"/>
                    <a:pt x="693" y="106"/>
                  </a:cubicBezTo>
                  <a:lnTo>
                    <a:pt x="701" y="132"/>
                  </a:lnTo>
                  <a:close/>
                  <a:moveTo>
                    <a:pt x="678" y="64"/>
                  </a:moveTo>
                  <a:cubicBezTo>
                    <a:pt x="706" y="64"/>
                    <a:pt x="706" y="64"/>
                    <a:pt x="706" y="64"/>
                  </a:cubicBezTo>
                  <a:cubicBezTo>
                    <a:pt x="706" y="58"/>
                    <a:pt x="706" y="58"/>
                    <a:pt x="706" y="58"/>
                  </a:cubicBezTo>
                  <a:cubicBezTo>
                    <a:pt x="686" y="58"/>
                    <a:pt x="686" y="58"/>
                    <a:pt x="686" y="58"/>
                  </a:cubicBezTo>
                  <a:cubicBezTo>
                    <a:pt x="686" y="42"/>
                    <a:pt x="686" y="42"/>
                    <a:pt x="686" y="42"/>
                  </a:cubicBezTo>
                  <a:cubicBezTo>
                    <a:pt x="704" y="42"/>
                    <a:pt x="704" y="42"/>
                    <a:pt x="704" y="42"/>
                  </a:cubicBezTo>
                  <a:cubicBezTo>
                    <a:pt x="704" y="36"/>
                    <a:pt x="704" y="36"/>
                    <a:pt x="704" y="36"/>
                  </a:cubicBezTo>
                  <a:cubicBezTo>
                    <a:pt x="686" y="36"/>
                    <a:pt x="686" y="36"/>
                    <a:pt x="686" y="36"/>
                  </a:cubicBezTo>
                  <a:cubicBezTo>
                    <a:pt x="686" y="23"/>
                    <a:pt x="686" y="23"/>
                    <a:pt x="686" y="23"/>
                  </a:cubicBezTo>
                  <a:cubicBezTo>
                    <a:pt x="706" y="23"/>
                    <a:pt x="706" y="23"/>
                    <a:pt x="706" y="23"/>
                  </a:cubicBezTo>
                  <a:cubicBezTo>
                    <a:pt x="706" y="16"/>
                    <a:pt x="706" y="16"/>
                    <a:pt x="706" y="16"/>
                  </a:cubicBezTo>
                  <a:cubicBezTo>
                    <a:pt x="678" y="16"/>
                    <a:pt x="678" y="16"/>
                    <a:pt x="678" y="16"/>
                  </a:cubicBezTo>
                  <a:lnTo>
                    <a:pt x="678" y="64"/>
                  </a:lnTo>
                  <a:close/>
                  <a:moveTo>
                    <a:pt x="659" y="64"/>
                  </a:moveTo>
                  <a:cubicBezTo>
                    <a:pt x="668" y="64"/>
                    <a:pt x="668" y="64"/>
                    <a:pt x="668" y="64"/>
                  </a:cubicBezTo>
                  <a:cubicBezTo>
                    <a:pt x="668" y="63"/>
                    <a:pt x="668" y="63"/>
                    <a:pt x="668" y="63"/>
                  </a:cubicBezTo>
                  <a:cubicBezTo>
                    <a:pt x="667" y="62"/>
                    <a:pt x="666" y="61"/>
                    <a:pt x="666" y="59"/>
                  </a:cubicBezTo>
                  <a:cubicBezTo>
                    <a:pt x="666" y="58"/>
                    <a:pt x="665" y="56"/>
                    <a:pt x="665" y="54"/>
                  </a:cubicBezTo>
                  <a:cubicBezTo>
                    <a:pt x="665" y="49"/>
                    <a:pt x="665" y="49"/>
                    <a:pt x="665" y="49"/>
                  </a:cubicBezTo>
                  <a:cubicBezTo>
                    <a:pt x="665" y="46"/>
                    <a:pt x="665" y="43"/>
                    <a:pt x="663" y="40"/>
                  </a:cubicBezTo>
                  <a:cubicBezTo>
                    <a:pt x="662" y="38"/>
                    <a:pt x="660" y="36"/>
                    <a:pt x="657" y="35"/>
                  </a:cubicBezTo>
                  <a:cubicBezTo>
                    <a:pt x="660" y="34"/>
                    <a:pt x="662" y="32"/>
                    <a:pt x="663" y="30"/>
                  </a:cubicBezTo>
                  <a:cubicBezTo>
                    <a:pt x="665" y="27"/>
                    <a:pt x="665" y="25"/>
                    <a:pt x="665" y="21"/>
                  </a:cubicBezTo>
                  <a:cubicBezTo>
                    <a:pt x="665" y="16"/>
                    <a:pt x="664" y="12"/>
                    <a:pt x="661" y="9"/>
                  </a:cubicBezTo>
                  <a:cubicBezTo>
                    <a:pt x="658" y="6"/>
                    <a:pt x="653" y="5"/>
                    <a:pt x="648" y="5"/>
                  </a:cubicBezTo>
                  <a:cubicBezTo>
                    <a:pt x="629" y="5"/>
                    <a:pt x="629" y="5"/>
                    <a:pt x="629" y="5"/>
                  </a:cubicBezTo>
                  <a:cubicBezTo>
                    <a:pt x="629" y="64"/>
                    <a:pt x="629" y="64"/>
                    <a:pt x="629" y="64"/>
                  </a:cubicBezTo>
                  <a:cubicBezTo>
                    <a:pt x="637" y="64"/>
                    <a:pt x="637" y="64"/>
                    <a:pt x="637" y="64"/>
                  </a:cubicBezTo>
                  <a:cubicBezTo>
                    <a:pt x="637" y="38"/>
                    <a:pt x="637" y="38"/>
                    <a:pt x="637" y="38"/>
                  </a:cubicBezTo>
                  <a:cubicBezTo>
                    <a:pt x="649" y="38"/>
                    <a:pt x="649" y="38"/>
                    <a:pt x="649" y="38"/>
                  </a:cubicBezTo>
                  <a:cubicBezTo>
                    <a:pt x="651" y="38"/>
                    <a:pt x="653" y="39"/>
                    <a:pt x="655" y="41"/>
                  </a:cubicBezTo>
                  <a:cubicBezTo>
                    <a:pt x="656" y="43"/>
                    <a:pt x="657" y="46"/>
                    <a:pt x="657" y="49"/>
                  </a:cubicBezTo>
                  <a:cubicBezTo>
                    <a:pt x="657" y="54"/>
                    <a:pt x="657" y="54"/>
                    <a:pt x="657" y="54"/>
                  </a:cubicBezTo>
                  <a:cubicBezTo>
                    <a:pt x="657" y="56"/>
                    <a:pt x="657" y="58"/>
                    <a:pt x="658" y="60"/>
                  </a:cubicBezTo>
                  <a:cubicBezTo>
                    <a:pt x="658" y="62"/>
                    <a:pt x="658" y="63"/>
                    <a:pt x="659" y="64"/>
                  </a:cubicBezTo>
                  <a:moveTo>
                    <a:pt x="655" y="29"/>
                  </a:moveTo>
                  <a:cubicBezTo>
                    <a:pt x="653" y="31"/>
                    <a:pt x="651" y="32"/>
                    <a:pt x="647" y="32"/>
                  </a:cubicBezTo>
                  <a:cubicBezTo>
                    <a:pt x="637" y="32"/>
                    <a:pt x="637" y="32"/>
                    <a:pt x="637" y="32"/>
                  </a:cubicBezTo>
                  <a:cubicBezTo>
                    <a:pt x="637" y="11"/>
                    <a:pt x="637" y="11"/>
                    <a:pt x="637" y="11"/>
                  </a:cubicBezTo>
                  <a:cubicBezTo>
                    <a:pt x="648" y="11"/>
                    <a:pt x="648" y="11"/>
                    <a:pt x="648" y="11"/>
                  </a:cubicBezTo>
                  <a:cubicBezTo>
                    <a:pt x="651" y="11"/>
                    <a:pt x="653" y="12"/>
                    <a:pt x="655" y="14"/>
                  </a:cubicBezTo>
                  <a:cubicBezTo>
                    <a:pt x="656" y="16"/>
                    <a:pt x="657" y="18"/>
                    <a:pt x="657" y="22"/>
                  </a:cubicBezTo>
                  <a:cubicBezTo>
                    <a:pt x="657" y="25"/>
                    <a:pt x="656" y="28"/>
                    <a:pt x="655" y="29"/>
                  </a:cubicBezTo>
                  <a:moveTo>
                    <a:pt x="614" y="153"/>
                  </a:moveTo>
                  <a:cubicBezTo>
                    <a:pt x="622" y="153"/>
                    <a:pt x="622" y="153"/>
                    <a:pt x="622" y="153"/>
                  </a:cubicBezTo>
                  <a:cubicBezTo>
                    <a:pt x="622" y="106"/>
                    <a:pt x="622" y="106"/>
                    <a:pt x="622" y="106"/>
                  </a:cubicBezTo>
                  <a:cubicBezTo>
                    <a:pt x="614" y="106"/>
                    <a:pt x="614" y="106"/>
                    <a:pt x="614" y="106"/>
                  </a:cubicBezTo>
                  <a:cubicBezTo>
                    <a:pt x="614" y="139"/>
                    <a:pt x="614" y="139"/>
                    <a:pt x="614" y="139"/>
                  </a:cubicBezTo>
                  <a:cubicBezTo>
                    <a:pt x="614" y="139"/>
                    <a:pt x="614" y="139"/>
                    <a:pt x="614" y="139"/>
                  </a:cubicBezTo>
                  <a:cubicBezTo>
                    <a:pt x="595" y="106"/>
                    <a:pt x="595" y="106"/>
                    <a:pt x="595" y="106"/>
                  </a:cubicBezTo>
                  <a:cubicBezTo>
                    <a:pt x="587" y="106"/>
                    <a:pt x="587" y="106"/>
                    <a:pt x="587" y="106"/>
                  </a:cubicBezTo>
                  <a:cubicBezTo>
                    <a:pt x="587" y="153"/>
                    <a:pt x="587" y="153"/>
                    <a:pt x="587" y="153"/>
                  </a:cubicBezTo>
                  <a:cubicBezTo>
                    <a:pt x="595" y="153"/>
                    <a:pt x="595" y="153"/>
                    <a:pt x="595" y="153"/>
                  </a:cubicBezTo>
                  <a:cubicBezTo>
                    <a:pt x="595" y="120"/>
                    <a:pt x="595" y="120"/>
                    <a:pt x="595" y="120"/>
                  </a:cubicBezTo>
                  <a:cubicBezTo>
                    <a:pt x="596" y="120"/>
                    <a:pt x="596" y="120"/>
                    <a:pt x="596" y="120"/>
                  </a:cubicBezTo>
                  <a:lnTo>
                    <a:pt x="614" y="153"/>
                  </a:lnTo>
                  <a:close/>
                  <a:moveTo>
                    <a:pt x="569" y="64"/>
                  </a:moveTo>
                  <a:cubicBezTo>
                    <a:pt x="598" y="64"/>
                    <a:pt x="598" y="64"/>
                    <a:pt x="598" y="64"/>
                  </a:cubicBezTo>
                  <a:cubicBezTo>
                    <a:pt x="598" y="58"/>
                    <a:pt x="598" y="58"/>
                    <a:pt x="598" y="58"/>
                  </a:cubicBezTo>
                  <a:cubicBezTo>
                    <a:pt x="577" y="58"/>
                    <a:pt x="577" y="58"/>
                    <a:pt x="577" y="58"/>
                  </a:cubicBezTo>
                  <a:cubicBezTo>
                    <a:pt x="577" y="42"/>
                    <a:pt x="577" y="42"/>
                    <a:pt x="577" y="42"/>
                  </a:cubicBezTo>
                  <a:cubicBezTo>
                    <a:pt x="595" y="42"/>
                    <a:pt x="595" y="42"/>
                    <a:pt x="595" y="42"/>
                  </a:cubicBezTo>
                  <a:cubicBezTo>
                    <a:pt x="595" y="36"/>
                    <a:pt x="595" y="36"/>
                    <a:pt x="595" y="36"/>
                  </a:cubicBezTo>
                  <a:cubicBezTo>
                    <a:pt x="577" y="36"/>
                    <a:pt x="577" y="36"/>
                    <a:pt x="577" y="36"/>
                  </a:cubicBezTo>
                  <a:cubicBezTo>
                    <a:pt x="577" y="23"/>
                    <a:pt x="577" y="23"/>
                    <a:pt x="577" y="23"/>
                  </a:cubicBezTo>
                  <a:cubicBezTo>
                    <a:pt x="598" y="23"/>
                    <a:pt x="598" y="23"/>
                    <a:pt x="598" y="23"/>
                  </a:cubicBezTo>
                  <a:cubicBezTo>
                    <a:pt x="598" y="16"/>
                    <a:pt x="598" y="16"/>
                    <a:pt x="598" y="16"/>
                  </a:cubicBezTo>
                  <a:cubicBezTo>
                    <a:pt x="569" y="16"/>
                    <a:pt x="569" y="16"/>
                    <a:pt x="569" y="16"/>
                  </a:cubicBezTo>
                  <a:lnTo>
                    <a:pt x="569" y="64"/>
                  </a:lnTo>
                  <a:close/>
                  <a:moveTo>
                    <a:pt x="571" y="110"/>
                  </a:moveTo>
                  <a:cubicBezTo>
                    <a:pt x="568" y="107"/>
                    <a:pt x="564" y="105"/>
                    <a:pt x="559" y="105"/>
                  </a:cubicBezTo>
                  <a:cubicBezTo>
                    <a:pt x="553" y="105"/>
                    <a:pt x="549" y="107"/>
                    <a:pt x="546" y="110"/>
                  </a:cubicBezTo>
                  <a:cubicBezTo>
                    <a:pt x="543" y="114"/>
                    <a:pt x="541" y="119"/>
                    <a:pt x="541" y="125"/>
                  </a:cubicBezTo>
                  <a:cubicBezTo>
                    <a:pt x="541" y="134"/>
                    <a:pt x="541" y="134"/>
                    <a:pt x="541" y="134"/>
                  </a:cubicBezTo>
                  <a:cubicBezTo>
                    <a:pt x="541" y="140"/>
                    <a:pt x="543" y="145"/>
                    <a:pt x="546" y="149"/>
                  </a:cubicBezTo>
                  <a:cubicBezTo>
                    <a:pt x="549" y="152"/>
                    <a:pt x="554" y="154"/>
                    <a:pt x="559" y="154"/>
                  </a:cubicBezTo>
                  <a:cubicBezTo>
                    <a:pt x="564" y="154"/>
                    <a:pt x="568" y="152"/>
                    <a:pt x="571" y="149"/>
                  </a:cubicBezTo>
                  <a:cubicBezTo>
                    <a:pt x="575" y="145"/>
                    <a:pt x="576" y="140"/>
                    <a:pt x="576" y="134"/>
                  </a:cubicBezTo>
                  <a:cubicBezTo>
                    <a:pt x="576" y="125"/>
                    <a:pt x="576" y="125"/>
                    <a:pt x="576" y="125"/>
                  </a:cubicBezTo>
                  <a:cubicBezTo>
                    <a:pt x="576" y="119"/>
                    <a:pt x="575" y="114"/>
                    <a:pt x="571" y="110"/>
                  </a:cubicBezTo>
                  <a:moveTo>
                    <a:pt x="568" y="134"/>
                  </a:moveTo>
                  <a:cubicBezTo>
                    <a:pt x="568" y="139"/>
                    <a:pt x="567" y="142"/>
                    <a:pt x="566" y="144"/>
                  </a:cubicBezTo>
                  <a:cubicBezTo>
                    <a:pt x="564" y="147"/>
                    <a:pt x="562" y="148"/>
                    <a:pt x="559" y="148"/>
                  </a:cubicBezTo>
                  <a:cubicBezTo>
                    <a:pt x="556" y="148"/>
                    <a:pt x="554" y="147"/>
                    <a:pt x="552" y="144"/>
                  </a:cubicBezTo>
                  <a:cubicBezTo>
                    <a:pt x="550" y="142"/>
                    <a:pt x="549" y="139"/>
                    <a:pt x="549" y="134"/>
                  </a:cubicBezTo>
                  <a:cubicBezTo>
                    <a:pt x="549" y="124"/>
                    <a:pt x="549" y="124"/>
                    <a:pt x="549" y="124"/>
                  </a:cubicBezTo>
                  <a:cubicBezTo>
                    <a:pt x="549" y="120"/>
                    <a:pt x="550" y="117"/>
                    <a:pt x="552" y="115"/>
                  </a:cubicBezTo>
                  <a:cubicBezTo>
                    <a:pt x="553" y="113"/>
                    <a:pt x="556" y="111"/>
                    <a:pt x="559" y="111"/>
                  </a:cubicBezTo>
                  <a:cubicBezTo>
                    <a:pt x="562" y="111"/>
                    <a:pt x="564" y="113"/>
                    <a:pt x="566" y="115"/>
                  </a:cubicBezTo>
                  <a:cubicBezTo>
                    <a:pt x="567" y="117"/>
                    <a:pt x="568" y="120"/>
                    <a:pt x="568" y="124"/>
                  </a:cubicBezTo>
                  <a:lnTo>
                    <a:pt x="568" y="134"/>
                  </a:lnTo>
                  <a:close/>
                  <a:moveTo>
                    <a:pt x="537" y="34"/>
                  </a:moveTo>
                  <a:cubicBezTo>
                    <a:pt x="535" y="32"/>
                    <a:pt x="535" y="31"/>
                    <a:pt x="535" y="29"/>
                  </a:cubicBezTo>
                  <a:cubicBezTo>
                    <a:pt x="535" y="27"/>
                    <a:pt x="535" y="25"/>
                    <a:pt x="537" y="24"/>
                  </a:cubicBezTo>
                  <a:cubicBezTo>
                    <a:pt x="538" y="23"/>
                    <a:pt x="540" y="22"/>
                    <a:pt x="542" y="22"/>
                  </a:cubicBezTo>
                  <a:cubicBezTo>
                    <a:pt x="545" y="22"/>
                    <a:pt x="547" y="23"/>
                    <a:pt x="548" y="24"/>
                  </a:cubicBezTo>
                  <a:cubicBezTo>
                    <a:pt x="549" y="26"/>
                    <a:pt x="550" y="28"/>
                    <a:pt x="550" y="30"/>
                  </a:cubicBezTo>
                  <a:cubicBezTo>
                    <a:pt x="558" y="30"/>
                    <a:pt x="558" y="30"/>
                    <a:pt x="558" y="30"/>
                  </a:cubicBezTo>
                  <a:cubicBezTo>
                    <a:pt x="558" y="30"/>
                    <a:pt x="558" y="30"/>
                    <a:pt x="558" y="30"/>
                  </a:cubicBezTo>
                  <a:cubicBezTo>
                    <a:pt x="558" y="26"/>
                    <a:pt x="557" y="22"/>
                    <a:pt x="554" y="20"/>
                  </a:cubicBezTo>
                  <a:cubicBezTo>
                    <a:pt x="551" y="17"/>
                    <a:pt x="547" y="16"/>
                    <a:pt x="542" y="16"/>
                  </a:cubicBezTo>
                  <a:cubicBezTo>
                    <a:pt x="537" y="16"/>
                    <a:pt x="534" y="17"/>
                    <a:pt x="531" y="19"/>
                  </a:cubicBezTo>
                  <a:cubicBezTo>
                    <a:pt x="528" y="22"/>
                    <a:pt x="527" y="25"/>
                    <a:pt x="527" y="29"/>
                  </a:cubicBezTo>
                  <a:cubicBezTo>
                    <a:pt x="527" y="33"/>
                    <a:pt x="528" y="36"/>
                    <a:pt x="530" y="38"/>
                  </a:cubicBezTo>
                  <a:cubicBezTo>
                    <a:pt x="532" y="40"/>
                    <a:pt x="536" y="42"/>
                    <a:pt x="541" y="43"/>
                  </a:cubicBezTo>
                  <a:cubicBezTo>
                    <a:pt x="545" y="44"/>
                    <a:pt x="547" y="46"/>
                    <a:pt x="548" y="47"/>
                  </a:cubicBezTo>
                  <a:cubicBezTo>
                    <a:pt x="550" y="48"/>
                    <a:pt x="550" y="50"/>
                    <a:pt x="550" y="52"/>
                  </a:cubicBezTo>
                  <a:cubicBezTo>
                    <a:pt x="550" y="54"/>
                    <a:pt x="550" y="55"/>
                    <a:pt x="548" y="56"/>
                  </a:cubicBezTo>
                  <a:cubicBezTo>
                    <a:pt x="547" y="58"/>
                    <a:pt x="545" y="58"/>
                    <a:pt x="542" y="58"/>
                  </a:cubicBezTo>
                  <a:cubicBezTo>
                    <a:pt x="539" y="58"/>
                    <a:pt x="537" y="58"/>
                    <a:pt x="536" y="56"/>
                  </a:cubicBezTo>
                  <a:cubicBezTo>
                    <a:pt x="534" y="55"/>
                    <a:pt x="533" y="53"/>
                    <a:pt x="533" y="50"/>
                  </a:cubicBezTo>
                  <a:cubicBezTo>
                    <a:pt x="525" y="50"/>
                    <a:pt x="525" y="50"/>
                    <a:pt x="525" y="50"/>
                  </a:cubicBezTo>
                  <a:cubicBezTo>
                    <a:pt x="525" y="50"/>
                    <a:pt x="525" y="50"/>
                    <a:pt x="525" y="50"/>
                  </a:cubicBezTo>
                  <a:cubicBezTo>
                    <a:pt x="525" y="55"/>
                    <a:pt x="527" y="59"/>
                    <a:pt x="530" y="61"/>
                  </a:cubicBezTo>
                  <a:cubicBezTo>
                    <a:pt x="533" y="63"/>
                    <a:pt x="537" y="65"/>
                    <a:pt x="542" y="65"/>
                  </a:cubicBezTo>
                  <a:cubicBezTo>
                    <a:pt x="547" y="65"/>
                    <a:pt x="551" y="64"/>
                    <a:pt x="554" y="61"/>
                  </a:cubicBezTo>
                  <a:cubicBezTo>
                    <a:pt x="557" y="59"/>
                    <a:pt x="559" y="56"/>
                    <a:pt x="559" y="51"/>
                  </a:cubicBezTo>
                  <a:cubicBezTo>
                    <a:pt x="559" y="47"/>
                    <a:pt x="557" y="44"/>
                    <a:pt x="555" y="42"/>
                  </a:cubicBezTo>
                  <a:cubicBezTo>
                    <a:pt x="553" y="40"/>
                    <a:pt x="549" y="38"/>
                    <a:pt x="544" y="37"/>
                  </a:cubicBezTo>
                  <a:cubicBezTo>
                    <a:pt x="540" y="36"/>
                    <a:pt x="538" y="35"/>
                    <a:pt x="537" y="34"/>
                  </a:cubicBezTo>
                  <a:moveTo>
                    <a:pt x="511" y="60"/>
                  </a:moveTo>
                  <a:cubicBezTo>
                    <a:pt x="514" y="57"/>
                    <a:pt x="515" y="53"/>
                    <a:pt x="515" y="48"/>
                  </a:cubicBezTo>
                  <a:cubicBezTo>
                    <a:pt x="515" y="16"/>
                    <a:pt x="515" y="16"/>
                    <a:pt x="515" y="16"/>
                  </a:cubicBezTo>
                  <a:cubicBezTo>
                    <a:pt x="507" y="16"/>
                    <a:pt x="507" y="16"/>
                    <a:pt x="507" y="16"/>
                  </a:cubicBezTo>
                  <a:cubicBezTo>
                    <a:pt x="507" y="48"/>
                    <a:pt x="507" y="48"/>
                    <a:pt x="507" y="48"/>
                  </a:cubicBezTo>
                  <a:cubicBezTo>
                    <a:pt x="507" y="51"/>
                    <a:pt x="506" y="54"/>
                    <a:pt x="505" y="56"/>
                  </a:cubicBezTo>
                  <a:cubicBezTo>
                    <a:pt x="503" y="57"/>
                    <a:pt x="501" y="58"/>
                    <a:pt x="498" y="58"/>
                  </a:cubicBezTo>
                  <a:cubicBezTo>
                    <a:pt x="495" y="58"/>
                    <a:pt x="493" y="57"/>
                    <a:pt x="491" y="56"/>
                  </a:cubicBezTo>
                  <a:cubicBezTo>
                    <a:pt x="489" y="54"/>
                    <a:pt x="489" y="51"/>
                    <a:pt x="489" y="48"/>
                  </a:cubicBezTo>
                  <a:cubicBezTo>
                    <a:pt x="489" y="16"/>
                    <a:pt x="489" y="16"/>
                    <a:pt x="489" y="16"/>
                  </a:cubicBezTo>
                  <a:cubicBezTo>
                    <a:pt x="480" y="16"/>
                    <a:pt x="480" y="16"/>
                    <a:pt x="480" y="16"/>
                  </a:cubicBezTo>
                  <a:cubicBezTo>
                    <a:pt x="480" y="48"/>
                    <a:pt x="480" y="48"/>
                    <a:pt x="480" y="48"/>
                  </a:cubicBezTo>
                  <a:cubicBezTo>
                    <a:pt x="480" y="53"/>
                    <a:pt x="482" y="57"/>
                    <a:pt x="485" y="60"/>
                  </a:cubicBezTo>
                  <a:cubicBezTo>
                    <a:pt x="488" y="63"/>
                    <a:pt x="493" y="65"/>
                    <a:pt x="498" y="65"/>
                  </a:cubicBezTo>
                  <a:cubicBezTo>
                    <a:pt x="503" y="65"/>
                    <a:pt x="507" y="63"/>
                    <a:pt x="511" y="60"/>
                  </a:cubicBezTo>
                  <a:moveTo>
                    <a:pt x="485" y="106"/>
                  </a:moveTo>
                  <a:cubicBezTo>
                    <a:pt x="477" y="106"/>
                    <a:pt x="477" y="106"/>
                    <a:pt x="477" y="106"/>
                  </a:cubicBezTo>
                  <a:cubicBezTo>
                    <a:pt x="477" y="153"/>
                    <a:pt x="477" y="153"/>
                    <a:pt x="477" y="153"/>
                  </a:cubicBezTo>
                  <a:cubicBezTo>
                    <a:pt x="485" y="153"/>
                    <a:pt x="485" y="153"/>
                    <a:pt x="485" y="153"/>
                  </a:cubicBezTo>
                  <a:lnTo>
                    <a:pt x="485" y="106"/>
                  </a:lnTo>
                  <a:close/>
                  <a:moveTo>
                    <a:pt x="465" y="59"/>
                  </a:moveTo>
                  <a:cubicBezTo>
                    <a:pt x="468" y="55"/>
                    <a:pt x="470" y="50"/>
                    <a:pt x="470" y="45"/>
                  </a:cubicBezTo>
                  <a:cubicBezTo>
                    <a:pt x="470" y="36"/>
                    <a:pt x="470" y="36"/>
                    <a:pt x="470" y="36"/>
                  </a:cubicBezTo>
                  <a:cubicBezTo>
                    <a:pt x="470" y="30"/>
                    <a:pt x="468" y="26"/>
                    <a:pt x="465" y="22"/>
                  </a:cubicBezTo>
                  <a:cubicBezTo>
                    <a:pt x="461" y="18"/>
                    <a:pt x="457" y="16"/>
                    <a:pt x="452" y="16"/>
                  </a:cubicBezTo>
                  <a:cubicBezTo>
                    <a:pt x="437" y="16"/>
                    <a:pt x="437" y="16"/>
                    <a:pt x="437" y="16"/>
                  </a:cubicBezTo>
                  <a:cubicBezTo>
                    <a:pt x="437" y="64"/>
                    <a:pt x="437" y="64"/>
                    <a:pt x="437" y="64"/>
                  </a:cubicBezTo>
                  <a:cubicBezTo>
                    <a:pt x="452" y="64"/>
                    <a:pt x="452" y="64"/>
                    <a:pt x="452" y="64"/>
                  </a:cubicBezTo>
                  <a:cubicBezTo>
                    <a:pt x="457" y="64"/>
                    <a:pt x="461" y="62"/>
                    <a:pt x="465" y="59"/>
                  </a:cubicBezTo>
                  <a:moveTo>
                    <a:pt x="462" y="44"/>
                  </a:moveTo>
                  <a:cubicBezTo>
                    <a:pt x="462" y="48"/>
                    <a:pt x="461" y="51"/>
                    <a:pt x="459" y="54"/>
                  </a:cubicBezTo>
                  <a:cubicBezTo>
                    <a:pt x="457" y="56"/>
                    <a:pt x="455" y="58"/>
                    <a:pt x="452" y="58"/>
                  </a:cubicBezTo>
                  <a:cubicBezTo>
                    <a:pt x="445" y="58"/>
                    <a:pt x="445" y="58"/>
                    <a:pt x="445" y="58"/>
                  </a:cubicBezTo>
                  <a:cubicBezTo>
                    <a:pt x="445" y="23"/>
                    <a:pt x="445" y="23"/>
                    <a:pt x="445" y="23"/>
                  </a:cubicBezTo>
                  <a:cubicBezTo>
                    <a:pt x="452" y="23"/>
                    <a:pt x="452" y="23"/>
                    <a:pt x="452" y="23"/>
                  </a:cubicBezTo>
                  <a:cubicBezTo>
                    <a:pt x="455" y="23"/>
                    <a:pt x="457" y="24"/>
                    <a:pt x="459" y="26"/>
                  </a:cubicBezTo>
                  <a:cubicBezTo>
                    <a:pt x="461" y="29"/>
                    <a:pt x="462" y="32"/>
                    <a:pt x="462" y="36"/>
                  </a:cubicBezTo>
                  <a:lnTo>
                    <a:pt x="462" y="44"/>
                  </a:lnTo>
                  <a:close/>
                  <a:moveTo>
                    <a:pt x="448" y="105"/>
                  </a:moveTo>
                  <a:cubicBezTo>
                    <a:pt x="444" y="105"/>
                    <a:pt x="440" y="106"/>
                    <a:pt x="437" y="109"/>
                  </a:cubicBezTo>
                  <a:cubicBezTo>
                    <a:pt x="434" y="111"/>
                    <a:pt x="433" y="114"/>
                    <a:pt x="433" y="118"/>
                  </a:cubicBezTo>
                  <a:cubicBezTo>
                    <a:pt x="433" y="122"/>
                    <a:pt x="434" y="125"/>
                    <a:pt x="436" y="127"/>
                  </a:cubicBezTo>
                  <a:cubicBezTo>
                    <a:pt x="439" y="129"/>
                    <a:pt x="442" y="131"/>
                    <a:pt x="448" y="133"/>
                  </a:cubicBezTo>
                  <a:cubicBezTo>
                    <a:pt x="451" y="134"/>
                    <a:pt x="453" y="135"/>
                    <a:pt x="455" y="136"/>
                  </a:cubicBezTo>
                  <a:cubicBezTo>
                    <a:pt x="456" y="137"/>
                    <a:pt x="456" y="139"/>
                    <a:pt x="456" y="141"/>
                  </a:cubicBezTo>
                  <a:cubicBezTo>
                    <a:pt x="456" y="143"/>
                    <a:pt x="456" y="145"/>
                    <a:pt x="454" y="146"/>
                  </a:cubicBezTo>
                  <a:cubicBezTo>
                    <a:pt x="453" y="147"/>
                    <a:pt x="451" y="148"/>
                    <a:pt x="448" y="148"/>
                  </a:cubicBezTo>
                  <a:cubicBezTo>
                    <a:pt x="446" y="148"/>
                    <a:pt x="444" y="147"/>
                    <a:pt x="442" y="146"/>
                  </a:cubicBezTo>
                  <a:cubicBezTo>
                    <a:pt x="440" y="144"/>
                    <a:pt x="440" y="142"/>
                    <a:pt x="440" y="139"/>
                  </a:cubicBezTo>
                  <a:cubicBezTo>
                    <a:pt x="432" y="139"/>
                    <a:pt x="432" y="139"/>
                    <a:pt x="432" y="139"/>
                  </a:cubicBezTo>
                  <a:cubicBezTo>
                    <a:pt x="432" y="139"/>
                    <a:pt x="432" y="139"/>
                    <a:pt x="432" y="139"/>
                  </a:cubicBezTo>
                  <a:cubicBezTo>
                    <a:pt x="431" y="144"/>
                    <a:pt x="433" y="148"/>
                    <a:pt x="436" y="150"/>
                  </a:cubicBezTo>
                  <a:cubicBezTo>
                    <a:pt x="439" y="153"/>
                    <a:pt x="443" y="154"/>
                    <a:pt x="448" y="154"/>
                  </a:cubicBezTo>
                  <a:cubicBezTo>
                    <a:pt x="453" y="154"/>
                    <a:pt x="457" y="153"/>
                    <a:pt x="460" y="150"/>
                  </a:cubicBezTo>
                  <a:cubicBezTo>
                    <a:pt x="463" y="148"/>
                    <a:pt x="465" y="145"/>
                    <a:pt x="465" y="141"/>
                  </a:cubicBezTo>
                  <a:cubicBezTo>
                    <a:pt x="465" y="137"/>
                    <a:pt x="464" y="134"/>
                    <a:pt x="461" y="132"/>
                  </a:cubicBezTo>
                  <a:cubicBezTo>
                    <a:pt x="459" y="130"/>
                    <a:pt x="455" y="128"/>
                    <a:pt x="450" y="126"/>
                  </a:cubicBezTo>
                  <a:cubicBezTo>
                    <a:pt x="446" y="125"/>
                    <a:pt x="444" y="124"/>
                    <a:pt x="443" y="123"/>
                  </a:cubicBezTo>
                  <a:cubicBezTo>
                    <a:pt x="442" y="122"/>
                    <a:pt x="441" y="120"/>
                    <a:pt x="441" y="118"/>
                  </a:cubicBezTo>
                  <a:cubicBezTo>
                    <a:pt x="441" y="116"/>
                    <a:pt x="442" y="115"/>
                    <a:pt x="443" y="113"/>
                  </a:cubicBezTo>
                  <a:cubicBezTo>
                    <a:pt x="444" y="112"/>
                    <a:pt x="446" y="111"/>
                    <a:pt x="448" y="111"/>
                  </a:cubicBezTo>
                  <a:cubicBezTo>
                    <a:pt x="451" y="111"/>
                    <a:pt x="453" y="112"/>
                    <a:pt x="454" y="114"/>
                  </a:cubicBezTo>
                  <a:cubicBezTo>
                    <a:pt x="455" y="115"/>
                    <a:pt x="456" y="117"/>
                    <a:pt x="456" y="120"/>
                  </a:cubicBezTo>
                  <a:cubicBezTo>
                    <a:pt x="464" y="120"/>
                    <a:pt x="464" y="120"/>
                    <a:pt x="464" y="120"/>
                  </a:cubicBezTo>
                  <a:cubicBezTo>
                    <a:pt x="464" y="119"/>
                    <a:pt x="464" y="119"/>
                    <a:pt x="464" y="119"/>
                  </a:cubicBezTo>
                  <a:cubicBezTo>
                    <a:pt x="464" y="115"/>
                    <a:pt x="463" y="111"/>
                    <a:pt x="460" y="109"/>
                  </a:cubicBezTo>
                  <a:cubicBezTo>
                    <a:pt x="457" y="106"/>
                    <a:pt x="453" y="105"/>
                    <a:pt x="448" y="105"/>
                  </a:cubicBezTo>
                  <a:moveTo>
                    <a:pt x="414" y="112"/>
                  </a:moveTo>
                  <a:cubicBezTo>
                    <a:pt x="426" y="112"/>
                    <a:pt x="426" y="112"/>
                    <a:pt x="426" y="112"/>
                  </a:cubicBezTo>
                  <a:cubicBezTo>
                    <a:pt x="426" y="106"/>
                    <a:pt x="426" y="106"/>
                    <a:pt x="426" y="106"/>
                  </a:cubicBezTo>
                  <a:cubicBezTo>
                    <a:pt x="394" y="106"/>
                    <a:pt x="394" y="106"/>
                    <a:pt x="394" y="106"/>
                  </a:cubicBezTo>
                  <a:cubicBezTo>
                    <a:pt x="394" y="112"/>
                    <a:pt x="394" y="112"/>
                    <a:pt x="394" y="112"/>
                  </a:cubicBezTo>
                  <a:cubicBezTo>
                    <a:pt x="406" y="112"/>
                    <a:pt x="406" y="112"/>
                    <a:pt x="406" y="112"/>
                  </a:cubicBezTo>
                  <a:cubicBezTo>
                    <a:pt x="406" y="153"/>
                    <a:pt x="406" y="153"/>
                    <a:pt x="406" y="153"/>
                  </a:cubicBezTo>
                  <a:cubicBezTo>
                    <a:pt x="414" y="153"/>
                    <a:pt x="414" y="153"/>
                    <a:pt x="414" y="153"/>
                  </a:cubicBezTo>
                  <a:lnTo>
                    <a:pt x="414" y="112"/>
                  </a:lnTo>
                  <a:close/>
                  <a:moveTo>
                    <a:pt x="416" y="64"/>
                  </a:moveTo>
                  <a:cubicBezTo>
                    <a:pt x="425" y="64"/>
                    <a:pt x="425" y="64"/>
                    <a:pt x="425" y="64"/>
                  </a:cubicBezTo>
                  <a:cubicBezTo>
                    <a:pt x="425" y="16"/>
                    <a:pt x="425" y="16"/>
                    <a:pt x="425" y="16"/>
                  </a:cubicBezTo>
                  <a:cubicBezTo>
                    <a:pt x="416" y="16"/>
                    <a:pt x="416" y="16"/>
                    <a:pt x="416" y="16"/>
                  </a:cubicBezTo>
                  <a:cubicBezTo>
                    <a:pt x="416" y="49"/>
                    <a:pt x="416" y="49"/>
                    <a:pt x="416" y="49"/>
                  </a:cubicBezTo>
                  <a:cubicBezTo>
                    <a:pt x="416" y="49"/>
                    <a:pt x="416" y="49"/>
                    <a:pt x="416" y="49"/>
                  </a:cubicBezTo>
                  <a:cubicBezTo>
                    <a:pt x="398" y="16"/>
                    <a:pt x="398" y="16"/>
                    <a:pt x="398" y="16"/>
                  </a:cubicBezTo>
                  <a:cubicBezTo>
                    <a:pt x="390" y="16"/>
                    <a:pt x="390" y="16"/>
                    <a:pt x="390" y="16"/>
                  </a:cubicBezTo>
                  <a:cubicBezTo>
                    <a:pt x="390" y="64"/>
                    <a:pt x="390" y="64"/>
                    <a:pt x="390" y="64"/>
                  </a:cubicBezTo>
                  <a:cubicBezTo>
                    <a:pt x="398" y="64"/>
                    <a:pt x="398" y="64"/>
                    <a:pt x="398" y="64"/>
                  </a:cubicBezTo>
                  <a:cubicBezTo>
                    <a:pt x="398" y="31"/>
                    <a:pt x="398" y="31"/>
                    <a:pt x="398" y="31"/>
                  </a:cubicBezTo>
                  <a:cubicBezTo>
                    <a:pt x="398" y="31"/>
                    <a:pt x="398" y="31"/>
                    <a:pt x="398" y="31"/>
                  </a:cubicBezTo>
                  <a:lnTo>
                    <a:pt x="416" y="64"/>
                  </a:lnTo>
                  <a:close/>
                  <a:moveTo>
                    <a:pt x="373" y="64"/>
                  </a:moveTo>
                  <a:cubicBezTo>
                    <a:pt x="381" y="64"/>
                    <a:pt x="381" y="64"/>
                    <a:pt x="381" y="64"/>
                  </a:cubicBezTo>
                  <a:cubicBezTo>
                    <a:pt x="366" y="16"/>
                    <a:pt x="366" y="16"/>
                    <a:pt x="366" y="16"/>
                  </a:cubicBezTo>
                  <a:cubicBezTo>
                    <a:pt x="357" y="16"/>
                    <a:pt x="357" y="16"/>
                    <a:pt x="357" y="16"/>
                  </a:cubicBezTo>
                  <a:cubicBezTo>
                    <a:pt x="341" y="64"/>
                    <a:pt x="341" y="64"/>
                    <a:pt x="341" y="64"/>
                  </a:cubicBezTo>
                  <a:cubicBezTo>
                    <a:pt x="350" y="64"/>
                    <a:pt x="350" y="64"/>
                    <a:pt x="350" y="64"/>
                  </a:cubicBezTo>
                  <a:cubicBezTo>
                    <a:pt x="353" y="53"/>
                    <a:pt x="353" y="53"/>
                    <a:pt x="353" y="53"/>
                  </a:cubicBezTo>
                  <a:cubicBezTo>
                    <a:pt x="369" y="53"/>
                    <a:pt x="369" y="53"/>
                    <a:pt x="369" y="53"/>
                  </a:cubicBezTo>
                  <a:lnTo>
                    <a:pt x="373" y="64"/>
                  </a:lnTo>
                  <a:close/>
                  <a:moveTo>
                    <a:pt x="367" y="47"/>
                  </a:moveTo>
                  <a:cubicBezTo>
                    <a:pt x="355" y="47"/>
                    <a:pt x="355" y="47"/>
                    <a:pt x="355" y="47"/>
                  </a:cubicBezTo>
                  <a:cubicBezTo>
                    <a:pt x="361" y="28"/>
                    <a:pt x="361" y="28"/>
                    <a:pt x="361" y="28"/>
                  </a:cubicBezTo>
                  <a:cubicBezTo>
                    <a:pt x="361" y="28"/>
                    <a:pt x="361" y="28"/>
                    <a:pt x="361" y="28"/>
                  </a:cubicBezTo>
                  <a:lnTo>
                    <a:pt x="367" y="47"/>
                  </a:lnTo>
                  <a:close/>
                  <a:moveTo>
                    <a:pt x="344" y="106"/>
                  </a:moveTo>
                  <a:cubicBezTo>
                    <a:pt x="333" y="106"/>
                    <a:pt x="333" y="106"/>
                    <a:pt x="333" y="106"/>
                  </a:cubicBezTo>
                  <a:cubicBezTo>
                    <a:pt x="322" y="143"/>
                    <a:pt x="322" y="143"/>
                    <a:pt x="322" y="143"/>
                  </a:cubicBezTo>
                  <a:cubicBezTo>
                    <a:pt x="322" y="143"/>
                    <a:pt x="322" y="143"/>
                    <a:pt x="322" y="143"/>
                  </a:cubicBezTo>
                  <a:cubicBezTo>
                    <a:pt x="311" y="106"/>
                    <a:pt x="311" y="106"/>
                    <a:pt x="311" y="106"/>
                  </a:cubicBezTo>
                  <a:cubicBezTo>
                    <a:pt x="301" y="106"/>
                    <a:pt x="301" y="106"/>
                    <a:pt x="301" y="106"/>
                  </a:cubicBezTo>
                  <a:cubicBezTo>
                    <a:pt x="301" y="153"/>
                    <a:pt x="301" y="153"/>
                    <a:pt x="301" y="153"/>
                  </a:cubicBezTo>
                  <a:cubicBezTo>
                    <a:pt x="309" y="153"/>
                    <a:pt x="309" y="153"/>
                    <a:pt x="309" y="153"/>
                  </a:cubicBezTo>
                  <a:cubicBezTo>
                    <a:pt x="309" y="122"/>
                    <a:pt x="309" y="122"/>
                    <a:pt x="309" y="122"/>
                  </a:cubicBezTo>
                  <a:cubicBezTo>
                    <a:pt x="309" y="122"/>
                    <a:pt x="309" y="122"/>
                    <a:pt x="309" y="122"/>
                  </a:cubicBezTo>
                  <a:cubicBezTo>
                    <a:pt x="319" y="153"/>
                    <a:pt x="319" y="153"/>
                    <a:pt x="319" y="153"/>
                  </a:cubicBezTo>
                  <a:cubicBezTo>
                    <a:pt x="325" y="153"/>
                    <a:pt x="325" y="153"/>
                    <a:pt x="325" y="153"/>
                  </a:cubicBezTo>
                  <a:cubicBezTo>
                    <a:pt x="335" y="122"/>
                    <a:pt x="335" y="122"/>
                    <a:pt x="335" y="122"/>
                  </a:cubicBezTo>
                  <a:cubicBezTo>
                    <a:pt x="335" y="122"/>
                    <a:pt x="335" y="122"/>
                    <a:pt x="335" y="122"/>
                  </a:cubicBezTo>
                  <a:cubicBezTo>
                    <a:pt x="335" y="153"/>
                    <a:pt x="335" y="153"/>
                    <a:pt x="335" y="153"/>
                  </a:cubicBezTo>
                  <a:cubicBezTo>
                    <a:pt x="344" y="153"/>
                    <a:pt x="344" y="153"/>
                    <a:pt x="344" y="153"/>
                  </a:cubicBezTo>
                  <a:lnTo>
                    <a:pt x="344" y="106"/>
                  </a:lnTo>
                  <a:close/>
                  <a:moveTo>
                    <a:pt x="329" y="61"/>
                  </a:moveTo>
                  <a:cubicBezTo>
                    <a:pt x="332" y="58"/>
                    <a:pt x="333" y="54"/>
                    <a:pt x="333" y="49"/>
                  </a:cubicBezTo>
                  <a:cubicBezTo>
                    <a:pt x="333" y="16"/>
                    <a:pt x="333" y="16"/>
                    <a:pt x="333" y="16"/>
                  </a:cubicBezTo>
                  <a:cubicBezTo>
                    <a:pt x="325" y="16"/>
                    <a:pt x="325" y="16"/>
                    <a:pt x="325" y="16"/>
                  </a:cubicBezTo>
                  <a:cubicBezTo>
                    <a:pt x="325" y="49"/>
                    <a:pt x="325" y="49"/>
                    <a:pt x="325" y="49"/>
                  </a:cubicBezTo>
                  <a:cubicBezTo>
                    <a:pt x="325" y="52"/>
                    <a:pt x="324" y="54"/>
                    <a:pt x="323" y="56"/>
                  </a:cubicBezTo>
                  <a:cubicBezTo>
                    <a:pt x="322" y="58"/>
                    <a:pt x="320" y="58"/>
                    <a:pt x="318" y="58"/>
                  </a:cubicBezTo>
                  <a:cubicBezTo>
                    <a:pt x="316" y="58"/>
                    <a:pt x="315" y="58"/>
                    <a:pt x="313" y="56"/>
                  </a:cubicBezTo>
                  <a:cubicBezTo>
                    <a:pt x="312" y="55"/>
                    <a:pt x="312" y="53"/>
                    <a:pt x="312" y="50"/>
                  </a:cubicBezTo>
                  <a:cubicBezTo>
                    <a:pt x="304" y="50"/>
                    <a:pt x="304" y="50"/>
                    <a:pt x="304" y="50"/>
                  </a:cubicBezTo>
                  <a:cubicBezTo>
                    <a:pt x="303" y="50"/>
                    <a:pt x="303" y="50"/>
                    <a:pt x="303" y="50"/>
                  </a:cubicBezTo>
                  <a:cubicBezTo>
                    <a:pt x="303" y="55"/>
                    <a:pt x="305" y="59"/>
                    <a:pt x="307" y="61"/>
                  </a:cubicBezTo>
                  <a:cubicBezTo>
                    <a:pt x="310" y="63"/>
                    <a:pt x="314" y="65"/>
                    <a:pt x="318" y="65"/>
                  </a:cubicBezTo>
                  <a:cubicBezTo>
                    <a:pt x="323" y="65"/>
                    <a:pt x="326" y="63"/>
                    <a:pt x="329" y="61"/>
                  </a:cubicBezTo>
                  <a:moveTo>
                    <a:pt x="290" y="64"/>
                  </a:moveTo>
                  <a:cubicBezTo>
                    <a:pt x="298" y="64"/>
                    <a:pt x="298" y="64"/>
                    <a:pt x="298" y="64"/>
                  </a:cubicBezTo>
                  <a:cubicBezTo>
                    <a:pt x="283" y="16"/>
                    <a:pt x="283" y="16"/>
                    <a:pt x="283" y="16"/>
                  </a:cubicBezTo>
                  <a:cubicBezTo>
                    <a:pt x="274" y="16"/>
                    <a:pt x="274" y="16"/>
                    <a:pt x="274" y="16"/>
                  </a:cubicBezTo>
                  <a:cubicBezTo>
                    <a:pt x="258" y="64"/>
                    <a:pt x="258" y="64"/>
                    <a:pt x="258" y="64"/>
                  </a:cubicBezTo>
                  <a:cubicBezTo>
                    <a:pt x="267" y="64"/>
                    <a:pt x="267" y="64"/>
                    <a:pt x="267" y="64"/>
                  </a:cubicBezTo>
                  <a:cubicBezTo>
                    <a:pt x="270" y="53"/>
                    <a:pt x="270" y="53"/>
                    <a:pt x="270" y="53"/>
                  </a:cubicBezTo>
                  <a:cubicBezTo>
                    <a:pt x="286" y="53"/>
                    <a:pt x="286" y="53"/>
                    <a:pt x="286" y="53"/>
                  </a:cubicBezTo>
                  <a:lnTo>
                    <a:pt x="290" y="64"/>
                  </a:lnTo>
                  <a:close/>
                  <a:moveTo>
                    <a:pt x="284" y="47"/>
                  </a:moveTo>
                  <a:cubicBezTo>
                    <a:pt x="272" y="47"/>
                    <a:pt x="272" y="47"/>
                    <a:pt x="272" y="47"/>
                  </a:cubicBezTo>
                  <a:cubicBezTo>
                    <a:pt x="278" y="28"/>
                    <a:pt x="278" y="28"/>
                    <a:pt x="278" y="28"/>
                  </a:cubicBezTo>
                  <a:cubicBezTo>
                    <a:pt x="278" y="28"/>
                    <a:pt x="278" y="28"/>
                    <a:pt x="278" y="28"/>
                  </a:cubicBezTo>
                  <a:lnTo>
                    <a:pt x="284" y="47"/>
                  </a:lnTo>
                  <a:close/>
                  <a:moveTo>
                    <a:pt x="273" y="106"/>
                  </a:moveTo>
                  <a:cubicBezTo>
                    <a:pt x="257" y="106"/>
                    <a:pt x="257" y="106"/>
                    <a:pt x="257" y="106"/>
                  </a:cubicBezTo>
                  <a:cubicBezTo>
                    <a:pt x="257" y="153"/>
                    <a:pt x="257" y="153"/>
                    <a:pt x="257" y="153"/>
                  </a:cubicBezTo>
                  <a:cubicBezTo>
                    <a:pt x="265" y="153"/>
                    <a:pt x="265" y="153"/>
                    <a:pt x="265" y="153"/>
                  </a:cubicBezTo>
                  <a:cubicBezTo>
                    <a:pt x="265" y="134"/>
                    <a:pt x="265" y="134"/>
                    <a:pt x="265" y="134"/>
                  </a:cubicBezTo>
                  <a:cubicBezTo>
                    <a:pt x="274" y="134"/>
                    <a:pt x="274" y="134"/>
                    <a:pt x="274" y="134"/>
                  </a:cubicBezTo>
                  <a:cubicBezTo>
                    <a:pt x="276" y="134"/>
                    <a:pt x="277" y="135"/>
                    <a:pt x="279" y="136"/>
                  </a:cubicBezTo>
                  <a:cubicBezTo>
                    <a:pt x="280" y="137"/>
                    <a:pt x="280" y="139"/>
                    <a:pt x="280" y="142"/>
                  </a:cubicBezTo>
                  <a:cubicBezTo>
                    <a:pt x="280" y="146"/>
                    <a:pt x="280" y="146"/>
                    <a:pt x="280" y="146"/>
                  </a:cubicBezTo>
                  <a:cubicBezTo>
                    <a:pt x="280" y="148"/>
                    <a:pt x="280" y="149"/>
                    <a:pt x="280" y="150"/>
                  </a:cubicBezTo>
                  <a:cubicBezTo>
                    <a:pt x="280" y="152"/>
                    <a:pt x="281" y="153"/>
                    <a:pt x="281" y="153"/>
                  </a:cubicBezTo>
                  <a:cubicBezTo>
                    <a:pt x="289" y="153"/>
                    <a:pt x="289" y="153"/>
                    <a:pt x="289" y="153"/>
                  </a:cubicBezTo>
                  <a:cubicBezTo>
                    <a:pt x="289" y="153"/>
                    <a:pt x="289" y="153"/>
                    <a:pt x="289" y="153"/>
                  </a:cubicBezTo>
                  <a:cubicBezTo>
                    <a:pt x="289" y="152"/>
                    <a:pt x="289" y="151"/>
                    <a:pt x="289" y="150"/>
                  </a:cubicBezTo>
                  <a:cubicBezTo>
                    <a:pt x="289" y="149"/>
                    <a:pt x="289" y="147"/>
                    <a:pt x="289" y="146"/>
                  </a:cubicBezTo>
                  <a:cubicBezTo>
                    <a:pt x="289" y="142"/>
                    <a:pt x="289" y="142"/>
                    <a:pt x="289" y="142"/>
                  </a:cubicBezTo>
                  <a:cubicBezTo>
                    <a:pt x="289" y="139"/>
                    <a:pt x="288" y="137"/>
                    <a:pt x="287" y="135"/>
                  </a:cubicBezTo>
                  <a:cubicBezTo>
                    <a:pt x="286" y="133"/>
                    <a:pt x="284" y="131"/>
                    <a:pt x="281" y="131"/>
                  </a:cubicBezTo>
                  <a:cubicBezTo>
                    <a:pt x="284" y="130"/>
                    <a:pt x="285" y="128"/>
                    <a:pt x="287" y="126"/>
                  </a:cubicBezTo>
                  <a:cubicBezTo>
                    <a:pt x="288" y="124"/>
                    <a:pt x="288" y="122"/>
                    <a:pt x="288" y="120"/>
                  </a:cubicBezTo>
                  <a:cubicBezTo>
                    <a:pt x="288" y="115"/>
                    <a:pt x="287" y="112"/>
                    <a:pt x="284" y="109"/>
                  </a:cubicBezTo>
                  <a:cubicBezTo>
                    <a:pt x="281" y="107"/>
                    <a:pt x="278" y="106"/>
                    <a:pt x="273" y="106"/>
                  </a:cubicBezTo>
                  <a:moveTo>
                    <a:pt x="265" y="112"/>
                  </a:moveTo>
                  <a:cubicBezTo>
                    <a:pt x="273" y="112"/>
                    <a:pt x="273" y="112"/>
                    <a:pt x="273" y="112"/>
                  </a:cubicBezTo>
                  <a:cubicBezTo>
                    <a:pt x="275" y="112"/>
                    <a:pt x="277" y="113"/>
                    <a:pt x="278" y="114"/>
                  </a:cubicBezTo>
                  <a:cubicBezTo>
                    <a:pt x="279" y="116"/>
                    <a:pt x="280" y="118"/>
                    <a:pt x="280" y="120"/>
                  </a:cubicBezTo>
                  <a:cubicBezTo>
                    <a:pt x="280" y="122"/>
                    <a:pt x="279" y="124"/>
                    <a:pt x="278" y="126"/>
                  </a:cubicBezTo>
                  <a:cubicBezTo>
                    <a:pt x="277" y="127"/>
                    <a:pt x="275" y="128"/>
                    <a:pt x="273" y="128"/>
                  </a:cubicBezTo>
                  <a:cubicBezTo>
                    <a:pt x="265" y="128"/>
                    <a:pt x="265" y="128"/>
                    <a:pt x="265" y="128"/>
                  </a:cubicBezTo>
                  <a:lnTo>
                    <a:pt x="265" y="112"/>
                  </a:lnTo>
                  <a:close/>
                  <a:moveTo>
                    <a:pt x="241" y="64"/>
                  </a:moveTo>
                  <a:cubicBezTo>
                    <a:pt x="250" y="64"/>
                    <a:pt x="250" y="64"/>
                    <a:pt x="250" y="64"/>
                  </a:cubicBezTo>
                  <a:cubicBezTo>
                    <a:pt x="250" y="16"/>
                    <a:pt x="250" y="16"/>
                    <a:pt x="250" y="16"/>
                  </a:cubicBezTo>
                  <a:cubicBezTo>
                    <a:pt x="239" y="16"/>
                    <a:pt x="239" y="16"/>
                    <a:pt x="239" y="16"/>
                  </a:cubicBezTo>
                  <a:cubicBezTo>
                    <a:pt x="228" y="54"/>
                    <a:pt x="228" y="54"/>
                    <a:pt x="228" y="54"/>
                  </a:cubicBezTo>
                  <a:cubicBezTo>
                    <a:pt x="228" y="54"/>
                    <a:pt x="228" y="54"/>
                    <a:pt x="228" y="54"/>
                  </a:cubicBezTo>
                  <a:cubicBezTo>
                    <a:pt x="217" y="16"/>
                    <a:pt x="217" y="16"/>
                    <a:pt x="217" y="16"/>
                  </a:cubicBezTo>
                  <a:cubicBezTo>
                    <a:pt x="207" y="16"/>
                    <a:pt x="207" y="16"/>
                    <a:pt x="207" y="16"/>
                  </a:cubicBezTo>
                  <a:cubicBezTo>
                    <a:pt x="207" y="64"/>
                    <a:pt x="207" y="64"/>
                    <a:pt x="207" y="64"/>
                  </a:cubicBezTo>
                  <a:cubicBezTo>
                    <a:pt x="215" y="64"/>
                    <a:pt x="215" y="64"/>
                    <a:pt x="215" y="64"/>
                  </a:cubicBezTo>
                  <a:cubicBezTo>
                    <a:pt x="215" y="33"/>
                    <a:pt x="215" y="33"/>
                    <a:pt x="215" y="33"/>
                  </a:cubicBezTo>
                  <a:cubicBezTo>
                    <a:pt x="215" y="33"/>
                    <a:pt x="215" y="33"/>
                    <a:pt x="215" y="33"/>
                  </a:cubicBezTo>
                  <a:cubicBezTo>
                    <a:pt x="225" y="64"/>
                    <a:pt x="225" y="64"/>
                    <a:pt x="225" y="64"/>
                  </a:cubicBezTo>
                  <a:cubicBezTo>
                    <a:pt x="231" y="64"/>
                    <a:pt x="231" y="64"/>
                    <a:pt x="231" y="64"/>
                  </a:cubicBezTo>
                  <a:cubicBezTo>
                    <a:pt x="241" y="33"/>
                    <a:pt x="241" y="33"/>
                    <a:pt x="241" y="33"/>
                  </a:cubicBezTo>
                  <a:cubicBezTo>
                    <a:pt x="241" y="33"/>
                    <a:pt x="241" y="33"/>
                    <a:pt x="241" y="33"/>
                  </a:cubicBezTo>
                  <a:lnTo>
                    <a:pt x="241" y="64"/>
                  </a:lnTo>
                  <a:close/>
                  <a:moveTo>
                    <a:pt x="185" y="112"/>
                  </a:moveTo>
                  <a:cubicBezTo>
                    <a:pt x="206" y="112"/>
                    <a:pt x="206" y="112"/>
                    <a:pt x="206" y="112"/>
                  </a:cubicBezTo>
                  <a:cubicBezTo>
                    <a:pt x="206" y="106"/>
                    <a:pt x="206" y="106"/>
                    <a:pt x="206" y="106"/>
                  </a:cubicBezTo>
                  <a:cubicBezTo>
                    <a:pt x="177" y="106"/>
                    <a:pt x="177" y="106"/>
                    <a:pt x="177" y="106"/>
                  </a:cubicBezTo>
                  <a:cubicBezTo>
                    <a:pt x="177" y="153"/>
                    <a:pt x="177" y="153"/>
                    <a:pt x="177" y="153"/>
                  </a:cubicBezTo>
                  <a:cubicBezTo>
                    <a:pt x="185" y="153"/>
                    <a:pt x="185" y="153"/>
                    <a:pt x="185" y="153"/>
                  </a:cubicBezTo>
                  <a:cubicBezTo>
                    <a:pt x="185" y="133"/>
                    <a:pt x="185" y="133"/>
                    <a:pt x="185" y="133"/>
                  </a:cubicBezTo>
                  <a:cubicBezTo>
                    <a:pt x="203" y="133"/>
                    <a:pt x="203" y="133"/>
                    <a:pt x="203" y="133"/>
                  </a:cubicBezTo>
                  <a:cubicBezTo>
                    <a:pt x="203" y="126"/>
                    <a:pt x="203" y="126"/>
                    <a:pt x="203" y="126"/>
                  </a:cubicBezTo>
                  <a:cubicBezTo>
                    <a:pt x="185" y="126"/>
                    <a:pt x="185" y="126"/>
                    <a:pt x="185" y="126"/>
                  </a:cubicBezTo>
                  <a:lnTo>
                    <a:pt x="185" y="112"/>
                  </a:lnTo>
                  <a:close/>
                  <a:moveTo>
                    <a:pt x="190" y="60"/>
                  </a:moveTo>
                  <a:cubicBezTo>
                    <a:pt x="193" y="57"/>
                    <a:pt x="195" y="53"/>
                    <a:pt x="195" y="48"/>
                  </a:cubicBezTo>
                  <a:cubicBezTo>
                    <a:pt x="195" y="16"/>
                    <a:pt x="195" y="16"/>
                    <a:pt x="195" y="16"/>
                  </a:cubicBezTo>
                  <a:cubicBezTo>
                    <a:pt x="186" y="16"/>
                    <a:pt x="186" y="16"/>
                    <a:pt x="186" y="16"/>
                  </a:cubicBezTo>
                  <a:cubicBezTo>
                    <a:pt x="186" y="48"/>
                    <a:pt x="186" y="48"/>
                    <a:pt x="186" y="48"/>
                  </a:cubicBezTo>
                  <a:cubicBezTo>
                    <a:pt x="186" y="51"/>
                    <a:pt x="186" y="54"/>
                    <a:pt x="184" y="56"/>
                  </a:cubicBezTo>
                  <a:cubicBezTo>
                    <a:pt x="182" y="57"/>
                    <a:pt x="180" y="58"/>
                    <a:pt x="177" y="58"/>
                  </a:cubicBezTo>
                  <a:cubicBezTo>
                    <a:pt x="174" y="58"/>
                    <a:pt x="172" y="57"/>
                    <a:pt x="170" y="56"/>
                  </a:cubicBezTo>
                  <a:cubicBezTo>
                    <a:pt x="169" y="54"/>
                    <a:pt x="168" y="51"/>
                    <a:pt x="168" y="48"/>
                  </a:cubicBezTo>
                  <a:cubicBezTo>
                    <a:pt x="168" y="16"/>
                    <a:pt x="168" y="16"/>
                    <a:pt x="168" y="16"/>
                  </a:cubicBezTo>
                  <a:cubicBezTo>
                    <a:pt x="159" y="16"/>
                    <a:pt x="159" y="16"/>
                    <a:pt x="159" y="16"/>
                  </a:cubicBezTo>
                  <a:cubicBezTo>
                    <a:pt x="159" y="48"/>
                    <a:pt x="159" y="48"/>
                    <a:pt x="159" y="48"/>
                  </a:cubicBezTo>
                  <a:cubicBezTo>
                    <a:pt x="159" y="53"/>
                    <a:pt x="161" y="57"/>
                    <a:pt x="164" y="60"/>
                  </a:cubicBezTo>
                  <a:cubicBezTo>
                    <a:pt x="168" y="63"/>
                    <a:pt x="172" y="65"/>
                    <a:pt x="177" y="65"/>
                  </a:cubicBezTo>
                  <a:cubicBezTo>
                    <a:pt x="182" y="65"/>
                    <a:pt x="187" y="63"/>
                    <a:pt x="190" y="60"/>
                  </a:cubicBezTo>
                  <a:moveTo>
                    <a:pt x="156" y="106"/>
                  </a:moveTo>
                  <a:cubicBezTo>
                    <a:pt x="156" y="139"/>
                    <a:pt x="156" y="139"/>
                    <a:pt x="156" y="139"/>
                  </a:cubicBezTo>
                  <a:cubicBezTo>
                    <a:pt x="155" y="139"/>
                    <a:pt x="155" y="139"/>
                    <a:pt x="155" y="139"/>
                  </a:cubicBezTo>
                  <a:cubicBezTo>
                    <a:pt x="137" y="106"/>
                    <a:pt x="137" y="106"/>
                    <a:pt x="137" y="106"/>
                  </a:cubicBezTo>
                  <a:cubicBezTo>
                    <a:pt x="129" y="106"/>
                    <a:pt x="129" y="106"/>
                    <a:pt x="129" y="106"/>
                  </a:cubicBezTo>
                  <a:cubicBezTo>
                    <a:pt x="129" y="153"/>
                    <a:pt x="129" y="153"/>
                    <a:pt x="129" y="153"/>
                  </a:cubicBezTo>
                  <a:cubicBezTo>
                    <a:pt x="137" y="153"/>
                    <a:pt x="137" y="153"/>
                    <a:pt x="137" y="153"/>
                  </a:cubicBezTo>
                  <a:cubicBezTo>
                    <a:pt x="137" y="120"/>
                    <a:pt x="137" y="120"/>
                    <a:pt x="137" y="120"/>
                  </a:cubicBezTo>
                  <a:cubicBezTo>
                    <a:pt x="137" y="120"/>
                    <a:pt x="137" y="120"/>
                    <a:pt x="137" y="120"/>
                  </a:cubicBezTo>
                  <a:cubicBezTo>
                    <a:pt x="156" y="153"/>
                    <a:pt x="156" y="153"/>
                    <a:pt x="156" y="153"/>
                  </a:cubicBezTo>
                  <a:cubicBezTo>
                    <a:pt x="164" y="153"/>
                    <a:pt x="164" y="153"/>
                    <a:pt x="164" y="153"/>
                  </a:cubicBezTo>
                  <a:cubicBezTo>
                    <a:pt x="164" y="106"/>
                    <a:pt x="164" y="106"/>
                    <a:pt x="164" y="106"/>
                  </a:cubicBezTo>
                  <a:lnTo>
                    <a:pt x="156" y="106"/>
                  </a:lnTo>
                  <a:close/>
                  <a:moveTo>
                    <a:pt x="128" y="64"/>
                  </a:moveTo>
                  <a:cubicBezTo>
                    <a:pt x="153" y="64"/>
                    <a:pt x="153" y="64"/>
                    <a:pt x="153" y="64"/>
                  </a:cubicBezTo>
                  <a:cubicBezTo>
                    <a:pt x="153" y="58"/>
                    <a:pt x="153" y="58"/>
                    <a:pt x="153" y="58"/>
                  </a:cubicBezTo>
                  <a:cubicBezTo>
                    <a:pt x="136" y="58"/>
                    <a:pt x="136" y="58"/>
                    <a:pt x="136" y="58"/>
                  </a:cubicBezTo>
                  <a:cubicBezTo>
                    <a:pt x="136" y="16"/>
                    <a:pt x="136" y="16"/>
                    <a:pt x="136" y="16"/>
                  </a:cubicBezTo>
                  <a:cubicBezTo>
                    <a:pt x="128" y="16"/>
                    <a:pt x="128" y="16"/>
                    <a:pt x="128" y="16"/>
                  </a:cubicBezTo>
                  <a:lnTo>
                    <a:pt x="128" y="64"/>
                  </a:lnTo>
                  <a:close/>
                  <a:moveTo>
                    <a:pt x="92" y="64"/>
                  </a:moveTo>
                  <a:cubicBezTo>
                    <a:pt x="118" y="64"/>
                    <a:pt x="118" y="64"/>
                    <a:pt x="118" y="64"/>
                  </a:cubicBezTo>
                  <a:cubicBezTo>
                    <a:pt x="118" y="58"/>
                    <a:pt x="118" y="58"/>
                    <a:pt x="118" y="58"/>
                  </a:cubicBezTo>
                  <a:cubicBezTo>
                    <a:pt x="101" y="58"/>
                    <a:pt x="101" y="58"/>
                    <a:pt x="101" y="58"/>
                  </a:cubicBezTo>
                  <a:cubicBezTo>
                    <a:pt x="101" y="16"/>
                    <a:pt x="101" y="16"/>
                    <a:pt x="101" y="16"/>
                  </a:cubicBezTo>
                  <a:cubicBezTo>
                    <a:pt x="92" y="16"/>
                    <a:pt x="92" y="16"/>
                    <a:pt x="92" y="16"/>
                  </a:cubicBezTo>
                  <a:lnTo>
                    <a:pt x="92" y="64"/>
                  </a:lnTo>
                  <a:close/>
                  <a:moveTo>
                    <a:pt x="77" y="59"/>
                  </a:moveTo>
                  <a:cubicBezTo>
                    <a:pt x="80" y="56"/>
                    <a:pt x="82" y="51"/>
                    <a:pt x="82" y="45"/>
                  </a:cubicBezTo>
                  <a:cubicBezTo>
                    <a:pt x="82" y="35"/>
                    <a:pt x="82" y="35"/>
                    <a:pt x="82" y="35"/>
                  </a:cubicBezTo>
                  <a:cubicBezTo>
                    <a:pt x="82" y="29"/>
                    <a:pt x="80" y="25"/>
                    <a:pt x="77" y="21"/>
                  </a:cubicBezTo>
                  <a:cubicBezTo>
                    <a:pt x="73" y="18"/>
                    <a:pt x="69" y="16"/>
                    <a:pt x="64" y="16"/>
                  </a:cubicBezTo>
                  <a:cubicBezTo>
                    <a:pt x="59" y="16"/>
                    <a:pt x="54" y="18"/>
                    <a:pt x="51" y="21"/>
                  </a:cubicBezTo>
                  <a:cubicBezTo>
                    <a:pt x="48" y="25"/>
                    <a:pt x="46" y="29"/>
                    <a:pt x="46" y="35"/>
                  </a:cubicBezTo>
                  <a:cubicBezTo>
                    <a:pt x="46" y="45"/>
                    <a:pt x="46" y="45"/>
                    <a:pt x="46" y="45"/>
                  </a:cubicBezTo>
                  <a:cubicBezTo>
                    <a:pt x="46" y="51"/>
                    <a:pt x="48" y="56"/>
                    <a:pt x="51" y="59"/>
                  </a:cubicBezTo>
                  <a:cubicBezTo>
                    <a:pt x="55" y="63"/>
                    <a:pt x="59" y="65"/>
                    <a:pt x="64" y="65"/>
                  </a:cubicBezTo>
                  <a:cubicBezTo>
                    <a:pt x="69" y="65"/>
                    <a:pt x="73" y="63"/>
                    <a:pt x="77" y="59"/>
                  </a:cubicBezTo>
                  <a:moveTo>
                    <a:pt x="73" y="45"/>
                  </a:moveTo>
                  <a:cubicBezTo>
                    <a:pt x="73" y="49"/>
                    <a:pt x="72" y="53"/>
                    <a:pt x="71" y="55"/>
                  </a:cubicBezTo>
                  <a:cubicBezTo>
                    <a:pt x="69" y="57"/>
                    <a:pt x="67" y="58"/>
                    <a:pt x="64" y="58"/>
                  </a:cubicBezTo>
                  <a:cubicBezTo>
                    <a:pt x="61" y="58"/>
                    <a:pt x="59" y="57"/>
                    <a:pt x="57" y="55"/>
                  </a:cubicBezTo>
                  <a:cubicBezTo>
                    <a:pt x="55" y="53"/>
                    <a:pt x="55" y="49"/>
                    <a:pt x="55" y="45"/>
                  </a:cubicBezTo>
                  <a:cubicBezTo>
                    <a:pt x="55" y="35"/>
                    <a:pt x="55" y="35"/>
                    <a:pt x="55" y="35"/>
                  </a:cubicBezTo>
                  <a:cubicBezTo>
                    <a:pt x="55" y="31"/>
                    <a:pt x="55" y="28"/>
                    <a:pt x="57" y="26"/>
                  </a:cubicBezTo>
                  <a:cubicBezTo>
                    <a:pt x="59" y="23"/>
                    <a:pt x="61" y="22"/>
                    <a:pt x="64" y="22"/>
                  </a:cubicBezTo>
                  <a:cubicBezTo>
                    <a:pt x="67" y="22"/>
                    <a:pt x="69" y="23"/>
                    <a:pt x="71" y="26"/>
                  </a:cubicBezTo>
                  <a:cubicBezTo>
                    <a:pt x="72" y="28"/>
                    <a:pt x="73" y="31"/>
                    <a:pt x="73" y="35"/>
                  </a:cubicBezTo>
                  <a:lnTo>
                    <a:pt x="73" y="45"/>
                  </a:lnTo>
                  <a:close/>
                  <a:moveTo>
                    <a:pt x="74" y="8"/>
                  </a:moveTo>
                  <a:cubicBezTo>
                    <a:pt x="75" y="6"/>
                    <a:pt x="76" y="4"/>
                    <a:pt x="76" y="1"/>
                  </a:cubicBezTo>
                  <a:cubicBezTo>
                    <a:pt x="71" y="0"/>
                    <a:pt x="71" y="0"/>
                    <a:pt x="71" y="0"/>
                  </a:cubicBezTo>
                  <a:cubicBezTo>
                    <a:pt x="71" y="2"/>
                    <a:pt x="71" y="3"/>
                    <a:pt x="70" y="4"/>
                  </a:cubicBezTo>
                  <a:cubicBezTo>
                    <a:pt x="70" y="5"/>
                    <a:pt x="69" y="5"/>
                    <a:pt x="68" y="5"/>
                  </a:cubicBezTo>
                  <a:cubicBezTo>
                    <a:pt x="67" y="5"/>
                    <a:pt x="65" y="4"/>
                    <a:pt x="63" y="3"/>
                  </a:cubicBezTo>
                  <a:cubicBezTo>
                    <a:pt x="61" y="2"/>
                    <a:pt x="59" y="1"/>
                    <a:pt x="58" y="1"/>
                  </a:cubicBezTo>
                  <a:cubicBezTo>
                    <a:pt x="56" y="1"/>
                    <a:pt x="54" y="2"/>
                    <a:pt x="53" y="4"/>
                  </a:cubicBezTo>
                  <a:cubicBezTo>
                    <a:pt x="52" y="5"/>
                    <a:pt x="51" y="7"/>
                    <a:pt x="51" y="10"/>
                  </a:cubicBezTo>
                  <a:cubicBezTo>
                    <a:pt x="55" y="11"/>
                    <a:pt x="55" y="11"/>
                    <a:pt x="55" y="11"/>
                  </a:cubicBezTo>
                  <a:cubicBezTo>
                    <a:pt x="55" y="10"/>
                    <a:pt x="56" y="9"/>
                    <a:pt x="56" y="8"/>
                  </a:cubicBezTo>
                  <a:cubicBezTo>
                    <a:pt x="57" y="7"/>
                    <a:pt x="58" y="6"/>
                    <a:pt x="59" y="6"/>
                  </a:cubicBezTo>
                  <a:cubicBezTo>
                    <a:pt x="60" y="6"/>
                    <a:pt x="61" y="7"/>
                    <a:pt x="63" y="8"/>
                  </a:cubicBezTo>
                  <a:cubicBezTo>
                    <a:pt x="65" y="10"/>
                    <a:pt x="67" y="10"/>
                    <a:pt x="69" y="10"/>
                  </a:cubicBezTo>
                  <a:cubicBezTo>
                    <a:pt x="71" y="10"/>
                    <a:pt x="72" y="9"/>
                    <a:pt x="74" y="8"/>
                  </a:cubicBezTo>
                  <a:moveTo>
                    <a:pt x="54" y="106"/>
                  </a:moveTo>
                  <a:cubicBezTo>
                    <a:pt x="38" y="153"/>
                    <a:pt x="38" y="153"/>
                    <a:pt x="38" y="153"/>
                  </a:cubicBezTo>
                  <a:cubicBezTo>
                    <a:pt x="47" y="153"/>
                    <a:pt x="47" y="153"/>
                    <a:pt x="47" y="153"/>
                  </a:cubicBezTo>
                  <a:cubicBezTo>
                    <a:pt x="50" y="143"/>
                    <a:pt x="50" y="143"/>
                    <a:pt x="50" y="143"/>
                  </a:cubicBezTo>
                  <a:cubicBezTo>
                    <a:pt x="66" y="143"/>
                    <a:pt x="66" y="143"/>
                    <a:pt x="66" y="143"/>
                  </a:cubicBezTo>
                  <a:cubicBezTo>
                    <a:pt x="70" y="153"/>
                    <a:pt x="70" y="153"/>
                    <a:pt x="70" y="153"/>
                  </a:cubicBezTo>
                  <a:cubicBezTo>
                    <a:pt x="78" y="153"/>
                    <a:pt x="78" y="153"/>
                    <a:pt x="78" y="153"/>
                  </a:cubicBezTo>
                  <a:cubicBezTo>
                    <a:pt x="62" y="106"/>
                    <a:pt x="62" y="106"/>
                    <a:pt x="62" y="106"/>
                  </a:cubicBezTo>
                  <a:lnTo>
                    <a:pt x="54" y="106"/>
                  </a:lnTo>
                  <a:close/>
                  <a:moveTo>
                    <a:pt x="52" y="136"/>
                  </a:moveTo>
                  <a:cubicBezTo>
                    <a:pt x="58" y="117"/>
                    <a:pt x="58" y="117"/>
                    <a:pt x="58" y="117"/>
                  </a:cubicBezTo>
                  <a:cubicBezTo>
                    <a:pt x="58" y="117"/>
                    <a:pt x="58" y="117"/>
                    <a:pt x="58" y="117"/>
                  </a:cubicBezTo>
                  <a:cubicBezTo>
                    <a:pt x="64" y="136"/>
                    <a:pt x="64" y="136"/>
                    <a:pt x="64" y="136"/>
                  </a:cubicBezTo>
                  <a:lnTo>
                    <a:pt x="52" y="136"/>
                  </a:lnTo>
                  <a:close/>
                  <a:moveTo>
                    <a:pt x="33" y="36"/>
                  </a:moveTo>
                  <a:cubicBezTo>
                    <a:pt x="36" y="32"/>
                    <a:pt x="38" y="28"/>
                    <a:pt x="38" y="23"/>
                  </a:cubicBezTo>
                  <a:cubicBezTo>
                    <a:pt x="38" y="17"/>
                    <a:pt x="36" y="13"/>
                    <a:pt x="33" y="10"/>
                  </a:cubicBezTo>
                  <a:cubicBezTo>
                    <a:pt x="30" y="6"/>
                    <a:pt x="25" y="5"/>
                    <a:pt x="20" y="5"/>
                  </a:cubicBezTo>
                  <a:cubicBezTo>
                    <a:pt x="0" y="5"/>
                    <a:pt x="0" y="5"/>
                    <a:pt x="0" y="5"/>
                  </a:cubicBezTo>
                  <a:cubicBezTo>
                    <a:pt x="0" y="64"/>
                    <a:pt x="0" y="64"/>
                    <a:pt x="0" y="64"/>
                  </a:cubicBezTo>
                  <a:cubicBezTo>
                    <a:pt x="9" y="64"/>
                    <a:pt x="9" y="64"/>
                    <a:pt x="9" y="64"/>
                  </a:cubicBezTo>
                  <a:cubicBezTo>
                    <a:pt x="9" y="40"/>
                    <a:pt x="9" y="40"/>
                    <a:pt x="9" y="40"/>
                  </a:cubicBezTo>
                  <a:cubicBezTo>
                    <a:pt x="20" y="40"/>
                    <a:pt x="20" y="40"/>
                    <a:pt x="20" y="40"/>
                  </a:cubicBezTo>
                  <a:cubicBezTo>
                    <a:pt x="25" y="40"/>
                    <a:pt x="30" y="39"/>
                    <a:pt x="33" y="36"/>
                  </a:cubicBezTo>
                  <a:moveTo>
                    <a:pt x="29" y="23"/>
                  </a:moveTo>
                  <a:cubicBezTo>
                    <a:pt x="29" y="26"/>
                    <a:pt x="29" y="29"/>
                    <a:pt x="27" y="31"/>
                  </a:cubicBezTo>
                  <a:cubicBezTo>
                    <a:pt x="25" y="33"/>
                    <a:pt x="23" y="34"/>
                    <a:pt x="20" y="34"/>
                  </a:cubicBezTo>
                  <a:cubicBezTo>
                    <a:pt x="9" y="34"/>
                    <a:pt x="9" y="34"/>
                    <a:pt x="9" y="34"/>
                  </a:cubicBezTo>
                  <a:cubicBezTo>
                    <a:pt x="9" y="11"/>
                    <a:pt x="9" y="11"/>
                    <a:pt x="9" y="11"/>
                  </a:cubicBezTo>
                  <a:cubicBezTo>
                    <a:pt x="20" y="11"/>
                    <a:pt x="20" y="11"/>
                    <a:pt x="20" y="11"/>
                  </a:cubicBezTo>
                  <a:cubicBezTo>
                    <a:pt x="23" y="11"/>
                    <a:pt x="25" y="12"/>
                    <a:pt x="27" y="14"/>
                  </a:cubicBezTo>
                  <a:cubicBezTo>
                    <a:pt x="29" y="16"/>
                    <a:pt x="29" y="19"/>
                    <a:pt x="29" y="23"/>
                  </a:cubicBezTo>
                  <a:moveTo>
                    <a:pt x="0" y="139"/>
                  </a:moveTo>
                  <a:cubicBezTo>
                    <a:pt x="0" y="140"/>
                    <a:pt x="0" y="140"/>
                    <a:pt x="0" y="140"/>
                  </a:cubicBezTo>
                  <a:cubicBezTo>
                    <a:pt x="0" y="144"/>
                    <a:pt x="2" y="148"/>
                    <a:pt x="4" y="150"/>
                  </a:cubicBezTo>
                  <a:cubicBezTo>
                    <a:pt x="7" y="153"/>
                    <a:pt x="11" y="154"/>
                    <a:pt x="15" y="154"/>
                  </a:cubicBezTo>
                  <a:cubicBezTo>
                    <a:pt x="20" y="154"/>
                    <a:pt x="23" y="153"/>
                    <a:pt x="26" y="150"/>
                  </a:cubicBezTo>
                  <a:cubicBezTo>
                    <a:pt x="29" y="147"/>
                    <a:pt x="30" y="143"/>
                    <a:pt x="30" y="139"/>
                  </a:cubicBezTo>
                  <a:cubicBezTo>
                    <a:pt x="30" y="106"/>
                    <a:pt x="30" y="106"/>
                    <a:pt x="30" y="106"/>
                  </a:cubicBezTo>
                  <a:cubicBezTo>
                    <a:pt x="22" y="106"/>
                    <a:pt x="22" y="106"/>
                    <a:pt x="22" y="106"/>
                  </a:cubicBezTo>
                  <a:cubicBezTo>
                    <a:pt x="22" y="139"/>
                    <a:pt x="22" y="139"/>
                    <a:pt x="22" y="139"/>
                  </a:cubicBezTo>
                  <a:cubicBezTo>
                    <a:pt x="22" y="141"/>
                    <a:pt x="21" y="144"/>
                    <a:pt x="20" y="145"/>
                  </a:cubicBezTo>
                  <a:cubicBezTo>
                    <a:pt x="19" y="147"/>
                    <a:pt x="17" y="148"/>
                    <a:pt x="15" y="148"/>
                  </a:cubicBezTo>
                  <a:cubicBezTo>
                    <a:pt x="13" y="148"/>
                    <a:pt x="12" y="147"/>
                    <a:pt x="10" y="146"/>
                  </a:cubicBezTo>
                  <a:cubicBezTo>
                    <a:pt x="9" y="144"/>
                    <a:pt x="8" y="142"/>
                    <a:pt x="8" y="139"/>
                  </a:cubicBezTo>
                  <a:lnTo>
                    <a:pt x="0" y="139"/>
                  </a:lnTo>
                  <a:close/>
                  <a:moveTo>
                    <a:pt x="116" y="94"/>
                  </a:moveTo>
                  <a:cubicBezTo>
                    <a:pt x="107" y="94"/>
                    <a:pt x="107" y="94"/>
                    <a:pt x="107" y="94"/>
                  </a:cubicBezTo>
                  <a:cubicBezTo>
                    <a:pt x="107" y="153"/>
                    <a:pt x="107" y="153"/>
                    <a:pt x="107" y="153"/>
                  </a:cubicBezTo>
                  <a:cubicBezTo>
                    <a:pt x="116" y="153"/>
                    <a:pt x="116" y="153"/>
                    <a:pt x="116" y="153"/>
                  </a:cubicBezTo>
                  <a:lnTo>
                    <a:pt x="116" y="94"/>
                  </a:lnTo>
                  <a:close/>
                  <a:moveTo>
                    <a:pt x="216" y="110"/>
                  </a:moveTo>
                  <a:cubicBezTo>
                    <a:pt x="213" y="114"/>
                    <a:pt x="211" y="119"/>
                    <a:pt x="211" y="125"/>
                  </a:cubicBezTo>
                  <a:cubicBezTo>
                    <a:pt x="211" y="134"/>
                    <a:pt x="211" y="134"/>
                    <a:pt x="211" y="134"/>
                  </a:cubicBezTo>
                  <a:cubicBezTo>
                    <a:pt x="211" y="140"/>
                    <a:pt x="213" y="145"/>
                    <a:pt x="216" y="149"/>
                  </a:cubicBezTo>
                  <a:cubicBezTo>
                    <a:pt x="219" y="152"/>
                    <a:pt x="223" y="154"/>
                    <a:pt x="229" y="154"/>
                  </a:cubicBezTo>
                  <a:cubicBezTo>
                    <a:pt x="234" y="154"/>
                    <a:pt x="238" y="152"/>
                    <a:pt x="241" y="149"/>
                  </a:cubicBezTo>
                  <a:cubicBezTo>
                    <a:pt x="244" y="145"/>
                    <a:pt x="246" y="140"/>
                    <a:pt x="246" y="134"/>
                  </a:cubicBezTo>
                  <a:cubicBezTo>
                    <a:pt x="246" y="125"/>
                    <a:pt x="246" y="125"/>
                    <a:pt x="246" y="125"/>
                  </a:cubicBezTo>
                  <a:cubicBezTo>
                    <a:pt x="246" y="119"/>
                    <a:pt x="244" y="114"/>
                    <a:pt x="241" y="110"/>
                  </a:cubicBezTo>
                  <a:cubicBezTo>
                    <a:pt x="238" y="107"/>
                    <a:pt x="234" y="105"/>
                    <a:pt x="229" y="105"/>
                  </a:cubicBezTo>
                  <a:cubicBezTo>
                    <a:pt x="223" y="105"/>
                    <a:pt x="219" y="107"/>
                    <a:pt x="216" y="110"/>
                  </a:cubicBezTo>
                  <a:moveTo>
                    <a:pt x="219" y="124"/>
                  </a:moveTo>
                  <a:cubicBezTo>
                    <a:pt x="219" y="120"/>
                    <a:pt x="220" y="117"/>
                    <a:pt x="222" y="115"/>
                  </a:cubicBezTo>
                  <a:cubicBezTo>
                    <a:pt x="223" y="113"/>
                    <a:pt x="226" y="111"/>
                    <a:pt x="229" y="111"/>
                  </a:cubicBezTo>
                  <a:cubicBezTo>
                    <a:pt x="231" y="111"/>
                    <a:pt x="234" y="113"/>
                    <a:pt x="235" y="115"/>
                  </a:cubicBezTo>
                  <a:cubicBezTo>
                    <a:pt x="237" y="117"/>
                    <a:pt x="238" y="120"/>
                    <a:pt x="238" y="124"/>
                  </a:cubicBezTo>
                  <a:cubicBezTo>
                    <a:pt x="238" y="134"/>
                    <a:pt x="238" y="134"/>
                    <a:pt x="238" y="134"/>
                  </a:cubicBezTo>
                  <a:cubicBezTo>
                    <a:pt x="238" y="139"/>
                    <a:pt x="237" y="142"/>
                    <a:pt x="235" y="144"/>
                  </a:cubicBezTo>
                  <a:cubicBezTo>
                    <a:pt x="234" y="147"/>
                    <a:pt x="231" y="148"/>
                    <a:pt x="229" y="148"/>
                  </a:cubicBezTo>
                  <a:cubicBezTo>
                    <a:pt x="226" y="148"/>
                    <a:pt x="223" y="147"/>
                    <a:pt x="222" y="144"/>
                  </a:cubicBezTo>
                  <a:cubicBezTo>
                    <a:pt x="220" y="142"/>
                    <a:pt x="219" y="139"/>
                    <a:pt x="219" y="134"/>
                  </a:cubicBezTo>
                  <a:lnTo>
                    <a:pt x="219" y="124"/>
                  </a:lnTo>
                  <a:close/>
                  <a:moveTo>
                    <a:pt x="368" y="106"/>
                  </a:moveTo>
                  <a:cubicBezTo>
                    <a:pt x="352" y="153"/>
                    <a:pt x="352" y="153"/>
                    <a:pt x="352" y="153"/>
                  </a:cubicBezTo>
                  <a:cubicBezTo>
                    <a:pt x="361" y="153"/>
                    <a:pt x="361" y="153"/>
                    <a:pt x="361" y="153"/>
                  </a:cubicBezTo>
                  <a:cubicBezTo>
                    <a:pt x="364" y="143"/>
                    <a:pt x="364" y="143"/>
                    <a:pt x="364" y="143"/>
                  </a:cubicBezTo>
                  <a:cubicBezTo>
                    <a:pt x="381" y="143"/>
                    <a:pt x="381" y="143"/>
                    <a:pt x="381" y="143"/>
                  </a:cubicBezTo>
                  <a:cubicBezTo>
                    <a:pt x="384" y="153"/>
                    <a:pt x="384" y="153"/>
                    <a:pt x="384" y="153"/>
                  </a:cubicBezTo>
                  <a:cubicBezTo>
                    <a:pt x="393" y="153"/>
                    <a:pt x="393" y="153"/>
                    <a:pt x="393" y="153"/>
                  </a:cubicBezTo>
                  <a:cubicBezTo>
                    <a:pt x="377" y="106"/>
                    <a:pt x="377" y="106"/>
                    <a:pt x="377" y="106"/>
                  </a:cubicBezTo>
                  <a:lnTo>
                    <a:pt x="368" y="106"/>
                  </a:lnTo>
                  <a:close/>
                  <a:moveTo>
                    <a:pt x="366" y="136"/>
                  </a:moveTo>
                  <a:cubicBezTo>
                    <a:pt x="372" y="117"/>
                    <a:pt x="372" y="117"/>
                    <a:pt x="372" y="117"/>
                  </a:cubicBezTo>
                  <a:cubicBezTo>
                    <a:pt x="373" y="117"/>
                    <a:pt x="373" y="117"/>
                    <a:pt x="373" y="117"/>
                  </a:cubicBezTo>
                  <a:cubicBezTo>
                    <a:pt x="379" y="136"/>
                    <a:pt x="379" y="136"/>
                    <a:pt x="379" y="136"/>
                  </a:cubicBezTo>
                  <a:lnTo>
                    <a:pt x="366" y="136"/>
                  </a:lnTo>
                  <a:close/>
                  <a:moveTo>
                    <a:pt x="501" y="110"/>
                  </a:moveTo>
                  <a:cubicBezTo>
                    <a:pt x="498" y="114"/>
                    <a:pt x="497" y="119"/>
                    <a:pt x="497" y="125"/>
                  </a:cubicBezTo>
                  <a:cubicBezTo>
                    <a:pt x="497" y="134"/>
                    <a:pt x="497" y="134"/>
                    <a:pt x="497" y="134"/>
                  </a:cubicBezTo>
                  <a:cubicBezTo>
                    <a:pt x="497" y="140"/>
                    <a:pt x="498" y="145"/>
                    <a:pt x="501" y="149"/>
                  </a:cubicBezTo>
                  <a:cubicBezTo>
                    <a:pt x="505" y="152"/>
                    <a:pt x="509" y="154"/>
                    <a:pt x="514" y="154"/>
                  </a:cubicBezTo>
                  <a:cubicBezTo>
                    <a:pt x="519" y="154"/>
                    <a:pt x="524" y="152"/>
                    <a:pt x="527" y="149"/>
                  </a:cubicBezTo>
                  <a:cubicBezTo>
                    <a:pt x="530" y="145"/>
                    <a:pt x="532" y="140"/>
                    <a:pt x="532" y="134"/>
                  </a:cubicBezTo>
                  <a:cubicBezTo>
                    <a:pt x="532" y="125"/>
                    <a:pt x="532" y="125"/>
                    <a:pt x="532" y="125"/>
                  </a:cubicBezTo>
                  <a:cubicBezTo>
                    <a:pt x="532" y="119"/>
                    <a:pt x="530" y="114"/>
                    <a:pt x="527" y="110"/>
                  </a:cubicBezTo>
                  <a:cubicBezTo>
                    <a:pt x="523" y="107"/>
                    <a:pt x="519" y="105"/>
                    <a:pt x="514" y="105"/>
                  </a:cubicBezTo>
                  <a:cubicBezTo>
                    <a:pt x="509" y="105"/>
                    <a:pt x="505" y="107"/>
                    <a:pt x="501" y="110"/>
                  </a:cubicBezTo>
                  <a:moveTo>
                    <a:pt x="505" y="124"/>
                  </a:moveTo>
                  <a:cubicBezTo>
                    <a:pt x="505" y="120"/>
                    <a:pt x="506" y="117"/>
                    <a:pt x="507" y="115"/>
                  </a:cubicBezTo>
                  <a:cubicBezTo>
                    <a:pt x="509" y="113"/>
                    <a:pt x="511" y="111"/>
                    <a:pt x="514" y="111"/>
                  </a:cubicBezTo>
                  <a:cubicBezTo>
                    <a:pt x="517" y="111"/>
                    <a:pt x="519" y="113"/>
                    <a:pt x="521" y="115"/>
                  </a:cubicBezTo>
                  <a:cubicBezTo>
                    <a:pt x="523" y="117"/>
                    <a:pt x="523" y="120"/>
                    <a:pt x="523" y="124"/>
                  </a:cubicBezTo>
                  <a:cubicBezTo>
                    <a:pt x="523" y="134"/>
                    <a:pt x="523" y="134"/>
                    <a:pt x="523" y="134"/>
                  </a:cubicBezTo>
                  <a:cubicBezTo>
                    <a:pt x="523" y="139"/>
                    <a:pt x="523" y="142"/>
                    <a:pt x="521" y="144"/>
                  </a:cubicBezTo>
                  <a:cubicBezTo>
                    <a:pt x="519" y="147"/>
                    <a:pt x="517" y="148"/>
                    <a:pt x="514" y="148"/>
                  </a:cubicBezTo>
                  <a:cubicBezTo>
                    <a:pt x="511" y="148"/>
                    <a:pt x="509" y="147"/>
                    <a:pt x="507" y="144"/>
                  </a:cubicBezTo>
                  <a:cubicBezTo>
                    <a:pt x="506" y="142"/>
                    <a:pt x="505" y="139"/>
                    <a:pt x="505" y="134"/>
                  </a:cubicBezTo>
                  <a:lnTo>
                    <a:pt x="505" y="124"/>
                  </a:lnTo>
                  <a:close/>
                  <a:moveTo>
                    <a:pt x="643" y="106"/>
                  </a:moveTo>
                  <a:cubicBezTo>
                    <a:pt x="635" y="106"/>
                    <a:pt x="635" y="106"/>
                    <a:pt x="635" y="106"/>
                  </a:cubicBezTo>
                  <a:cubicBezTo>
                    <a:pt x="635" y="153"/>
                    <a:pt x="635" y="153"/>
                    <a:pt x="635" y="153"/>
                  </a:cubicBezTo>
                  <a:cubicBezTo>
                    <a:pt x="643" y="153"/>
                    <a:pt x="643" y="153"/>
                    <a:pt x="643" y="153"/>
                  </a:cubicBezTo>
                  <a:lnTo>
                    <a:pt x="643" y="10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sp>
        <p:nvSpPr>
          <p:cNvPr id="16" name="Text Placeholder 4">
            <a:extLst>
              <a:ext uri="{FF2B5EF4-FFF2-40B4-BE49-F238E27FC236}">
                <a16:creationId xmlns:a16="http://schemas.microsoft.com/office/drawing/2014/main" id="{28926266-CDD2-4199-A29C-F16392609EA6}"/>
              </a:ext>
            </a:extLst>
          </p:cNvPr>
          <p:cNvSpPr>
            <a:spLocks noGrp="1"/>
          </p:cNvSpPr>
          <p:nvPr>
            <p:ph type="body" sz="quarter" idx="13" hasCustomPrompt="1"/>
          </p:nvPr>
        </p:nvSpPr>
        <p:spPr>
          <a:xfrm>
            <a:off x="489018" y="3048037"/>
            <a:ext cx="5409619" cy="1332597"/>
          </a:xfrm>
        </p:spPr>
        <p:txBody>
          <a:bodyPr/>
          <a:lstStyle>
            <a:lvl1pPr marL="0" indent="0">
              <a:buNone/>
              <a:defRPr sz="3600"/>
            </a:lvl1pPr>
          </a:lstStyle>
          <a:p>
            <a:pPr lvl="0"/>
            <a:r>
              <a:rPr lang="et-EE" dirty="0"/>
              <a:t>Esineja nimi ja amet</a:t>
            </a:r>
            <a:endParaRPr lang="en-US" dirty="0"/>
          </a:p>
        </p:txBody>
      </p:sp>
      <p:pic>
        <p:nvPicPr>
          <p:cNvPr id="17" name="Picture 16">
            <a:extLst>
              <a:ext uri="{FF2B5EF4-FFF2-40B4-BE49-F238E27FC236}">
                <a16:creationId xmlns:a16="http://schemas.microsoft.com/office/drawing/2014/main" id="{791D5FBF-8D06-4514-AF22-1EA6FB5EEE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0443" y="111682"/>
            <a:ext cx="2256421" cy="1281257"/>
          </a:xfrm>
          <a:prstGeom prst="rect">
            <a:avLst/>
          </a:prstGeom>
        </p:spPr>
      </p:pic>
      <p:sp>
        <p:nvSpPr>
          <p:cNvPr id="19" name="Title 1">
            <a:extLst>
              <a:ext uri="{FF2B5EF4-FFF2-40B4-BE49-F238E27FC236}">
                <a16:creationId xmlns:a16="http://schemas.microsoft.com/office/drawing/2014/main" id="{FF4D4533-8270-40AD-9EA7-854E68F0094F}"/>
              </a:ext>
            </a:extLst>
          </p:cNvPr>
          <p:cNvSpPr>
            <a:spLocks noGrp="1"/>
          </p:cNvSpPr>
          <p:nvPr>
            <p:ph type="title" hasCustomPrompt="1"/>
          </p:nvPr>
        </p:nvSpPr>
        <p:spPr>
          <a:xfrm>
            <a:off x="489018" y="1855243"/>
            <a:ext cx="5795102" cy="824556"/>
          </a:xfrm>
        </p:spPr>
        <p:txBody>
          <a:bodyPr/>
          <a:lstStyle>
            <a:lvl1pPr>
              <a:defRPr sz="4400"/>
            </a:lvl1pPr>
          </a:lstStyle>
          <a:p>
            <a:r>
              <a:rPr lang="et-EE" dirty="0"/>
              <a:t>Lõpusoov</a:t>
            </a:r>
            <a:endParaRPr lang="LID4096" dirty="0"/>
          </a:p>
        </p:txBody>
      </p:sp>
      <p:pic>
        <p:nvPicPr>
          <p:cNvPr id="15" name="Picture 14">
            <a:extLst>
              <a:ext uri="{FF2B5EF4-FFF2-40B4-BE49-F238E27FC236}">
                <a16:creationId xmlns:a16="http://schemas.microsoft.com/office/drawing/2014/main" id="{C4A6D926-1364-4ACF-AB36-7EAB38ED0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018" y="5234905"/>
            <a:ext cx="1227669" cy="1227669"/>
          </a:xfrm>
          <a:prstGeom prst="rect">
            <a:avLst/>
          </a:prstGeom>
        </p:spPr>
      </p:pic>
      <p:pic>
        <p:nvPicPr>
          <p:cNvPr id="18" name="Picture 17">
            <a:extLst>
              <a:ext uri="{FF2B5EF4-FFF2-40B4-BE49-F238E27FC236}">
                <a16:creationId xmlns:a16="http://schemas.microsoft.com/office/drawing/2014/main" id="{8FA3A5A6-E39B-4531-B0BA-0228095DD9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111" y="5234905"/>
            <a:ext cx="1183864" cy="1183864"/>
          </a:xfrm>
          <a:prstGeom prst="rect">
            <a:avLst/>
          </a:prstGeom>
        </p:spPr>
      </p:pic>
      <p:pic>
        <p:nvPicPr>
          <p:cNvPr id="22" name="Picture 21">
            <a:extLst>
              <a:ext uri="{FF2B5EF4-FFF2-40B4-BE49-F238E27FC236}">
                <a16:creationId xmlns:a16="http://schemas.microsoft.com/office/drawing/2014/main" id="{6C459FFD-558E-4DE2-9C0F-20581748A1F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341" t="17355" r="7158" b="16924"/>
          <a:stretch/>
        </p:blipFill>
        <p:spPr>
          <a:xfrm>
            <a:off x="3131399" y="5191097"/>
            <a:ext cx="1815699" cy="1271477"/>
          </a:xfrm>
          <a:prstGeom prst="rect">
            <a:avLst/>
          </a:prstGeom>
        </p:spPr>
      </p:pic>
    </p:spTree>
    <p:extLst>
      <p:ext uri="{BB962C8B-B14F-4D97-AF65-F5344CB8AC3E}">
        <p14:creationId xmlns:p14="http://schemas.microsoft.com/office/powerpoint/2010/main" val="2376751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itelslaid pikemaks teksti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993F-018C-8B67-731E-425D1A1D5528}"/>
              </a:ext>
            </a:extLst>
          </p:cNvPr>
          <p:cNvSpPr>
            <a:spLocks noGrp="1"/>
          </p:cNvSpPr>
          <p:nvPr>
            <p:ph type="ctrTitle" hasCustomPrompt="1"/>
          </p:nvPr>
        </p:nvSpPr>
        <p:spPr>
          <a:xfrm>
            <a:off x="902667" y="2042282"/>
            <a:ext cx="10353347" cy="828000"/>
          </a:xfrm>
        </p:spPr>
        <p:txBody>
          <a:bodyPr anchor="t"/>
          <a:lstStyle>
            <a:lvl1pPr algn="l">
              <a:defRPr sz="4400">
                <a:solidFill>
                  <a:schemeClr val="accent6"/>
                </a:solidFill>
                <a:latin typeface="Roboto Condensed Black" panose="02000000000000000000" pitchFamily="2" charset="0"/>
                <a:ea typeface="Roboto Condensed Black" panose="02000000000000000000" pitchFamily="2" charset="0"/>
              </a:defRPr>
            </a:lvl1pPr>
          </a:lstStyle>
          <a:p>
            <a:r>
              <a:rPr lang="et-EE" dirty="0"/>
              <a:t>Esitluse pealkiri</a:t>
            </a:r>
            <a:endParaRPr lang="LID4096" dirty="0"/>
          </a:p>
        </p:txBody>
      </p:sp>
      <p:sp>
        <p:nvSpPr>
          <p:cNvPr id="3" name="Subtitle 2">
            <a:extLst>
              <a:ext uri="{FF2B5EF4-FFF2-40B4-BE49-F238E27FC236}">
                <a16:creationId xmlns:a16="http://schemas.microsoft.com/office/drawing/2014/main" id="{D5D90B89-5B75-C5F4-7DE7-2D3A9309C3C4}"/>
              </a:ext>
            </a:extLst>
          </p:cNvPr>
          <p:cNvSpPr>
            <a:spLocks noGrp="1"/>
          </p:cNvSpPr>
          <p:nvPr>
            <p:ph type="subTitle" idx="1" hasCustomPrompt="1"/>
          </p:nvPr>
        </p:nvSpPr>
        <p:spPr>
          <a:xfrm>
            <a:off x="902667" y="3113610"/>
            <a:ext cx="10353346" cy="1521637"/>
          </a:xfrm>
        </p:spPr>
        <p:txBody>
          <a:bodyPr anchor="t"/>
          <a:lstStyle>
            <a:lvl1pPr marL="0" indent="0" algn="l">
              <a:buNone/>
              <a:defRPr sz="3600">
                <a:latin typeface="+mn-lt"/>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Esineja nimi ja amet</a:t>
            </a:r>
            <a:endParaRPr lang="LID4096" dirty="0"/>
          </a:p>
        </p:txBody>
      </p:sp>
      <p:grpSp>
        <p:nvGrpSpPr>
          <p:cNvPr id="11" name="Group 4">
            <a:extLst>
              <a:ext uri="{FF2B5EF4-FFF2-40B4-BE49-F238E27FC236}">
                <a16:creationId xmlns:a16="http://schemas.microsoft.com/office/drawing/2014/main" id="{E58E8CF7-F644-5855-57E3-7ABACA6630A0}"/>
              </a:ext>
            </a:extLst>
          </p:cNvPr>
          <p:cNvGrpSpPr>
            <a:grpSpLocks noChangeAspect="1"/>
          </p:cNvGrpSpPr>
          <p:nvPr userDrawn="1"/>
        </p:nvGrpSpPr>
        <p:grpSpPr bwMode="auto">
          <a:xfrm>
            <a:off x="417259" y="369338"/>
            <a:ext cx="2866547" cy="939345"/>
            <a:chOff x="2260" y="243"/>
            <a:chExt cx="3250" cy="1065"/>
          </a:xfrm>
        </p:grpSpPr>
        <p:sp>
          <p:nvSpPr>
            <p:cNvPr id="13" name="Freeform 5">
              <a:extLst>
                <a:ext uri="{FF2B5EF4-FFF2-40B4-BE49-F238E27FC236}">
                  <a16:creationId xmlns:a16="http://schemas.microsoft.com/office/drawing/2014/main" id="{418667D6-952C-45CB-491C-D08BB7701E26}"/>
                </a:ext>
              </a:extLst>
            </p:cNvPr>
            <p:cNvSpPr>
              <a:spLocks noEditPoints="1"/>
            </p:cNvSpPr>
            <p:nvPr userDrawn="1"/>
          </p:nvSpPr>
          <p:spPr bwMode="auto">
            <a:xfrm>
              <a:off x="2260" y="243"/>
              <a:ext cx="718" cy="1065"/>
            </a:xfrm>
            <a:custGeom>
              <a:avLst/>
              <a:gdLst>
                <a:gd name="T0" fmla="*/ 203 w 302"/>
                <a:gd name="T1" fmla="*/ 327 h 446"/>
                <a:gd name="T2" fmla="*/ 186 w 302"/>
                <a:gd name="T3" fmla="*/ 298 h 446"/>
                <a:gd name="T4" fmla="*/ 96 w 302"/>
                <a:gd name="T5" fmla="*/ 279 h 446"/>
                <a:gd name="T6" fmla="*/ 25 w 302"/>
                <a:gd name="T7" fmla="*/ 282 h 446"/>
                <a:gd name="T8" fmla="*/ 7 w 302"/>
                <a:gd name="T9" fmla="*/ 304 h 446"/>
                <a:gd name="T10" fmla="*/ 33 w 302"/>
                <a:gd name="T11" fmla="*/ 331 h 446"/>
                <a:gd name="T12" fmla="*/ 9 w 302"/>
                <a:gd name="T13" fmla="*/ 365 h 446"/>
                <a:gd name="T14" fmla="*/ 48 w 302"/>
                <a:gd name="T15" fmla="*/ 360 h 446"/>
                <a:gd name="T16" fmla="*/ 70 w 302"/>
                <a:gd name="T17" fmla="*/ 343 h 446"/>
                <a:gd name="T18" fmla="*/ 97 w 302"/>
                <a:gd name="T19" fmla="*/ 350 h 446"/>
                <a:gd name="T20" fmla="*/ 107 w 302"/>
                <a:gd name="T21" fmla="*/ 342 h 446"/>
                <a:gd name="T22" fmla="*/ 201 w 302"/>
                <a:gd name="T23" fmla="*/ 367 h 446"/>
                <a:gd name="T24" fmla="*/ 49 w 302"/>
                <a:gd name="T25" fmla="*/ 316 h 446"/>
                <a:gd name="T26" fmla="*/ 63 w 302"/>
                <a:gd name="T27" fmla="*/ 285 h 446"/>
                <a:gd name="T28" fmla="*/ 83 w 302"/>
                <a:gd name="T29" fmla="*/ 297 h 446"/>
                <a:gd name="T30" fmla="*/ 69 w 302"/>
                <a:gd name="T31" fmla="*/ 302 h 446"/>
                <a:gd name="T32" fmla="*/ 69 w 302"/>
                <a:gd name="T33" fmla="*/ 314 h 446"/>
                <a:gd name="T34" fmla="*/ 145 w 302"/>
                <a:gd name="T35" fmla="*/ 263 h 446"/>
                <a:gd name="T36" fmla="*/ 166 w 302"/>
                <a:gd name="T37" fmla="*/ 241 h 446"/>
                <a:gd name="T38" fmla="*/ 117 w 302"/>
                <a:gd name="T39" fmla="*/ 296 h 446"/>
                <a:gd name="T40" fmla="*/ 210 w 302"/>
                <a:gd name="T41" fmla="*/ 241 h 446"/>
                <a:gd name="T42" fmla="*/ 211 w 302"/>
                <a:gd name="T43" fmla="*/ 204 h 446"/>
                <a:gd name="T44" fmla="*/ 116 w 302"/>
                <a:gd name="T45" fmla="*/ 212 h 446"/>
                <a:gd name="T46" fmla="*/ 48 w 302"/>
                <a:gd name="T47" fmla="*/ 192 h 446"/>
                <a:gd name="T48" fmla="*/ 19 w 302"/>
                <a:gd name="T49" fmla="*/ 190 h 446"/>
                <a:gd name="T50" fmla="*/ 17 w 302"/>
                <a:gd name="T51" fmla="*/ 218 h 446"/>
                <a:gd name="T52" fmla="*/ 40 w 302"/>
                <a:gd name="T53" fmla="*/ 239 h 446"/>
                <a:gd name="T54" fmla="*/ 21 w 302"/>
                <a:gd name="T55" fmla="*/ 265 h 446"/>
                <a:gd name="T56" fmla="*/ 59 w 302"/>
                <a:gd name="T57" fmla="*/ 262 h 446"/>
                <a:gd name="T58" fmla="*/ 77 w 302"/>
                <a:gd name="T59" fmla="*/ 250 h 446"/>
                <a:gd name="T60" fmla="*/ 95 w 302"/>
                <a:gd name="T61" fmla="*/ 223 h 446"/>
                <a:gd name="T62" fmla="*/ 203 w 302"/>
                <a:gd name="T63" fmla="*/ 248 h 446"/>
                <a:gd name="T64" fmla="*/ 219 w 302"/>
                <a:gd name="T65" fmla="*/ 258 h 446"/>
                <a:gd name="T66" fmla="*/ 57 w 302"/>
                <a:gd name="T67" fmla="*/ 191 h 446"/>
                <a:gd name="T68" fmla="*/ 66 w 302"/>
                <a:gd name="T69" fmla="*/ 179 h 446"/>
                <a:gd name="T70" fmla="*/ 84 w 302"/>
                <a:gd name="T71" fmla="*/ 208 h 446"/>
                <a:gd name="T72" fmla="*/ 77 w 302"/>
                <a:gd name="T73" fmla="*/ 225 h 446"/>
                <a:gd name="T74" fmla="*/ 118 w 302"/>
                <a:gd name="T75" fmla="*/ 160 h 446"/>
                <a:gd name="T76" fmla="*/ 154 w 302"/>
                <a:gd name="T77" fmla="*/ 154 h 446"/>
                <a:gd name="T78" fmla="*/ 135 w 302"/>
                <a:gd name="T79" fmla="*/ 144 h 446"/>
                <a:gd name="T80" fmla="*/ 129 w 302"/>
                <a:gd name="T81" fmla="*/ 183 h 446"/>
                <a:gd name="T82" fmla="*/ 205 w 302"/>
                <a:gd name="T83" fmla="*/ 133 h 446"/>
                <a:gd name="T84" fmla="*/ 185 w 302"/>
                <a:gd name="T85" fmla="*/ 93 h 446"/>
                <a:gd name="T86" fmla="*/ 96 w 302"/>
                <a:gd name="T87" fmla="*/ 82 h 446"/>
                <a:gd name="T88" fmla="*/ 30 w 302"/>
                <a:gd name="T89" fmla="*/ 83 h 446"/>
                <a:gd name="T90" fmla="*/ 14 w 302"/>
                <a:gd name="T91" fmla="*/ 102 h 446"/>
                <a:gd name="T92" fmla="*/ 27 w 302"/>
                <a:gd name="T93" fmla="*/ 127 h 446"/>
                <a:gd name="T94" fmla="*/ 0 w 302"/>
                <a:gd name="T95" fmla="*/ 166 h 446"/>
                <a:gd name="T96" fmla="*/ 41 w 302"/>
                <a:gd name="T97" fmla="*/ 160 h 446"/>
                <a:gd name="T98" fmla="*/ 65 w 302"/>
                <a:gd name="T99" fmla="*/ 143 h 446"/>
                <a:gd name="T100" fmla="*/ 91 w 302"/>
                <a:gd name="T101" fmla="*/ 154 h 446"/>
                <a:gd name="T102" fmla="*/ 103 w 302"/>
                <a:gd name="T103" fmla="*/ 148 h 446"/>
                <a:gd name="T104" fmla="*/ 191 w 302"/>
                <a:gd name="T105" fmla="*/ 168 h 446"/>
                <a:gd name="T106" fmla="*/ 56 w 302"/>
                <a:gd name="T107" fmla="*/ 134 h 446"/>
                <a:gd name="T108" fmla="*/ 64 w 302"/>
                <a:gd name="T109" fmla="*/ 82 h 446"/>
                <a:gd name="T110" fmla="*/ 86 w 302"/>
                <a:gd name="T111" fmla="*/ 88 h 446"/>
                <a:gd name="T112" fmla="*/ 63 w 302"/>
                <a:gd name="T113" fmla="*/ 104 h 446"/>
                <a:gd name="T114" fmla="*/ 72 w 302"/>
                <a:gd name="T115" fmla="*/ 113 h 446"/>
                <a:gd name="T116" fmla="*/ 128 w 302"/>
                <a:gd name="T117" fmla="*/ 93 h 446"/>
                <a:gd name="T118" fmla="*/ 130 w 302"/>
                <a:gd name="T119" fmla="*/ 366 h 446"/>
                <a:gd name="T120" fmla="*/ 161 w 302"/>
                <a:gd name="T121" fmla="*/ 3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46">
                  <a:moveTo>
                    <a:pt x="302" y="0"/>
                  </a:moveTo>
                  <a:cubicBezTo>
                    <a:pt x="294" y="0"/>
                    <a:pt x="294" y="0"/>
                    <a:pt x="294" y="0"/>
                  </a:cubicBezTo>
                  <a:cubicBezTo>
                    <a:pt x="294" y="446"/>
                    <a:pt x="294" y="446"/>
                    <a:pt x="294" y="446"/>
                  </a:cubicBezTo>
                  <a:cubicBezTo>
                    <a:pt x="302" y="446"/>
                    <a:pt x="302" y="446"/>
                    <a:pt x="302" y="446"/>
                  </a:cubicBezTo>
                  <a:lnTo>
                    <a:pt x="302" y="0"/>
                  </a:lnTo>
                  <a:close/>
                  <a:moveTo>
                    <a:pt x="223" y="349"/>
                  </a:moveTo>
                  <a:cubicBezTo>
                    <a:pt x="223" y="348"/>
                    <a:pt x="223" y="348"/>
                    <a:pt x="223" y="347"/>
                  </a:cubicBezTo>
                  <a:cubicBezTo>
                    <a:pt x="223" y="344"/>
                    <a:pt x="221" y="341"/>
                    <a:pt x="218" y="341"/>
                  </a:cubicBezTo>
                  <a:cubicBezTo>
                    <a:pt x="212" y="341"/>
                    <a:pt x="212" y="341"/>
                    <a:pt x="212" y="341"/>
                  </a:cubicBezTo>
                  <a:cubicBezTo>
                    <a:pt x="212" y="341"/>
                    <a:pt x="211" y="341"/>
                    <a:pt x="211" y="341"/>
                  </a:cubicBezTo>
                  <a:cubicBezTo>
                    <a:pt x="211" y="341"/>
                    <a:pt x="211" y="341"/>
                    <a:pt x="210" y="340"/>
                  </a:cubicBezTo>
                  <a:cubicBezTo>
                    <a:pt x="207" y="336"/>
                    <a:pt x="207" y="336"/>
                    <a:pt x="207" y="336"/>
                  </a:cubicBezTo>
                  <a:cubicBezTo>
                    <a:pt x="208" y="336"/>
                    <a:pt x="208" y="337"/>
                    <a:pt x="208" y="337"/>
                  </a:cubicBezTo>
                  <a:cubicBezTo>
                    <a:pt x="209" y="337"/>
                    <a:pt x="209" y="337"/>
                    <a:pt x="209" y="337"/>
                  </a:cubicBezTo>
                  <a:cubicBezTo>
                    <a:pt x="217" y="337"/>
                    <a:pt x="217" y="337"/>
                    <a:pt x="217" y="337"/>
                  </a:cubicBezTo>
                  <a:cubicBezTo>
                    <a:pt x="217" y="337"/>
                    <a:pt x="218" y="337"/>
                    <a:pt x="218" y="337"/>
                  </a:cubicBezTo>
                  <a:cubicBezTo>
                    <a:pt x="218" y="337"/>
                    <a:pt x="218" y="338"/>
                    <a:pt x="219" y="338"/>
                  </a:cubicBezTo>
                  <a:cubicBezTo>
                    <a:pt x="215" y="333"/>
                    <a:pt x="215" y="333"/>
                    <a:pt x="215" y="333"/>
                  </a:cubicBezTo>
                  <a:cubicBezTo>
                    <a:pt x="215" y="333"/>
                    <a:pt x="215" y="332"/>
                    <a:pt x="214" y="332"/>
                  </a:cubicBezTo>
                  <a:cubicBezTo>
                    <a:pt x="214" y="332"/>
                    <a:pt x="214" y="332"/>
                    <a:pt x="213" y="332"/>
                  </a:cubicBezTo>
                  <a:cubicBezTo>
                    <a:pt x="206" y="332"/>
                    <a:pt x="206" y="332"/>
                    <a:pt x="206" y="332"/>
                  </a:cubicBezTo>
                  <a:cubicBezTo>
                    <a:pt x="206" y="332"/>
                    <a:pt x="205" y="332"/>
                    <a:pt x="205" y="332"/>
                  </a:cubicBezTo>
                  <a:cubicBezTo>
                    <a:pt x="205" y="332"/>
                    <a:pt x="204" y="331"/>
                    <a:pt x="204" y="331"/>
                  </a:cubicBezTo>
                  <a:cubicBezTo>
                    <a:pt x="201" y="326"/>
                    <a:pt x="201" y="326"/>
                    <a:pt x="201" y="326"/>
                  </a:cubicBezTo>
                  <a:cubicBezTo>
                    <a:pt x="201" y="327"/>
                    <a:pt x="201" y="327"/>
                    <a:pt x="202" y="327"/>
                  </a:cubicBezTo>
                  <a:cubicBezTo>
                    <a:pt x="202" y="327"/>
                    <a:pt x="202" y="327"/>
                    <a:pt x="203" y="327"/>
                  </a:cubicBezTo>
                  <a:cubicBezTo>
                    <a:pt x="210" y="327"/>
                    <a:pt x="210" y="327"/>
                    <a:pt x="210" y="327"/>
                  </a:cubicBezTo>
                  <a:cubicBezTo>
                    <a:pt x="211" y="327"/>
                    <a:pt x="211" y="327"/>
                    <a:pt x="211" y="328"/>
                  </a:cubicBezTo>
                  <a:cubicBezTo>
                    <a:pt x="212" y="328"/>
                    <a:pt x="212" y="328"/>
                    <a:pt x="212" y="328"/>
                  </a:cubicBezTo>
                  <a:cubicBezTo>
                    <a:pt x="209" y="323"/>
                    <a:pt x="209" y="323"/>
                    <a:pt x="209" y="323"/>
                  </a:cubicBezTo>
                  <a:cubicBezTo>
                    <a:pt x="208" y="323"/>
                    <a:pt x="208" y="323"/>
                    <a:pt x="208" y="322"/>
                  </a:cubicBezTo>
                  <a:cubicBezTo>
                    <a:pt x="207" y="322"/>
                    <a:pt x="207" y="322"/>
                    <a:pt x="207" y="322"/>
                  </a:cubicBezTo>
                  <a:cubicBezTo>
                    <a:pt x="201" y="322"/>
                    <a:pt x="201" y="322"/>
                    <a:pt x="201" y="322"/>
                  </a:cubicBezTo>
                  <a:cubicBezTo>
                    <a:pt x="200" y="322"/>
                    <a:pt x="200" y="322"/>
                    <a:pt x="200" y="322"/>
                  </a:cubicBezTo>
                  <a:cubicBezTo>
                    <a:pt x="199" y="322"/>
                    <a:pt x="199" y="322"/>
                    <a:pt x="199" y="321"/>
                  </a:cubicBezTo>
                  <a:cubicBezTo>
                    <a:pt x="195" y="315"/>
                    <a:pt x="195" y="315"/>
                    <a:pt x="195" y="315"/>
                  </a:cubicBezTo>
                  <a:cubicBezTo>
                    <a:pt x="203" y="314"/>
                    <a:pt x="209" y="310"/>
                    <a:pt x="211" y="304"/>
                  </a:cubicBezTo>
                  <a:cubicBezTo>
                    <a:pt x="212" y="296"/>
                    <a:pt x="205" y="289"/>
                    <a:pt x="193" y="287"/>
                  </a:cubicBezTo>
                  <a:cubicBezTo>
                    <a:pt x="192" y="287"/>
                    <a:pt x="190" y="285"/>
                    <a:pt x="190" y="283"/>
                  </a:cubicBezTo>
                  <a:cubicBezTo>
                    <a:pt x="190" y="281"/>
                    <a:pt x="191" y="280"/>
                    <a:pt x="193" y="279"/>
                  </a:cubicBezTo>
                  <a:cubicBezTo>
                    <a:pt x="191" y="279"/>
                    <a:pt x="190" y="279"/>
                    <a:pt x="189" y="279"/>
                  </a:cubicBezTo>
                  <a:cubicBezTo>
                    <a:pt x="184" y="279"/>
                    <a:pt x="180" y="282"/>
                    <a:pt x="180" y="287"/>
                  </a:cubicBezTo>
                  <a:cubicBezTo>
                    <a:pt x="180" y="287"/>
                    <a:pt x="180" y="288"/>
                    <a:pt x="180" y="289"/>
                  </a:cubicBezTo>
                  <a:cubicBezTo>
                    <a:pt x="175" y="291"/>
                    <a:pt x="169" y="296"/>
                    <a:pt x="166" y="300"/>
                  </a:cubicBezTo>
                  <a:cubicBezTo>
                    <a:pt x="170" y="299"/>
                    <a:pt x="174" y="299"/>
                    <a:pt x="179" y="299"/>
                  </a:cubicBezTo>
                  <a:cubicBezTo>
                    <a:pt x="179" y="298"/>
                    <a:pt x="179" y="298"/>
                    <a:pt x="179" y="298"/>
                  </a:cubicBezTo>
                  <a:cubicBezTo>
                    <a:pt x="179" y="294"/>
                    <a:pt x="181" y="292"/>
                    <a:pt x="185" y="292"/>
                  </a:cubicBezTo>
                  <a:cubicBezTo>
                    <a:pt x="185" y="292"/>
                    <a:pt x="185" y="292"/>
                    <a:pt x="185" y="292"/>
                  </a:cubicBezTo>
                  <a:cubicBezTo>
                    <a:pt x="182" y="293"/>
                    <a:pt x="181" y="295"/>
                    <a:pt x="181" y="296"/>
                  </a:cubicBezTo>
                  <a:cubicBezTo>
                    <a:pt x="181" y="298"/>
                    <a:pt x="183" y="300"/>
                    <a:pt x="184" y="300"/>
                  </a:cubicBezTo>
                  <a:cubicBezTo>
                    <a:pt x="185" y="300"/>
                    <a:pt x="186" y="299"/>
                    <a:pt x="186" y="299"/>
                  </a:cubicBezTo>
                  <a:cubicBezTo>
                    <a:pt x="186" y="299"/>
                    <a:pt x="186" y="298"/>
                    <a:pt x="186" y="298"/>
                  </a:cubicBezTo>
                  <a:cubicBezTo>
                    <a:pt x="186" y="295"/>
                    <a:pt x="188" y="293"/>
                    <a:pt x="190" y="293"/>
                  </a:cubicBezTo>
                  <a:cubicBezTo>
                    <a:pt x="191" y="293"/>
                    <a:pt x="191" y="293"/>
                    <a:pt x="191" y="293"/>
                  </a:cubicBezTo>
                  <a:cubicBezTo>
                    <a:pt x="189" y="294"/>
                    <a:pt x="188" y="296"/>
                    <a:pt x="188" y="298"/>
                  </a:cubicBezTo>
                  <a:cubicBezTo>
                    <a:pt x="188" y="301"/>
                    <a:pt x="190" y="303"/>
                    <a:pt x="193" y="303"/>
                  </a:cubicBezTo>
                  <a:cubicBezTo>
                    <a:pt x="193" y="303"/>
                    <a:pt x="194" y="303"/>
                    <a:pt x="194" y="303"/>
                  </a:cubicBezTo>
                  <a:cubicBezTo>
                    <a:pt x="194" y="302"/>
                    <a:pt x="194" y="302"/>
                    <a:pt x="194" y="302"/>
                  </a:cubicBezTo>
                  <a:cubicBezTo>
                    <a:pt x="194" y="300"/>
                    <a:pt x="195" y="298"/>
                    <a:pt x="197" y="298"/>
                  </a:cubicBezTo>
                  <a:cubicBezTo>
                    <a:pt x="199" y="298"/>
                    <a:pt x="201" y="300"/>
                    <a:pt x="201" y="302"/>
                  </a:cubicBezTo>
                  <a:cubicBezTo>
                    <a:pt x="201" y="306"/>
                    <a:pt x="196" y="306"/>
                    <a:pt x="193" y="305"/>
                  </a:cubicBezTo>
                  <a:cubicBezTo>
                    <a:pt x="183" y="303"/>
                    <a:pt x="174" y="301"/>
                    <a:pt x="165" y="303"/>
                  </a:cubicBezTo>
                  <a:cubicBezTo>
                    <a:pt x="154" y="304"/>
                    <a:pt x="135" y="312"/>
                    <a:pt x="116" y="311"/>
                  </a:cubicBezTo>
                  <a:cubicBezTo>
                    <a:pt x="111" y="311"/>
                    <a:pt x="107" y="310"/>
                    <a:pt x="102" y="309"/>
                  </a:cubicBezTo>
                  <a:cubicBezTo>
                    <a:pt x="102" y="310"/>
                    <a:pt x="103" y="310"/>
                    <a:pt x="103" y="310"/>
                  </a:cubicBezTo>
                  <a:cubicBezTo>
                    <a:pt x="105" y="313"/>
                    <a:pt x="106" y="317"/>
                    <a:pt x="104" y="320"/>
                  </a:cubicBezTo>
                  <a:cubicBezTo>
                    <a:pt x="104" y="316"/>
                    <a:pt x="100" y="312"/>
                    <a:pt x="97" y="310"/>
                  </a:cubicBezTo>
                  <a:cubicBezTo>
                    <a:pt x="96" y="309"/>
                    <a:pt x="96" y="309"/>
                    <a:pt x="96" y="307"/>
                  </a:cubicBezTo>
                  <a:cubicBezTo>
                    <a:pt x="97" y="302"/>
                    <a:pt x="97" y="302"/>
                    <a:pt x="97" y="302"/>
                  </a:cubicBezTo>
                  <a:cubicBezTo>
                    <a:pt x="97" y="303"/>
                    <a:pt x="97" y="303"/>
                    <a:pt x="97" y="303"/>
                  </a:cubicBezTo>
                  <a:cubicBezTo>
                    <a:pt x="97" y="304"/>
                    <a:pt x="97" y="304"/>
                    <a:pt x="97" y="304"/>
                  </a:cubicBezTo>
                  <a:cubicBezTo>
                    <a:pt x="99" y="306"/>
                    <a:pt x="99" y="306"/>
                    <a:pt x="99" y="306"/>
                  </a:cubicBezTo>
                  <a:cubicBezTo>
                    <a:pt x="100" y="301"/>
                    <a:pt x="99" y="296"/>
                    <a:pt x="96" y="292"/>
                  </a:cubicBezTo>
                  <a:cubicBezTo>
                    <a:pt x="97" y="288"/>
                    <a:pt x="97" y="285"/>
                    <a:pt x="96" y="281"/>
                  </a:cubicBezTo>
                  <a:cubicBezTo>
                    <a:pt x="96" y="284"/>
                    <a:pt x="95" y="285"/>
                    <a:pt x="93" y="286"/>
                  </a:cubicBezTo>
                  <a:cubicBezTo>
                    <a:pt x="91" y="287"/>
                    <a:pt x="91" y="290"/>
                    <a:pt x="92" y="291"/>
                  </a:cubicBezTo>
                  <a:cubicBezTo>
                    <a:pt x="90" y="290"/>
                    <a:pt x="87" y="287"/>
                    <a:pt x="89" y="284"/>
                  </a:cubicBezTo>
                  <a:cubicBezTo>
                    <a:pt x="90" y="282"/>
                    <a:pt x="95" y="283"/>
                    <a:pt x="96" y="279"/>
                  </a:cubicBezTo>
                  <a:cubicBezTo>
                    <a:pt x="93" y="278"/>
                    <a:pt x="90" y="279"/>
                    <a:pt x="89" y="279"/>
                  </a:cubicBezTo>
                  <a:cubicBezTo>
                    <a:pt x="87" y="277"/>
                    <a:pt x="84" y="276"/>
                    <a:pt x="81" y="276"/>
                  </a:cubicBezTo>
                  <a:cubicBezTo>
                    <a:pt x="79" y="274"/>
                    <a:pt x="76" y="273"/>
                    <a:pt x="72" y="273"/>
                  </a:cubicBezTo>
                  <a:cubicBezTo>
                    <a:pt x="68" y="273"/>
                    <a:pt x="65" y="274"/>
                    <a:pt x="63" y="276"/>
                  </a:cubicBezTo>
                  <a:cubicBezTo>
                    <a:pt x="60" y="276"/>
                    <a:pt x="57" y="277"/>
                    <a:pt x="56" y="279"/>
                  </a:cubicBezTo>
                  <a:cubicBezTo>
                    <a:pt x="55" y="279"/>
                    <a:pt x="52" y="278"/>
                    <a:pt x="48" y="279"/>
                  </a:cubicBezTo>
                  <a:cubicBezTo>
                    <a:pt x="49" y="283"/>
                    <a:pt x="54" y="282"/>
                    <a:pt x="56" y="284"/>
                  </a:cubicBezTo>
                  <a:cubicBezTo>
                    <a:pt x="57" y="287"/>
                    <a:pt x="54" y="290"/>
                    <a:pt x="52" y="291"/>
                  </a:cubicBezTo>
                  <a:cubicBezTo>
                    <a:pt x="54" y="290"/>
                    <a:pt x="53" y="287"/>
                    <a:pt x="51" y="286"/>
                  </a:cubicBezTo>
                  <a:cubicBezTo>
                    <a:pt x="50" y="285"/>
                    <a:pt x="48" y="284"/>
                    <a:pt x="48" y="281"/>
                  </a:cubicBezTo>
                  <a:cubicBezTo>
                    <a:pt x="47" y="285"/>
                    <a:pt x="47" y="288"/>
                    <a:pt x="48" y="292"/>
                  </a:cubicBezTo>
                  <a:cubicBezTo>
                    <a:pt x="45" y="296"/>
                    <a:pt x="44" y="301"/>
                    <a:pt x="45" y="306"/>
                  </a:cubicBezTo>
                  <a:cubicBezTo>
                    <a:pt x="47" y="304"/>
                    <a:pt x="47" y="304"/>
                    <a:pt x="47" y="304"/>
                  </a:cubicBezTo>
                  <a:cubicBezTo>
                    <a:pt x="47" y="304"/>
                    <a:pt x="47" y="304"/>
                    <a:pt x="47" y="303"/>
                  </a:cubicBezTo>
                  <a:cubicBezTo>
                    <a:pt x="48" y="303"/>
                    <a:pt x="48" y="303"/>
                    <a:pt x="47" y="302"/>
                  </a:cubicBezTo>
                  <a:cubicBezTo>
                    <a:pt x="48" y="307"/>
                    <a:pt x="48" y="307"/>
                    <a:pt x="48" y="307"/>
                  </a:cubicBezTo>
                  <a:cubicBezTo>
                    <a:pt x="49" y="309"/>
                    <a:pt x="48" y="309"/>
                    <a:pt x="47" y="310"/>
                  </a:cubicBezTo>
                  <a:cubicBezTo>
                    <a:pt x="44" y="312"/>
                    <a:pt x="40" y="316"/>
                    <a:pt x="40" y="320"/>
                  </a:cubicBezTo>
                  <a:cubicBezTo>
                    <a:pt x="39" y="317"/>
                    <a:pt x="39" y="313"/>
                    <a:pt x="41" y="310"/>
                  </a:cubicBezTo>
                  <a:cubicBezTo>
                    <a:pt x="35" y="307"/>
                    <a:pt x="31" y="302"/>
                    <a:pt x="30" y="301"/>
                  </a:cubicBezTo>
                  <a:cubicBezTo>
                    <a:pt x="28" y="299"/>
                    <a:pt x="29" y="297"/>
                    <a:pt x="30" y="294"/>
                  </a:cubicBezTo>
                  <a:cubicBezTo>
                    <a:pt x="33" y="290"/>
                    <a:pt x="34" y="285"/>
                    <a:pt x="30" y="282"/>
                  </a:cubicBezTo>
                  <a:cubicBezTo>
                    <a:pt x="30" y="282"/>
                    <a:pt x="30" y="282"/>
                    <a:pt x="30" y="282"/>
                  </a:cubicBezTo>
                  <a:cubicBezTo>
                    <a:pt x="30" y="279"/>
                    <a:pt x="28" y="276"/>
                    <a:pt x="25" y="276"/>
                  </a:cubicBezTo>
                  <a:cubicBezTo>
                    <a:pt x="26" y="277"/>
                    <a:pt x="26" y="278"/>
                    <a:pt x="26" y="279"/>
                  </a:cubicBezTo>
                  <a:cubicBezTo>
                    <a:pt x="26" y="280"/>
                    <a:pt x="26" y="281"/>
                    <a:pt x="25" y="282"/>
                  </a:cubicBezTo>
                  <a:cubicBezTo>
                    <a:pt x="26" y="282"/>
                    <a:pt x="26" y="283"/>
                    <a:pt x="26" y="284"/>
                  </a:cubicBezTo>
                  <a:cubicBezTo>
                    <a:pt x="26" y="285"/>
                    <a:pt x="26" y="287"/>
                    <a:pt x="25" y="287"/>
                  </a:cubicBezTo>
                  <a:cubicBezTo>
                    <a:pt x="25" y="287"/>
                    <a:pt x="25" y="286"/>
                    <a:pt x="25" y="286"/>
                  </a:cubicBezTo>
                  <a:cubicBezTo>
                    <a:pt x="25" y="283"/>
                    <a:pt x="23" y="280"/>
                    <a:pt x="20" y="280"/>
                  </a:cubicBezTo>
                  <a:cubicBezTo>
                    <a:pt x="20" y="278"/>
                    <a:pt x="18" y="276"/>
                    <a:pt x="16" y="276"/>
                  </a:cubicBezTo>
                  <a:cubicBezTo>
                    <a:pt x="15" y="276"/>
                    <a:pt x="13" y="277"/>
                    <a:pt x="13" y="277"/>
                  </a:cubicBezTo>
                  <a:cubicBezTo>
                    <a:pt x="14" y="278"/>
                    <a:pt x="16" y="279"/>
                    <a:pt x="16" y="281"/>
                  </a:cubicBezTo>
                  <a:cubicBezTo>
                    <a:pt x="15" y="281"/>
                    <a:pt x="14" y="282"/>
                    <a:pt x="14" y="283"/>
                  </a:cubicBezTo>
                  <a:cubicBezTo>
                    <a:pt x="14" y="283"/>
                    <a:pt x="14" y="283"/>
                    <a:pt x="14" y="283"/>
                  </a:cubicBezTo>
                  <a:cubicBezTo>
                    <a:pt x="17" y="283"/>
                    <a:pt x="20" y="286"/>
                    <a:pt x="20" y="289"/>
                  </a:cubicBezTo>
                  <a:cubicBezTo>
                    <a:pt x="20" y="289"/>
                    <a:pt x="20" y="289"/>
                    <a:pt x="19" y="290"/>
                  </a:cubicBezTo>
                  <a:cubicBezTo>
                    <a:pt x="19" y="288"/>
                    <a:pt x="19" y="287"/>
                    <a:pt x="18" y="286"/>
                  </a:cubicBezTo>
                  <a:cubicBezTo>
                    <a:pt x="16" y="285"/>
                    <a:pt x="14" y="284"/>
                    <a:pt x="11" y="285"/>
                  </a:cubicBezTo>
                  <a:cubicBezTo>
                    <a:pt x="10" y="284"/>
                    <a:pt x="9" y="284"/>
                    <a:pt x="8" y="284"/>
                  </a:cubicBezTo>
                  <a:cubicBezTo>
                    <a:pt x="6" y="284"/>
                    <a:pt x="5" y="284"/>
                    <a:pt x="4" y="286"/>
                  </a:cubicBezTo>
                  <a:cubicBezTo>
                    <a:pt x="5" y="286"/>
                    <a:pt x="7" y="287"/>
                    <a:pt x="8" y="288"/>
                  </a:cubicBezTo>
                  <a:cubicBezTo>
                    <a:pt x="5" y="291"/>
                    <a:pt x="5" y="295"/>
                    <a:pt x="8" y="298"/>
                  </a:cubicBezTo>
                  <a:cubicBezTo>
                    <a:pt x="9" y="299"/>
                    <a:pt x="12" y="300"/>
                    <a:pt x="14" y="299"/>
                  </a:cubicBezTo>
                  <a:cubicBezTo>
                    <a:pt x="14" y="299"/>
                    <a:pt x="14" y="299"/>
                    <a:pt x="15" y="299"/>
                  </a:cubicBezTo>
                  <a:cubicBezTo>
                    <a:pt x="15" y="299"/>
                    <a:pt x="16" y="299"/>
                    <a:pt x="16" y="300"/>
                  </a:cubicBezTo>
                  <a:cubicBezTo>
                    <a:pt x="16" y="301"/>
                    <a:pt x="15" y="302"/>
                    <a:pt x="15" y="302"/>
                  </a:cubicBezTo>
                  <a:cubicBezTo>
                    <a:pt x="14" y="302"/>
                    <a:pt x="14" y="302"/>
                    <a:pt x="14" y="301"/>
                  </a:cubicBezTo>
                  <a:cubicBezTo>
                    <a:pt x="13" y="301"/>
                    <a:pt x="12" y="301"/>
                    <a:pt x="12" y="301"/>
                  </a:cubicBezTo>
                  <a:cubicBezTo>
                    <a:pt x="10" y="301"/>
                    <a:pt x="8" y="302"/>
                    <a:pt x="8" y="304"/>
                  </a:cubicBezTo>
                  <a:cubicBezTo>
                    <a:pt x="8" y="304"/>
                    <a:pt x="8" y="304"/>
                    <a:pt x="8" y="304"/>
                  </a:cubicBezTo>
                  <a:cubicBezTo>
                    <a:pt x="8" y="304"/>
                    <a:pt x="8" y="304"/>
                    <a:pt x="7" y="304"/>
                  </a:cubicBezTo>
                  <a:cubicBezTo>
                    <a:pt x="7" y="304"/>
                    <a:pt x="6" y="304"/>
                    <a:pt x="5" y="303"/>
                  </a:cubicBezTo>
                  <a:cubicBezTo>
                    <a:pt x="5" y="304"/>
                    <a:pt x="5" y="304"/>
                    <a:pt x="5" y="305"/>
                  </a:cubicBezTo>
                  <a:cubicBezTo>
                    <a:pt x="5" y="307"/>
                    <a:pt x="7" y="309"/>
                    <a:pt x="9" y="309"/>
                  </a:cubicBezTo>
                  <a:cubicBezTo>
                    <a:pt x="10" y="311"/>
                    <a:pt x="12" y="313"/>
                    <a:pt x="15" y="313"/>
                  </a:cubicBezTo>
                  <a:cubicBezTo>
                    <a:pt x="17" y="313"/>
                    <a:pt x="18" y="313"/>
                    <a:pt x="19" y="312"/>
                  </a:cubicBezTo>
                  <a:cubicBezTo>
                    <a:pt x="20" y="312"/>
                    <a:pt x="20" y="311"/>
                    <a:pt x="21" y="311"/>
                  </a:cubicBezTo>
                  <a:cubicBezTo>
                    <a:pt x="22" y="311"/>
                    <a:pt x="24" y="313"/>
                    <a:pt x="24" y="314"/>
                  </a:cubicBezTo>
                  <a:cubicBezTo>
                    <a:pt x="24" y="316"/>
                    <a:pt x="23" y="317"/>
                    <a:pt x="22" y="317"/>
                  </a:cubicBezTo>
                  <a:cubicBezTo>
                    <a:pt x="19" y="318"/>
                    <a:pt x="19" y="318"/>
                    <a:pt x="19" y="318"/>
                  </a:cubicBezTo>
                  <a:cubicBezTo>
                    <a:pt x="19" y="318"/>
                    <a:pt x="18" y="318"/>
                    <a:pt x="18" y="318"/>
                  </a:cubicBezTo>
                  <a:cubicBezTo>
                    <a:pt x="18" y="318"/>
                    <a:pt x="17" y="317"/>
                    <a:pt x="17" y="317"/>
                  </a:cubicBezTo>
                  <a:cubicBezTo>
                    <a:pt x="22" y="322"/>
                    <a:pt x="22" y="322"/>
                    <a:pt x="22" y="322"/>
                  </a:cubicBezTo>
                  <a:cubicBezTo>
                    <a:pt x="23" y="322"/>
                    <a:pt x="23" y="323"/>
                    <a:pt x="23" y="323"/>
                  </a:cubicBezTo>
                  <a:cubicBezTo>
                    <a:pt x="24" y="323"/>
                    <a:pt x="24" y="323"/>
                    <a:pt x="24" y="323"/>
                  </a:cubicBezTo>
                  <a:cubicBezTo>
                    <a:pt x="29" y="322"/>
                    <a:pt x="29" y="322"/>
                    <a:pt x="29" y="322"/>
                  </a:cubicBezTo>
                  <a:cubicBezTo>
                    <a:pt x="29" y="322"/>
                    <a:pt x="30" y="322"/>
                    <a:pt x="30" y="322"/>
                  </a:cubicBezTo>
                  <a:cubicBezTo>
                    <a:pt x="30" y="322"/>
                    <a:pt x="31" y="322"/>
                    <a:pt x="31" y="322"/>
                  </a:cubicBezTo>
                  <a:cubicBezTo>
                    <a:pt x="34" y="326"/>
                    <a:pt x="34" y="326"/>
                    <a:pt x="34" y="326"/>
                  </a:cubicBezTo>
                  <a:cubicBezTo>
                    <a:pt x="34" y="325"/>
                    <a:pt x="34" y="325"/>
                    <a:pt x="34" y="325"/>
                  </a:cubicBezTo>
                  <a:cubicBezTo>
                    <a:pt x="33" y="325"/>
                    <a:pt x="33" y="325"/>
                    <a:pt x="32" y="325"/>
                  </a:cubicBezTo>
                  <a:cubicBezTo>
                    <a:pt x="28" y="326"/>
                    <a:pt x="28" y="326"/>
                    <a:pt x="28" y="326"/>
                  </a:cubicBezTo>
                  <a:cubicBezTo>
                    <a:pt x="28" y="326"/>
                    <a:pt x="27" y="326"/>
                    <a:pt x="27" y="326"/>
                  </a:cubicBezTo>
                  <a:cubicBezTo>
                    <a:pt x="27" y="326"/>
                    <a:pt x="26" y="326"/>
                    <a:pt x="26" y="326"/>
                  </a:cubicBezTo>
                  <a:cubicBezTo>
                    <a:pt x="31" y="330"/>
                    <a:pt x="31" y="330"/>
                    <a:pt x="31" y="330"/>
                  </a:cubicBezTo>
                  <a:cubicBezTo>
                    <a:pt x="31" y="330"/>
                    <a:pt x="31" y="331"/>
                    <a:pt x="32" y="331"/>
                  </a:cubicBezTo>
                  <a:cubicBezTo>
                    <a:pt x="32" y="331"/>
                    <a:pt x="33" y="331"/>
                    <a:pt x="33" y="331"/>
                  </a:cubicBezTo>
                  <a:cubicBezTo>
                    <a:pt x="37" y="330"/>
                    <a:pt x="37" y="330"/>
                    <a:pt x="37" y="330"/>
                  </a:cubicBezTo>
                  <a:cubicBezTo>
                    <a:pt x="38" y="330"/>
                    <a:pt x="38" y="330"/>
                    <a:pt x="38" y="330"/>
                  </a:cubicBezTo>
                  <a:cubicBezTo>
                    <a:pt x="39" y="330"/>
                    <a:pt x="39" y="330"/>
                    <a:pt x="39" y="330"/>
                  </a:cubicBezTo>
                  <a:cubicBezTo>
                    <a:pt x="43" y="334"/>
                    <a:pt x="43" y="334"/>
                    <a:pt x="43" y="334"/>
                  </a:cubicBezTo>
                  <a:cubicBezTo>
                    <a:pt x="43" y="333"/>
                    <a:pt x="42" y="333"/>
                    <a:pt x="42" y="333"/>
                  </a:cubicBezTo>
                  <a:cubicBezTo>
                    <a:pt x="42" y="333"/>
                    <a:pt x="41" y="333"/>
                    <a:pt x="41" y="333"/>
                  </a:cubicBezTo>
                  <a:cubicBezTo>
                    <a:pt x="37" y="334"/>
                    <a:pt x="37" y="334"/>
                    <a:pt x="37" y="334"/>
                  </a:cubicBezTo>
                  <a:cubicBezTo>
                    <a:pt x="36" y="334"/>
                    <a:pt x="36" y="334"/>
                    <a:pt x="35" y="334"/>
                  </a:cubicBezTo>
                  <a:cubicBezTo>
                    <a:pt x="35" y="334"/>
                    <a:pt x="35" y="334"/>
                    <a:pt x="35" y="334"/>
                  </a:cubicBezTo>
                  <a:cubicBezTo>
                    <a:pt x="39" y="338"/>
                    <a:pt x="39" y="338"/>
                    <a:pt x="39" y="338"/>
                  </a:cubicBezTo>
                  <a:cubicBezTo>
                    <a:pt x="40" y="338"/>
                    <a:pt x="40" y="339"/>
                    <a:pt x="40" y="339"/>
                  </a:cubicBezTo>
                  <a:cubicBezTo>
                    <a:pt x="41" y="339"/>
                    <a:pt x="41" y="339"/>
                    <a:pt x="41" y="339"/>
                  </a:cubicBezTo>
                  <a:cubicBezTo>
                    <a:pt x="47" y="338"/>
                    <a:pt x="47" y="338"/>
                    <a:pt x="47" y="338"/>
                  </a:cubicBezTo>
                  <a:cubicBezTo>
                    <a:pt x="42" y="340"/>
                    <a:pt x="36" y="344"/>
                    <a:pt x="30" y="347"/>
                  </a:cubicBezTo>
                  <a:cubicBezTo>
                    <a:pt x="27" y="349"/>
                    <a:pt x="23" y="350"/>
                    <a:pt x="19" y="348"/>
                  </a:cubicBezTo>
                  <a:cubicBezTo>
                    <a:pt x="17" y="347"/>
                    <a:pt x="14" y="347"/>
                    <a:pt x="13" y="347"/>
                  </a:cubicBezTo>
                  <a:cubicBezTo>
                    <a:pt x="11" y="348"/>
                    <a:pt x="9" y="349"/>
                    <a:pt x="8" y="351"/>
                  </a:cubicBezTo>
                  <a:cubicBezTo>
                    <a:pt x="9" y="350"/>
                    <a:pt x="10" y="350"/>
                    <a:pt x="11" y="350"/>
                  </a:cubicBezTo>
                  <a:cubicBezTo>
                    <a:pt x="12" y="350"/>
                    <a:pt x="14" y="351"/>
                    <a:pt x="15" y="352"/>
                  </a:cubicBezTo>
                  <a:cubicBezTo>
                    <a:pt x="13" y="351"/>
                    <a:pt x="11" y="351"/>
                    <a:pt x="9" y="352"/>
                  </a:cubicBezTo>
                  <a:cubicBezTo>
                    <a:pt x="4" y="354"/>
                    <a:pt x="2" y="358"/>
                    <a:pt x="3" y="361"/>
                  </a:cubicBezTo>
                  <a:cubicBezTo>
                    <a:pt x="1" y="362"/>
                    <a:pt x="0" y="364"/>
                    <a:pt x="0" y="365"/>
                  </a:cubicBezTo>
                  <a:cubicBezTo>
                    <a:pt x="0" y="367"/>
                    <a:pt x="1" y="368"/>
                    <a:pt x="1" y="368"/>
                  </a:cubicBezTo>
                  <a:cubicBezTo>
                    <a:pt x="2" y="367"/>
                    <a:pt x="3" y="365"/>
                    <a:pt x="5" y="365"/>
                  </a:cubicBezTo>
                  <a:cubicBezTo>
                    <a:pt x="6" y="366"/>
                    <a:pt x="7" y="366"/>
                    <a:pt x="8" y="366"/>
                  </a:cubicBezTo>
                  <a:cubicBezTo>
                    <a:pt x="9" y="366"/>
                    <a:pt x="9" y="365"/>
                    <a:pt x="9" y="365"/>
                  </a:cubicBezTo>
                  <a:cubicBezTo>
                    <a:pt x="9" y="364"/>
                    <a:pt x="9" y="364"/>
                    <a:pt x="9" y="364"/>
                  </a:cubicBezTo>
                  <a:cubicBezTo>
                    <a:pt x="9" y="360"/>
                    <a:pt x="13" y="357"/>
                    <a:pt x="16" y="357"/>
                  </a:cubicBezTo>
                  <a:cubicBezTo>
                    <a:pt x="17" y="357"/>
                    <a:pt x="17" y="357"/>
                    <a:pt x="17" y="357"/>
                  </a:cubicBezTo>
                  <a:cubicBezTo>
                    <a:pt x="14" y="357"/>
                    <a:pt x="12" y="360"/>
                    <a:pt x="12" y="364"/>
                  </a:cubicBezTo>
                  <a:cubicBezTo>
                    <a:pt x="12" y="364"/>
                    <a:pt x="12" y="364"/>
                    <a:pt x="12" y="365"/>
                  </a:cubicBezTo>
                  <a:cubicBezTo>
                    <a:pt x="10" y="365"/>
                    <a:pt x="9" y="367"/>
                    <a:pt x="9" y="369"/>
                  </a:cubicBezTo>
                  <a:cubicBezTo>
                    <a:pt x="9" y="370"/>
                    <a:pt x="10" y="371"/>
                    <a:pt x="10" y="372"/>
                  </a:cubicBezTo>
                  <a:cubicBezTo>
                    <a:pt x="12" y="369"/>
                    <a:pt x="14" y="368"/>
                    <a:pt x="17" y="368"/>
                  </a:cubicBezTo>
                  <a:cubicBezTo>
                    <a:pt x="18" y="368"/>
                    <a:pt x="19" y="368"/>
                    <a:pt x="20" y="368"/>
                  </a:cubicBezTo>
                  <a:cubicBezTo>
                    <a:pt x="21" y="368"/>
                    <a:pt x="21" y="368"/>
                    <a:pt x="22" y="368"/>
                  </a:cubicBezTo>
                  <a:cubicBezTo>
                    <a:pt x="21" y="367"/>
                    <a:pt x="21" y="366"/>
                    <a:pt x="21" y="365"/>
                  </a:cubicBezTo>
                  <a:cubicBezTo>
                    <a:pt x="21" y="362"/>
                    <a:pt x="23" y="359"/>
                    <a:pt x="26" y="359"/>
                  </a:cubicBezTo>
                  <a:cubicBezTo>
                    <a:pt x="27" y="359"/>
                    <a:pt x="27" y="359"/>
                    <a:pt x="27" y="359"/>
                  </a:cubicBezTo>
                  <a:cubicBezTo>
                    <a:pt x="24" y="360"/>
                    <a:pt x="23" y="363"/>
                    <a:pt x="23" y="365"/>
                  </a:cubicBezTo>
                  <a:cubicBezTo>
                    <a:pt x="24" y="367"/>
                    <a:pt x="25" y="368"/>
                    <a:pt x="27" y="368"/>
                  </a:cubicBezTo>
                  <a:cubicBezTo>
                    <a:pt x="27" y="370"/>
                    <a:pt x="27" y="371"/>
                    <a:pt x="26" y="372"/>
                  </a:cubicBezTo>
                  <a:cubicBezTo>
                    <a:pt x="29" y="372"/>
                    <a:pt x="31" y="370"/>
                    <a:pt x="32" y="368"/>
                  </a:cubicBezTo>
                  <a:cubicBezTo>
                    <a:pt x="35" y="367"/>
                    <a:pt x="37" y="364"/>
                    <a:pt x="36" y="362"/>
                  </a:cubicBezTo>
                  <a:cubicBezTo>
                    <a:pt x="36" y="361"/>
                    <a:pt x="35" y="360"/>
                    <a:pt x="35" y="360"/>
                  </a:cubicBezTo>
                  <a:cubicBezTo>
                    <a:pt x="35" y="360"/>
                    <a:pt x="35" y="360"/>
                    <a:pt x="35" y="359"/>
                  </a:cubicBezTo>
                  <a:cubicBezTo>
                    <a:pt x="35" y="358"/>
                    <a:pt x="36" y="357"/>
                    <a:pt x="38" y="357"/>
                  </a:cubicBezTo>
                  <a:cubicBezTo>
                    <a:pt x="39" y="357"/>
                    <a:pt x="41" y="358"/>
                    <a:pt x="41" y="359"/>
                  </a:cubicBezTo>
                  <a:cubicBezTo>
                    <a:pt x="41" y="360"/>
                    <a:pt x="40" y="361"/>
                    <a:pt x="40" y="361"/>
                  </a:cubicBezTo>
                  <a:cubicBezTo>
                    <a:pt x="46" y="361"/>
                    <a:pt x="46" y="361"/>
                    <a:pt x="46" y="361"/>
                  </a:cubicBezTo>
                  <a:cubicBezTo>
                    <a:pt x="46" y="361"/>
                    <a:pt x="47" y="361"/>
                    <a:pt x="47" y="361"/>
                  </a:cubicBezTo>
                  <a:cubicBezTo>
                    <a:pt x="47" y="361"/>
                    <a:pt x="48" y="361"/>
                    <a:pt x="48" y="360"/>
                  </a:cubicBezTo>
                  <a:cubicBezTo>
                    <a:pt x="52" y="355"/>
                    <a:pt x="52" y="355"/>
                    <a:pt x="52" y="355"/>
                  </a:cubicBezTo>
                  <a:cubicBezTo>
                    <a:pt x="52" y="354"/>
                    <a:pt x="52" y="354"/>
                    <a:pt x="52" y="354"/>
                  </a:cubicBezTo>
                  <a:cubicBezTo>
                    <a:pt x="52" y="354"/>
                    <a:pt x="53" y="354"/>
                    <a:pt x="53" y="354"/>
                  </a:cubicBezTo>
                  <a:cubicBezTo>
                    <a:pt x="58" y="354"/>
                    <a:pt x="58" y="354"/>
                    <a:pt x="58" y="354"/>
                  </a:cubicBezTo>
                  <a:cubicBezTo>
                    <a:pt x="57" y="354"/>
                    <a:pt x="57" y="354"/>
                    <a:pt x="57" y="354"/>
                  </a:cubicBezTo>
                  <a:cubicBezTo>
                    <a:pt x="57" y="354"/>
                    <a:pt x="57" y="354"/>
                    <a:pt x="56" y="355"/>
                  </a:cubicBezTo>
                  <a:cubicBezTo>
                    <a:pt x="53" y="360"/>
                    <a:pt x="53" y="360"/>
                    <a:pt x="53" y="360"/>
                  </a:cubicBezTo>
                  <a:cubicBezTo>
                    <a:pt x="52" y="361"/>
                    <a:pt x="52" y="361"/>
                    <a:pt x="52" y="361"/>
                  </a:cubicBezTo>
                  <a:cubicBezTo>
                    <a:pt x="51" y="361"/>
                    <a:pt x="51" y="361"/>
                    <a:pt x="51" y="361"/>
                  </a:cubicBezTo>
                  <a:cubicBezTo>
                    <a:pt x="58" y="361"/>
                    <a:pt x="58" y="361"/>
                    <a:pt x="58" y="361"/>
                  </a:cubicBezTo>
                  <a:cubicBezTo>
                    <a:pt x="58" y="361"/>
                    <a:pt x="59" y="361"/>
                    <a:pt x="59" y="361"/>
                  </a:cubicBezTo>
                  <a:cubicBezTo>
                    <a:pt x="59" y="361"/>
                    <a:pt x="60" y="361"/>
                    <a:pt x="60" y="360"/>
                  </a:cubicBezTo>
                  <a:cubicBezTo>
                    <a:pt x="64" y="354"/>
                    <a:pt x="64" y="354"/>
                    <a:pt x="64" y="354"/>
                  </a:cubicBezTo>
                  <a:cubicBezTo>
                    <a:pt x="61" y="352"/>
                    <a:pt x="60" y="349"/>
                    <a:pt x="60" y="345"/>
                  </a:cubicBezTo>
                  <a:cubicBezTo>
                    <a:pt x="60" y="343"/>
                    <a:pt x="61" y="340"/>
                    <a:pt x="62" y="338"/>
                  </a:cubicBezTo>
                  <a:cubicBezTo>
                    <a:pt x="62" y="338"/>
                    <a:pt x="62" y="338"/>
                    <a:pt x="62" y="338"/>
                  </a:cubicBezTo>
                  <a:cubicBezTo>
                    <a:pt x="62" y="337"/>
                    <a:pt x="62" y="337"/>
                    <a:pt x="61" y="336"/>
                  </a:cubicBezTo>
                  <a:cubicBezTo>
                    <a:pt x="61" y="336"/>
                    <a:pt x="61" y="336"/>
                    <a:pt x="61" y="336"/>
                  </a:cubicBezTo>
                  <a:cubicBezTo>
                    <a:pt x="65" y="339"/>
                    <a:pt x="65" y="339"/>
                    <a:pt x="65" y="339"/>
                  </a:cubicBezTo>
                  <a:cubicBezTo>
                    <a:pt x="65" y="340"/>
                    <a:pt x="65" y="340"/>
                    <a:pt x="65" y="340"/>
                  </a:cubicBezTo>
                  <a:cubicBezTo>
                    <a:pt x="65" y="341"/>
                    <a:pt x="65" y="341"/>
                    <a:pt x="65" y="341"/>
                  </a:cubicBezTo>
                  <a:cubicBezTo>
                    <a:pt x="65" y="342"/>
                    <a:pt x="65" y="342"/>
                    <a:pt x="65" y="342"/>
                  </a:cubicBezTo>
                  <a:cubicBezTo>
                    <a:pt x="65" y="344"/>
                    <a:pt x="63" y="347"/>
                    <a:pt x="67" y="350"/>
                  </a:cubicBezTo>
                  <a:cubicBezTo>
                    <a:pt x="67" y="350"/>
                    <a:pt x="67" y="351"/>
                    <a:pt x="68" y="351"/>
                  </a:cubicBezTo>
                  <a:cubicBezTo>
                    <a:pt x="70" y="352"/>
                    <a:pt x="70" y="352"/>
                    <a:pt x="70" y="352"/>
                  </a:cubicBezTo>
                  <a:cubicBezTo>
                    <a:pt x="70" y="343"/>
                    <a:pt x="70" y="343"/>
                    <a:pt x="70" y="343"/>
                  </a:cubicBezTo>
                  <a:cubicBezTo>
                    <a:pt x="74" y="343"/>
                    <a:pt x="74" y="343"/>
                    <a:pt x="74" y="343"/>
                  </a:cubicBezTo>
                  <a:cubicBezTo>
                    <a:pt x="74" y="353"/>
                    <a:pt x="74" y="353"/>
                    <a:pt x="74" y="353"/>
                  </a:cubicBezTo>
                  <a:cubicBezTo>
                    <a:pt x="74" y="354"/>
                    <a:pt x="74" y="354"/>
                    <a:pt x="74" y="355"/>
                  </a:cubicBezTo>
                  <a:cubicBezTo>
                    <a:pt x="74" y="355"/>
                    <a:pt x="75" y="355"/>
                    <a:pt x="75" y="355"/>
                  </a:cubicBezTo>
                  <a:cubicBezTo>
                    <a:pt x="78" y="358"/>
                    <a:pt x="78" y="358"/>
                    <a:pt x="78" y="358"/>
                  </a:cubicBezTo>
                  <a:cubicBezTo>
                    <a:pt x="79" y="358"/>
                    <a:pt x="79" y="358"/>
                    <a:pt x="79" y="358"/>
                  </a:cubicBezTo>
                  <a:cubicBezTo>
                    <a:pt x="80" y="358"/>
                    <a:pt x="80" y="358"/>
                    <a:pt x="81" y="358"/>
                  </a:cubicBezTo>
                  <a:cubicBezTo>
                    <a:pt x="87" y="355"/>
                    <a:pt x="87" y="355"/>
                    <a:pt x="87" y="355"/>
                  </a:cubicBezTo>
                  <a:cubicBezTo>
                    <a:pt x="87" y="355"/>
                    <a:pt x="86" y="355"/>
                    <a:pt x="86" y="355"/>
                  </a:cubicBezTo>
                  <a:cubicBezTo>
                    <a:pt x="85" y="355"/>
                    <a:pt x="85" y="355"/>
                    <a:pt x="85" y="355"/>
                  </a:cubicBezTo>
                  <a:cubicBezTo>
                    <a:pt x="77" y="350"/>
                    <a:pt x="77" y="350"/>
                    <a:pt x="77" y="350"/>
                  </a:cubicBezTo>
                  <a:cubicBezTo>
                    <a:pt x="81" y="347"/>
                    <a:pt x="79" y="344"/>
                    <a:pt x="79" y="342"/>
                  </a:cubicBezTo>
                  <a:cubicBezTo>
                    <a:pt x="79" y="341"/>
                    <a:pt x="79" y="341"/>
                    <a:pt x="79" y="341"/>
                  </a:cubicBezTo>
                  <a:cubicBezTo>
                    <a:pt x="79" y="341"/>
                    <a:pt x="79" y="341"/>
                    <a:pt x="79" y="340"/>
                  </a:cubicBezTo>
                  <a:cubicBezTo>
                    <a:pt x="79" y="340"/>
                    <a:pt x="79" y="340"/>
                    <a:pt x="80" y="339"/>
                  </a:cubicBezTo>
                  <a:cubicBezTo>
                    <a:pt x="83" y="336"/>
                    <a:pt x="83" y="336"/>
                    <a:pt x="83" y="336"/>
                  </a:cubicBezTo>
                  <a:cubicBezTo>
                    <a:pt x="83" y="336"/>
                    <a:pt x="83" y="336"/>
                    <a:pt x="83" y="336"/>
                  </a:cubicBezTo>
                  <a:cubicBezTo>
                    <a:pt x="83" y="337"/>
                    <a:pt x="83" y="337"/>
                    <a:pt x="83" y="338"/>
                  </a:cubicBezTo>
                  <a:cubicBezTo>
                    <a:pt x="83" y="338"/>
                    <a:pt x="83" y="338"/>
                    <a:pt x="83" y="338"/>
                  </a:cubicBezTo>
                  <a:cubicBezTo>
                    <a:pt x="83" y="341"/>
                    <a:pt x="86" y="346"/>
                    <a:pt x="83" y="348"/>
                  </a:cubicBezTo>
                  <a:cubicBezTo>
                    <a:pt x="90" y="352"/>
                    <a:pt x="90" y="352"/>
                    <a:pt x="90" y="352"/>
                  </a:cubicBezTo>
                  <a:cubicBezTo>
                    <a:pt x="90" y="353"/>
                    <a:pt x="91" y="353"/>
                    <a:pt x="91" y="353"/>
                  </a:cubicBezTo>
                  <a:cubicBezTo>
                    <a:pt x="92" y="353"/>
                    <a:pt x="92" y="353"/>
                    <a:pt x="92" y="353"/>
                  </a:cubicBezTo>
                  <a:cubicBezTo>
                    <a:pt x="99" y="350"/>
                    <a:pt x="99" y="350"/>
                    <a:pt x="99" y="350"/>
                  </a:cubicBezTo>
                  <a:cubicBezTo>
                    <a:pt x="99" y="350"/>
                    <a:pt x="98" y="350"/>
                    <a:pt x="98" y="350"/>
                  </a:cubicBezTo>
                  <a:cubicBezTo>
                    <a:pt x="98" y="350"/>
                    <a:pt x="97" y="350"/>
                    <a:pt x="97" y="350"/>
                  </a:cubicBezTo>
                  <a:cubicBezTo>
                    <a:pt x="90" y="345"/>
                    <a:pt x="90" y="345"/>
                    <a:pt x="90" y="345"/>
                  </a:cubicBezTo>
                  <a:cubicBezTo>
                    <a:pt x="91" y="342"/>
                    <a:pt x="90" y="337"/>
                    <a:pt x="88" y="334"/>
                  </a:cubicBezTo>
                  <a:cubicBezTo>
                    <a:pt x="88" y="333"/>
                    <a:pt x="88" y="333"/>
                    <a:pt x="88" y="333"/>
                  </a:cubicBezTo>
                  <a:cubicBezTo>
                    <a:pt x="88" y="333"/>
                    <a:pt x="88" y="332"/>
                    <a:pt x="88" y="332"/>
                  </a:cubicBezTo>
                  <a:cubicBezTo>
                    <a:pt x="88" y="332"/>
                    <a:pt x="88" y="331"/>
                    <a:pt x="88" y="331"/>
                  </a:cubicBezTo>
                  <a:cubicBezTo>
                    <a:pt x="91" y="327"/>
                    <a:pt x="91" y="327"/>
                    <a:pt x="91" y="327"/>
                  </a:cubicBezTo>
                  <a:cubicBezTo>
                    <a:pt x="90" y="327"/>
                    <a:pt x="90" y="327"/>
                    <a:pt x="90" y="328"/>
                  </a:cubicBezTo>
                  <a:cubicBezTo>
                    <a:pt x="90" y="328"/>
                    <a:pt x="90" y="328"/>
                    <a:pt x="91" y="329"/>
                  </a:cubicBezTo>
                  <a:cubicBezTo>
                    <a:pt x="91" y="330"/>
                    <a:pt x="91" y="330"/>
                    <a:pt x="91" y="330"/>
                  </a:cubicBezTo>
                  <a:cubicBezTo>
                    <a:pt x="92" y="331"/>
                    <a:pt x="92" y="332"/>
                    <a:pt x="93" y="333"/>
                  </a:cubicBezTo>
                  <a:cubicBezTo>
                    <a:pt x="97" y="329"/>
                    <a:pt x="98" y="326"/>
                    <a:pt x="95" y="323"/>
                  </a:cubicBezTo>
                  <a:cubicBezTo>
                    <a:pt x="94" y="322"/>
                    <a:pt x="94" y="322"/>
                    <a:pt x="94" y="322"/>
                  </a:cubicBezTo>
                  <a:cubicBezTo>
                    <a:pt x="94" y="322"/>
                    <a:pt x="94" y="321"/>
                    <a:pt x="94" y="321"/>
                  </a:cubicBezTo>
                  <a:cubicBezTo>
                    <a:pt x="94" y="320"/>
                    <a:pt x="94" y="320"/>
                    <a:pt x="94" y="320"/>
                  </a:cubicBezTo>
                  <a:cubicBezTo>
                    <a:pt x="95" y="315"/>
                    <a:pt x="95" y="315"/>
                    <a:pt x="95" y="315"/>
                  </a:cubicBezTo>
                  <a:cubicBezTo>
                    <a:pt x="95" y="315"/>
                    <a:pt x="95" y="316"/>
                    <a:pt x="95" y="316"/>
                  </a:cubicBezTo>
                  <a:cubicBezTo>
                    <a:pt x="95" y="316"/>
                    <a:pt x="95" y="317"/>
                    <a:pt x="96" y="317"/>
                  </a:cubicBezTo>
                  <a:cubicBezTo>
                    <a:pt x="98" y="320"/>
                    <a:pt x="98" y="320"/>
                    <a:pt x="98" y="320"/>
                  </a:cubicBezTo>
                  <a:cubicBezTo>
                    <a:pt x="103" y="325"/>
                    <a:pt x="100" y="333"/>
                    <a:pt x="94" y="338"/>
                  </a:cubicBezTo>
                  <a:cubicBezTo>
                    <a:pt x="95" y="339"/>
                    <a:pt x="95" y="341"/>
                    <a:pt x="95" y="342"/>
                  </a:cubicBezTo>
                  <a:cubicBezTo>
                    <a:pt x="102" y="347"/>
                    <a:pt x="102" y="347"/>
                    <a:pt x="102" y="347"/>
                  </a:cubicBezTo>
                  <a:cubicBezTo>
                    <a:pt x="103" y="347"/>
                    <a:pt x="103" y="348"/>
                    <a:pt x="103" y="348"/>
                  </a:cubicBezTo>
                  <a:cubicBezTo>
                    <a:pt x="104" y="348"/>
                    <a:pt x="104" y="348"/>
                    <a:pt x="105" y="347"/>
                  </a:cubicBezTo>
                  <a:cubicBezTo>
                    <a:pt x="110" y="345"/>
                    <a:pt x="110" y="345"/>
                    <a:pt x="110" y="345"/>
                  </a:cubicBezTo>
                  <a:cubicBezTo>
                    <a:pt x="110" y="345"/>
                    <a:pt x="110" y="345"/>
                    <a:pt x="109" y="345"/>
                  </a:cubicBezTo>
                  <a:cubicBezTo>
                    <a:pt x="108" y="345"/>
                    <a:pt x="107" y="344"/>
                    <a:pt x="107" y="342"/>
                  </a:cubicBezTo>
                  <a:cubicBezTo>
                    <a:pt x="107" y="341"/>
                    <a:pt x="107" y="340"/>
                    <a:pt x="108" y="340"/>
                  </a:cubicBezTo>
                  <a:cubicBezTo>
                    <a:pt x="130" y="333"/>
                    <a:pt x="150" y="316"/>
                    <a:pt x="163" y="316"/>
                  </a:cubicBezTo>
                  <a:cubicBezTo>
                    <a:pt x="169" y="316"/>
                    <a:pt x="175" y="320"/>
                    <a:pt x="175" y="325"/>
                  </a:cubicBezTo>
                  <a:cubicBezTo>
                    <a:pt x="175" y="326"/>
                    <a:pt x="174" y="327"/>
                    <a:pt x="174" y="327"/>
                  </a:cubicBezTo>
                  <a:cubicBezTo>
                    <a:pt x="171" y="335"/>
                    <a:pt x="175" y="343"/>
                    <a:pt x="186" y="345"/>
                  </a:cubicBezTo>
                  <a:cubicBezTo>
                    <a:pt x="188" y="346"/>
                    <a:pt x="189" y="348"/>
                    <a:pt x="189" y="349"/>
                  </a:cubicBezTo>
                  <a:cubicBezTo>
                    <a:pt x="189" y="350"/>
                    <a:pt x="189" y="350"/>
                    <a:pt x="189" y="350"/>
                  </a:cubicBezTo>
                  <a:cubicBezTo>
                    <a:pt x="189" y="350"/>
                    <a:pt x="190" y="350"/>
                    <a:pt x="190" y="350"/>
                  </a:cubicBezTo>
                  <a:cubicBezTo>
                    <a:pt x="193" y="350"/>
                    <a:pt x="195" y="349"/>
                    <a:pt x="197" y="347"/>
                  </a:cubicBezTo>
                  <a:cubicBezTo>
                    <a:pt x="199" y="347"/>
                    <a:pt x="201" y="347"/>
                    <a:pt x="203" y="346"/>
                  </a:cubicBezTo>
                  <a:cubicBezTo>
                    <a:pt x="203" y="347"/>
                    <a:pt x="203" y="347"/>
                    <a:pt x="203" y="348"/>
                  </a:cubicBezTo>
                  <a:cubicBezTo>
                    <a:pt x="204" y="350"/>
                    <a:pt x="203" y="352"/>
                    <a:pt x="202" y="353"/>
                  </a:cubicBezTo>
                  <a:cubicBezTo>
                    <a:pt x="199" y="354"/>
                    <a:pt x="196" y="353"/>
                    <a:pt x="194" y="353"/>
                  </a:cubicBezTo>
                  <a:cubicBezTo>
                    <a:pt x="189" y="353"/>
                    <a:pt x="186" y="356"/>
                    <a:pt x="186" y="361"/>
                  </a:cubicBezTo>
                  <a:cubicBezTo>
                    <a:pt x="186" y="361"/>
                    <a:pt x="186" y="361"/>
                    <a:pt x="186" y="362"/>
                  </a:cubicBezTo>
                  <a:cubicBezTo>
                    <a:pt x="185" y="363"/>
                    <a:pt x="184" y="364"/>
                    <a:pt x="184" y="366"/>
                  </a:cubicBezTo>
                  <a:cubicBezTo>
                    <a:pt x="184" y="367"/>
                    <a:pt x="184" y="368"/>
                    <a:pt x="184" y="368"/>
                  </a:cubicBezTo>
                  <a:cubicBezTo>
                    <a:pt x="186" y="367"/>
                    <a:pt x="187" y="365"/>
                    <a:pt x="189" y="365"/>
                  </a:cubicBezTo>
                  <a:cubicBezTo>
                    <a:pt x="190" y="361"/>
                    <a:pt x="193" y="358"/>
                    <a:pt x="197" y="358"/>
                  </a:cubicBezTo>
                  <a:cubicBezTo>
                    <a:pt x="197" y="358"/>
                    <a:pt x="198" y="358"/>
                    <a:pt x="198" y="358"/>
                  </a:cubicBezTo>
                  <a:cubicBezTo>
                    <a:pt x="194" y="359"/>
                    <a:pt x="191" y="362"/>
                    <a:pt x="191" y="366"/>
                  </a:cubicBezTo>
                  <a:cubicBezTo>
                    <a:pt x="191" y="366"/>
                    <a:pt x="191" y="367"/>
                    <a:pt x="191" y="367"/>
                  </a:cubicBezTo>
                  <a:cubicBezTo>
                    <a:pt x="191" y="367"/>
                    <a:pt x="191" y="368"/>
                    <a:pt x="191" y="369"/>
                  </a:cubicBezTo>
                  <a:cubicBezTo>
                    <a:pt x="191" y="370"/>
                    <a:pt x="191" y="371"/>
                    <a:pt x="192" y="372"/>
                  </a:cubicBezTo>
                  <a:cubicBezTo>
                    <a:pt x="193" y="370"/>
                    <a:pt x="194" y="369"/>
                    <a:pt x="197" y="368"/>
                  </a:cubicBezTo>
                  <a:cubicBezTo>
                    <a:pt x="198" y="367"/>
                    <a:pt x="200" y="367"/>
                    <a:pt x="201" y="367"/>
                  </a:cubicBezTo>
                  <a:cubicBezTo>
                    <a:pt x="201" y="367"/>
                    <a:pt x="201" y="366"/>
                    <a:pt x="201" y="365"/>
                  </a:cubicBezTo>
                  <a:cubicBezTo>
                    <a:pt x="201" y="362"/>
                    <a:pt x="204" y="359"/>
                    <a:pt x="207" y="359"/>
                  </a:cubicBezTo>
                  <a:cubicBezTo>
                    <a:pt x="208" y="359"/>
                    <a:pt x="208" y="359"/>
                    <a:pt x="208" y="359"/>
                  </a:cubicBezTo>
                  <a:cubicBezTo>
                    <a:pt x="206" y="360"/>
                    <a:pt x="204" y="362"/>
                    <a:pt x="204" y="364"/>
                  </a:cubicBezTo>
                  <a:cubicBezTo>
                    <a:pt x="204" y="366"/>
                    <a:pt x="205" y="367"/>
                    <a:pt x="206" y="368"/>
                  </a:cubicBezTo>
                  <a:cubicBezTo>
                    <a:pt x="206" y="368"/>
                    <a:pt x="206" y="368"/>
                    <a:pt x="206" y="368"/>
                  </a:cubicBezTo>
                  <a:cubicBezTo>
                    <a:pt x="206" y="370"/>
                    <a:pt x="207" y="371"/>
                    <a:pt x="208" y="372"/>
                  </a:cubicBezTo>
                  <a:cubicBezTo>
                    <a:pt x="208" y="370"/>
                    <a:pt x="210" y="368"/>
                    <a:pt x="212" y="368"/>
                  </a:cubicBezTo>
                  <a:cubicBezTo>
                    <a:pt x="215" y="368"/>
                    <a:pt x="216" y="368"/>
                    <a:pt x="218" y="367"/>
                  </a:cubicBezTo>
                  <a:cubicBezTo>
                    <a:pt x="220" y="366"/>
                    <a:pt x="221" y="364"/>
                    <a:pt x="221" y="362"/>
                  </a:cubicBezTo>
                  <a:cubicBezTo>
                    <a:pt x="221" y="360"/>
                    <a:pt x="220" y="359"/>
                    <a:pt x="219" y="358"/>
                  </a:cubicBezTo>
                  <a:cubicBezTo>
                    <a:pt x="220" y="355"/>
                    <a:pt x="220" y="351"/>
                    <a:pt x="219" y="347"/>
                  </a:cubicBezTo>
                  <a:cubicBezTo>
                    <a:pt x="219" y="347"/>
                    <a:pt x="219" y="347"/>
                    <a:pt x="219" y="347"/>
                  </a:cubicBezTo>
                  <a:cubicBezTo>
                    <a:pt x="221" y="347"/>
                    <a:pt x="222" y="348"/>
                    <a:pt x="223" y="349"/>
                  </a:cubicBezTo>
                  <a:moveTo>
                    <a:pt x="53" y="330"/>
                  </a:moveTo>
                  <a:cubicBezTo>
                    <a:pt x="54" y="329"/>
                    <a:pt x="54" y="329"/>
                    <a:pt x="54" y="329"/>
                  </a:cubicBezTo>
                  <a:cubicBezTo>
                    <a:pt x="54" y="328"/>
                    <a:pt x="54" y="328"/>
                    <a:pt x="54" y="328"/>
                  </a:cubicBezTo>
                  <a:cubicBezTo>
                    <a:pt x="54" y="327"/>
                    <a:pt x="54" y="327"/>
                    <a:pt x="54" y="327"/>
                  </a:cubicBezTo>
                  <a:cubicBezTo>
                    <a:pt x="56" y="331"/>
                    <a:pt x="56" y="331"/>
                    <a:pt x="56" y="331"/>
                  </a:cubicBezTo>
                  <a:cubicBezTo>
                    <a:pt x="56" y="331"/>
                    <a:pt x="56" y="332"/>
                    <a:pt x="56" y="332"/>
                  </a:cubicBezTo>
                  <a:cubicBezTo>
                    <a:pt x="56" y="332"/>
                    <a:pt x="56" y="333"/>
                    <a:pt x="56" y="333"/>
                  </a:cubicBezTo>
                  <a:cubicBezTo>
                    <a:pt x="56" y="334"/>
                    <a:pt x="56" y="334"/>
                    <a:pt x="56" y="334"/>
                  </a:cubicBezTo>
                  <a:cubicBezTo>
                    <a:pt x="54" y="337"/>
                    <a:pt x="53" y="342"/>
                    <a:pt x="55" y="345"/>
                  </a:cubicBezTo>
                  <a:cubicBezTo>
                    <a:pt x="51" y="344"/>
                    <a:pt x="50" y="341"/>
                    <a:pt x="50" y="338"/>
                  </a:cubicBezTo>
                  <a:cubicBezTo>
                    <a:pt x="43" y="332"/>
                    <a:pt x="41" y="325"/>
                    <a:pt x="46" y="319"/>
                  </a:cubicBezTo>
                  <a:cubicBezTo>
                    <a:pt x="49" y="316"/>
                    <a:pt x="49" y="316"/>
                    <a:pt x="49" y="316"/>
                  </a:cubicBezTo>
                  <a:cubicBezTo>
                    <a:pt x="49" y="316"/>
                    <a:pt x="49" y="316"/>
                    <a:pt x="49" y="315"/>
                  </a:cubicBezTo>
                  <a:cubicBezTo>
                    <a:pt x="49" y="315"/>
                    <a:pt x="49" y="315"/>
                    <a:pt x="49" y="314"/>
                  </a:cubicBezTo>
                  <a:cubicBezTo>
                    <a:pt x="51" y="319"/>
                    <a:pt x="51" y="319"/>
                    <a:pt x="51" y="319"/>
                  </a:cubicBezTo>
                  <a:cubicBezTo>
                    <a:pt x="51" y="320"/>
                    <a:pt x="51" y="320"/>
                    <a:pt x="51" y="320"/>
                  </a:cubicBezTo>
                  <a:cubicBezTo>
                    <a:pt x="51" y="321"/>
                    <a:pt x="50" y="321"/>
                    <a:pt x="50" y="321"/>
                  </a:cubicBezTo>
                  <a:cubicBezTo>
                    <a:pt x="49" y="322"/>
                    <a:pt x="49" y="322"/>
                    <a:pt x="49" y="322"/>
                  </a:cubicBezTo>
                  <a:cubicBezTo>
                    <a:pt x="47" y="325"/>
                    <a:pt x="48" y="329"/>
                    <a:pt x="52" y="333"/>
                  </a:cubicBezTo>
                  <a:cubicBezTo>
                    <a:pt x="52" y="332"/>
                    <a:pt x="52" y="331"/>
                    <a:pt x="53" y="330"/>
                  </a:cubicBezTo>
                  <a:moveTo>
                    <a:pt x="62" y="295"/>
                  </a:moveTo>
                  <a:cubicBezTo>
                    <a:pt x="60" y="295"/>
                    <a:pt x="60" y="295"/>
                    <a:pt x="60" y="295"/>
                  </a:cubicBezTo>
                  <a:cubicBezTo>
                    <a:pt x="59" y="295"/>
                    <a:pt x="57" y="292"/>
                    <a:pt x="57" y="290"/>
                  </a:cubicBezTo>
                  <a:cubicBezTo>
                    <a:pt x="58" y="291"/>
                    <a:pt x="59" y="292"/>
                    <a:pt x="60" y="292"/>
                  </a:cubicBezTo>
                  <a:cubicBezTo>
                    <a:pt x="68" y="292"/>
                    <a:pt x="68" y="292"/>
                    <a:pt x="68" y="292"/>
                  </a:cubicBezTo>
                  <a:cubicBezTo>
                    <a:pt x="69" y="292"/>
                    <a:pt x="69" y="292"/>
                    <a:pt x="70" y="293"/>
                  </a:cubicBezTo>
                  <a:cubicBezTo>
                    <a:pt x="70" y="294"/>
                    <a:pt x="70" y="295"/>
                    <a:pt x="70" y="296"/>
                  </a:cubicBezTo>
                  <a:cubicBezTo>
                    <a:pt x="69" y="295"/>
                    <a:pt x="69" y="295"/>
                    <a:pt x="68" y="295"/>
                  </a:cubicBezTo>
                  <a:cubicBezTo>
                    <a:pt x="66" y="295"/>
                    <a:pt x="66" y="295"/>
                    <a:pt x="66" y="295"/>
                  </a:cubicBezTo>
                  <a:cubicBezTo>
                    <a:pt x="67" y="295"/>
                    <a:pt x="67" y="296"/>
                    <a:pt x="67" y="297"/>
                  </a:cubicBezTo>
                  <a:cubicBezTo>
                    <a:pt x="67" y="298"/>
                    <a:pt x="66" y="299"/>
                    <a:pt x="64" y="299"/>
                  </a:cubicBezTo>
                  <a:cubicBezTo>
                    <a:pt x="63" y="299"/>
                    <a:pt x="61" y="298"/>
                    <a:pt x="61" y="297"/>
                  </a:cubicBezTo>
                  <a:cubicBezTo>
                    <a:pt x="61" y="296"/>
                    <a:pt x="62" y="295"/>
                    <a:pt x="62" y="295"/>
                  </a:cubicBezTo>
                  <a:moveTo>
                    <a:pt x="64" y="281"/>
                  </a:moveTo>
                  <a:cubicBezTo>
                    <a:pt x="67" y="285"/>
                    <a:pt x="67" y="285"/>
                    <a:pt x="67" y="285"/>
                  </a:cubicBezTo>
                  <a:cubicBezTo>
                    <a:pt x="68" y="286"/>
                    <a:pt x="68" y="287"/>
                    <a:pt x="69" y="287"/>
                  </a:cubicBezTo>
                  <a:cubicBezTo>
                    <a:pt x="66" y="287"/>
                    <a:pt x="66" y="287"/>
                    <a:pt x="66" y="287"/>
                  </a:cubicBezTo>
                  <a:cubicBezTo>
                    <a:pt x="65" y="287"/>
                    <a:pt x="64" y="286"/>
                    <a:pt x="63" y="285"/>
                  </a:cubicBezTo>
                  <a:cubicBezTo>
                    <a:pt x="60" y="281"/>
                    <a:pt x="60" y="281"/>
                    <a:pt x="60" y="281"/>
                  </a:cubicBezTo>
                  <a:cubicBezTo>
                    <a:pt x="60" y="281"/>
                    <a:pt x="59" y="280"/>
                    <a:pt x="59" y="280"/>
                  </a:cubicBezTo>
                  <a:cubicBezTo>
                    <a:pt x="62" y="280"/>
                    <a:pt x="62" y="280"/>
                    <a:pt x="62" y="280"/>
                  </a:cubicBezTo>
                  <a:cubicBezTo>
                    <a:pt x="62" y="280"/>
                    <a:pt x="63" y="280"/>
                    <a:pt x="64" y="281"/>
                  </a:cubicBezTo>
                  <a:moveTo>
                    <a:pt x="73" y="280"/>
                  </a:moveTo>
                  <a:cubicBezTo>
                    <a:pt x="76" y="286"/>
                    <a:pt x="76" y="286"/>
                    <a:pt x="76" y="286"/>
                  </a:cubicBezTo>
                  <a:cubicBezTo>
                    <a:pt x="77" y="287"/>
                    <a:pt x="78" y="287"/>
                    <a:pt x="78" y="287"/>
                  </a:cubicBezTo>
                  <a:cubicBezTo>
                    <a:pt x="75" y="287"/>
                    <a:pt x="75" y="287"/>
                    <a:pt x="75" y="287"/>
                  </a:cubicBezTo>
                  <a:cubicBezTo>
                    <a:pt x="74" y="287"/>
                    <a:pt x="73" y="287"/>
                    <a:pt x="72" y="286"/>
                  </a:cubicBezTo>
                  <a:cubicBezTo>
                    <a:pt x="69" y="281"/>
                    <a:pt x="69" y="281"/>
                    <a:pt x="69" y="281"/>
                  </a:cubicBezTo>
                  <a:cubicBezTo>
                    <a:pt x="68" y="279"/>
                    <a:pt x="68" y="279"/>
                    <a:pt x="66" y="279"/>
                  </a:cubicBezTo>
                  <a:cubicBezTo>
                    <a:pt x="69" y="279"/>
                    <a:pt x="69" y="279"/>
                    <a:pt x="69" y="279"/>
                  </a:cubicBezTo>
                  <a:cubicBezTo>
                    <a:pt x="71" y="279"/>
                    <a:pt x="72" y="279"/>
                    <a:pt x="73" y="280"/>
                  </a:cubicBezTo>
                  <a:moveTo>
                    <a:pt x="86" y="287"/>
                  </a:moveTo>
                  <a:cubicBezTo>
                    <a:pt x="84" y="287"/>
                    <a:pt x="84" y="287"/>
                    <a:pt x="84" y="287"/>
                  </a:cubicBezTo>
                  <a:cubicBezTo>
                    <a:pt x="82" y="287"/>
                    <a:pt x="81" y="286"/>
                    <a:pt x="81" y="285"/>
                  </a:cubicBezTo>
                  <a:cubicBezTo>
                    <a:pt x="78" y="281"/>
                    <a:pt x="78" y="281"/>
                    <a:pt x="78" y="281"/>
                  </a:cubicBezTo>
                  <a:cubicBezTo>
                    <a:pt x="77" y="281"/>
                    <a:pt x="77" y="280"/>
                    <a:pt x="76" y="280"/>
                  </a:cubicBezTo>
                  <a:cubicBezTo>
                    <a:pt x="79" y="280"/>
                    <a:pt x="79" y="280"/>
                    <a:pt x="79" y="280"/>
                  </a:cubicBezTo>
                  <a:cubicBezTo>
                    <a:pt x="80" y="280"/>
                    <a:pt x="81" y="280"/>
                    <a:pt x="81" y="281"/>
                  </a:cubicBezTo>
                  <a:cubicBezTo>
                    <a:pt x="84" y="285"/>
                    <a:pt x="84" y="285"/>
                    <a:pt x="84" y="285"/>
                  </a:cubicBezTo>
                  <a:cubicBezTo>
                    <a:pt x="85" y="286"/>
                    <a:pt x="85" y="287"/>
                    <a:pt x="86" y="287"/>
                  </a:cubicBezTo>
                  <a:moveTo>
                    <a:pt x="87" y="290"/>
                  </a:moveTo>
                  <a:cubicBezTo>
                    <a:pt x="87" y="292"/>
                    <a:pt x="86" y="295"/>
                    <a:pt x="84" y="295"/>
                  </a:cubicBezTo>
                  <a:cubicBezTo>
                    <a:pt x="82" y="295"/>
                    <a:pt x="82" y="295"/>
                    <a:pt x="82" y="295"/>
                  </a:cubicBezTo>
                  <a:cubicBezTo>
                    <a:pt x="83" y="295"/>
                    <a:pt x="83" y="296"/>
                    <a:pt x="83" y="297"/>
                  </a:cubicBezTo>
                  <a:cubicBezTo>
                    <a:pt x="83" y="298"/>
                    <a:pt x="82" y="299"/>
                    <a:pt x="80" y="299"/>
                  </a:cubicBezTo>
                  <a:cubicBezTo>
                    <a:pt x="78" y="299"/>
                    <a:pt x="77" y="298"/>
                    <a:pt x="77" y="297"/>
                  </a:cubicBezTo>
                  <a:cubicBezTo>
                    <a:pt x="77" y="296"/>
                    <a:pt x="77" y="295"/>
                    <a:pt x="78" y="295"/>
                  </a:cubicBezTo>
                  <a:cubicBezTo>
                    <a:pt x="76" y="295"/>
                    <a:pt x="76" y="295"/>
                    <a:pt x="76" y="295"/>
                  </a:cubicBezTo>
                  <a:cubicBezTo>
                    <a:pt x="76" y="295"/>
                    <a:pt x="75" y="295"/>
                    <a:pt x="75" y="296"/>
                  </a:cubicBezTo>
                  <a:cubicBezTo>
                    <a:pt x="75" y="295"/>
                    <a:pt x="74" y="294"/>
                    <a:pt x="75" y="293"/>
                  </a:cubicBezTo>
                  <a:cubicBezTo>
                    <a:pt x="75" y="292"/>
                    <a:pt x="76" y="292"/>
                    <a:pt x="76" y="292"/>
                  </a:cubicBezTo>
                  <a:cubicBezTo>
                    <a:pt x="84" y="292"/>
                    <a:pt x="84" y="292"/>
                    <a:pt x="84" y="292"/>
                  </a:cubicBezTo>
                  <a:cubicBezTo>
                    <a:pt x="85" y="292"/>
                    <a:pt x="86" y="291"/>
                    <a:pt x="87" y="290"/>
                  </a:cubicBezTo>
                  <a:moveTo>
                    <a:pt x="85" y="306"/>
                  </a:moveTo>
                  <a:cubicBezTo>
                    <a:pt x="84" y="307"/>
                    <a:pt x="84" y="307"/>
                    <a:pt x="84" y="307"/>
                  </a:cubicBezTo>
                  <a:cubicBezTo>
                    <a:pt x="84" y="310"/>
                    <a:pt x="83" y="312"/>
                    <a:pt x="81" y="312"/>
                  </a:cubicBezTo>
                  <a:cubicBezTo>
                    <a:pt x="81" y="315"/>
                    <a:pt x="80" y="317"/>
                    <a:pt x="79" y="320"/>
                  </a:cubicBezTo>
                  <a:cubicBezTo>
                    <a:pt x="82" y="325"/>
                    <a:pt x="80" y="328"/>
                    <a:pt x="78" y="329"/>
                  </a:cubicBezTo>
                  <a:cubicBezTo>
                    <a:pt x="76" y="330"/>
                    <a:pt x="74" y="329"/>
                    <a:pt x="72" y="329"/>
                  </a:cubicBezTo>
                  <a:cubicBezTo>
                    <a:pt x="70" y="329"/>
                    <a:pt x="68" y="330"/>
                    <a:pt x="66" y="329"/>
                  </a:cubicBezTo>
                  <a:cubicBezTo>
                    <a:pt x="64" y="328"/>
                    <a:pt x="63" y="325"/>
                    <a:pt x="65" y="320"/>
                  </a:cubicBezTo>
                  <a:cubicBezTo>
                    <a:pt x="64" y="317"/>
                    <a:pt x="64" y="315"/>
                    <a:pt x="64" y="312"/>
                  </a:cubicBezTo>
                  <a:cubicBezTo>
                    <a:pt x="62" y="312"/>
                    <a:pt x="60" y="310"/>
                    <a:pt x="60" y="307"/>
                  </a:cubicBezTo>
                  <a:cubicBezTo>
                    <a:pt x="60" y="307"/>
                    <a:pt x="60" y="307"/>
                    <a:pt x="59" y="306"/>
                  </a:cubicBezTo>
                  <a:cubicBezTo>
                    <a:pt x="52" y="304"/>
                    <a:pt x="51" y="295"/>
                    <a:pt x="55" y="292"/>
                  </a:cubicBezTo>
                  <a:cubicBezTo>
                    <a:pt x="55" y="297"/>
                    <a:pt x="54" y="303"/>
                    <a:pt x="63" y="303"/>
                  </a:cubicBezTo>
                  <a:cubicBezTo>
                    <a:pt x="63" y="308"/>
                    <a:pt x="65" y="310"/>
                    <a:pt x="67" y="310"/>
                  </a:cubicBezTo>
                  <a:cubicBezTo>
                    <a:pt x="69" y="310"/>
                    <a:pt x="70" y="309"/>
                    <a:pt x="70" y="309"/>
                  </a:cubicBezTo>
                  <a:cubicBezTo>
                    <a:pt x="72" y="308"/>
                    <a:pt x="71" y="307"/>
                    <a:pt x="70" y="306"/>
                  </a:cubicBezTo>
                  <a:cubicBezTo>
                    <a:pt x="69" y="305"/>
                    <a:pt x="69" y="304"/>
                    <a:pt x="69" y="302"/>
                  </a:cubicBezTo>
                  <a:cubicBezTo>
                    <a:pt x="69" y="302"/>
                    <a:pt x="69" y="302"/>
                    <a:pt x="69" y="302"/>
                  </a:cubicBezTo>
                  <a:cubicBezTo>
                    <a:pt x="72" y="302"/>
                    <a:pt x="72" y="302"/>
                    <a:pt x="72" y="302"/>
                  </a:cubicBezTo>
                  <a:cubicBezTo>
                    <a:pt x="75" y="302"/>
                    <a:pt x="75" y="302"/>
                    <a:pt x="75" y="302"/>
                  </a:cubicBezTo>
                  <a:cubicBezTo>
                    <a:pt x="75" y="302"/>
                    <a:pt x="75" y="302"/>
                    <a:pt x="75" y="302"/>
                  </a:cubicBezTo>
                  <a:cubicBezTo>
                    <a:pt x="76" y="304"/>
                    <a:pt x="75" y="305"/>
                    <a:pt x="74" y="306"/>
                  </a:cubicBezTo>
                  <a:cubicBezTo>
                    <a:pt x="74" y="307"/>
                    <a:pt x="73" y="308"/>
                    <a:pt x="74" y="309"/>
                  </a:cubicBezTo>
                  <a:cubicBezTo>
                    <a:pt x="75" y="309"/>
                    <a:pt x="76" y="310"/>
                    <a:pt x="77" y="310"/>
                  </a:cubicBezTo>
                  <a:cubicBezTo>
                    <a:pt x="80" y="310"/>
                    <a:pt x="82" y="308"/>
                    <a:pt x="81" y="303"/>
                  </a:cubicBezTo>
                  <a:cubicBezTo>
                    <a:pt x="90" y="303"/>
                    <a:pt x="90" y="297"/>
                    <a:pt x="89" y="292"/>
                  </a:cubicBezTo>
                  <a:cubicBezTo>
                    <a:pt x="93" y="295"/>
                    <a:pt x="92" y="304"/>
                    <a:pt x="85" y="306"/>
                  </a:cubicBezTo>
                  <a:moveTo>
                    <a:pt x="77" y="324"/>
                  </a:moveTo>
                  <a:cubicBezTo>
                    <a:pt x="78" y="322"/>
                    <a:pt x="75" y="321"/>
                    <a:pt x="72" y="321"/>
                  </a:cubicBezTo>
                  <a:cubicBezTo>
                    <a:pt x="69" y="321"/>
                    <a:pt x="67" y="322"/>
                    <a:pt x="67" y="324"/>
                  </a:cubicBezTo>
                  <a:cubicBezTo>
                    <a:pt x="67" y="327"/>
                    <a:pt x="70" y="326"/>
                    <a:pt x="72" y="326"/>
                  </a:cubicBezTo>
                  <a:cubicBezTo>
                    <a:pt x="74" y="326"/>
                    <a:pt x="77" y="327"/>
                    <a:pt x="77" y="324"/>
                  </a:cubicBezTo>
                  <a:moveTo>
                    <a:pt x="76" y="318"/>
                  </a:moveTo>
                  <a:cubicBezTo>
                    <a:pt x="77" y="316"/>
                    <a:pt x="77" y="314"/>
                    <a:pt x="77" y="312"/>
                  </a:cubicBezTo>
                  <a:cubicBezTo>
                    <a:pt x="75" y="314"/>
                    <a:pt x="75" y="314"/>
                    <a:pt x="75" y="314"/>
                  </a:cubicBezTo>
                  <a:cubicBezTo>
                    <a:pt x="75" y="313"/>
                    <a:pt x="74" y="313"/>
                    <a:pt x="74" y="312"/>
                  </a:cubicBezTo>
                  <a:cubicBezTo>
                    <a:pt x="74" y="312"/>
                    <a:pt x="74" y="312"/>
                    <a:pt x="73" y="312"/>
                  </a:cubicBezTo>
                  <a:cubicBezTo>
                    <a:pt x="73" y="312"/>
                    <a:pt x="73" y="312"/>
                    <a:pt x="73" y="312"/>
                  </a:cubicBezTo>
                  <a:cubicBezTo>
                    <a:pt x="73" y="312"/>
                    <a:pt x="72" y="312"/>
                    <a:pt x="72" y="312"/>
                  </a:cubicBezTo>
                  <a:cubicBezTo>
                    <a:pt x="72" y="312"/>
                    <a:pt x="72" y="312"/>
                    <a:pt x="71" y="312"/>
                  </a:cubicBezTo>
                  <a:cubicBezTo>
                    <a:pt x="71" y="312"/>
                    <a:pt x="71" y="312"/>
                    <a:pt x="71" y="312"/>
                  </a:cubicBezTo>
                  <a:cubicBezTo>
                    <a:pt x="71" y="312"/>
                    <a:pt x="70" y="312"/>
                    <a:pt x="70" y="312"/>
                  </a:cubicBezTo>
                  <a:cubicBezTo>
                    <a:pt x="70" y="313"/>
                    <a:pt x="70" y="313"/>
                    <a:pt x="69" y="314"/>
                  </a:cubicBezTo>
                  <a:cubicBezTo>
                    <a:pt x="67" y="312"/>
                    <a:pt x="67" y="312"/>
                    <a:pt x="67" y="312"/>
                  </a:cubicBezTo>
                  <a:cubicBezTo>
                    <a:pt x="67" y="314"/>
                    <a:pt x="67" y="316"/>
                    <a:pt x="68" y="318"/>
                  </a:cubicBezTo>
                  <a:cubicBezTo>
                    <a:pt x="69" y="318"/>
                    <a:pt x="71" y="318"/>
                    <a:pt x="72" y="318"/>
                  </a:cubicBezTo>
                  <a:cubicBezTo>
                    <a:pt x="74" y="318"/>
                    <a:pt x="75" y="318"/>
                    <a:pt x="76" y="318"/>
                  </a:cubicBezTo>
                  <a:moveTo>
                    <a:pt x="112" y="257"/>
                  </a:moveTo>
                  <a:cubicBezTo>
                    <a:pt x="113" y="257"/>
                    <a:pt x="113" y="257"/>
                    <a:pt x="113" y="257"/>
                  </a:cubicBezTo>
                  <a:cubicBezTo>
                    <a:pt x="110" y="258"/>
                    <a:pt x="108" y="260"/>
                    <a:pt x="106" y="263"/>
                  </a:cubicBezTo>
                  <a:cubicBezTo>
                    <a:pt x="105" y="264"/>
                    <a:pt x="103" y="266"/>
                    <a:pt x="103" y="268"/>
                  </a:cubicBezTo>
                  <a:cubicBezTo>
                    <a:pt x="103" y="269"/>
                    <a:pt x="103" y="270"/>
                    <a:pt x="104" y="271"/>
                  </a:cubicBezTo>
                  <a:cubicBezTo>
                    <a:pt x="106" y="269"/>
                    <a:pt x="108" y="267"/>
                    <a:pt x="110" y="267"/>
                  </a:cubicBezTo>
                  <a:cubicBezTo>
                    <a:pt x="111" y="263"/>
                    <a:pt x="114" y="260"/>
                    <a:pt x="118" y="260"/>
                  </a:cubicBezTo>
                  <a:cubicBezTo>
                    <a:pt x="114" y="261"/>
                    <a:pt x="112" y="265"/>
                    <a:pt x="112" y="268"/>
                  </a:cubicBezTo>
                  <a:cubicBezTo>
                    <a:pt x="112" y="270"/>
                    <a:pt x="112" y="271"/>
                    <a:pt x="113" y="272"/>
                  </a:cubicBezTo>
                  <a:cubicBezTo>
                    <a:pt x="114" y="270"/>
                    <a:pt x="115" y="268"/>
                    <a:pt x="118" y="268"/>
                  </a:cubicBezTo>
                  <a:cubicBezTo>
                    <a:pt x="118" y="268"/>
                    <a:pt x="119" y="268"/>
                    <a:pt x="119" y="269"/>
                  </a:cubicBezTo>
                  <a:cubicBezTo>
                    <a:pt x="120" y="269"/>
                    <a:pt x="121" y="269"/>
                    <a:pt x="121" y="269"/>
                  </a:cubicBezTo>
                  <a:cubicBezTo>
                    <a:pt x="125" y="269"/>
                    <a:pt x="128" y="266"/>
                    <a:pt x="128" y="263"/>
                  </a:cubicBezTo>
                  <a:cubicBezTo>
                    <a:pt x="128" y="262"/>
                    <a:pt x="128" y="261"/>
                    <a:pt x="127" y="261"/>
                  </a:cubicBezTo>
                  <a:cubicBezTo>
                    <a:pt x="129" y="261"/>
                    <a:pt x="130" y="263"/>
                    <a:pt x="130" y="264"/>
                  </a:cubicBezTo>
                  <a:cubicBezTo>
                    <a:pt x="130" y="265"/>
                    <a:pt x="130" y="266"/>
                    <a:pt x="130" y="267"/>
                  </a:cubicBezTo>
                  <a:cubicBezTo>
                    <a:pt x="130" y="267"/>
                    <a:pt x="131" y="267"/>
                    <a:pt x="131" y="267"/>
                  </a:cubicBezTo>
                  <a:cubicBezTo>
                    <a:pt x="135" y="267"/>
                    <a:pt x="139" y="264"/>
                    <a:pt x="139" y="260"/>
                  </a:cubicBezTo>
                  <a:cubicBezTo>
                    <a:pt x="141" y="259"/>
                    <a:pt x="143" y="257"/>
                    <a:pt x="145" y="255"/>
                  </a:cubicBezTo>
                  <a:cubicBezTo>
                    <a:pt x="146" y="261"/>
                    <a:pt x="146" y="261"/>
                    <a:pt x="146" y="261"/>
                  </a:cubicBezTo>
                  <a:cubicBezTo>
                    <a:pt x="146" y="261"/>
                    <a:pt x="146" y="261"/>
                    <a:pt x="146" y="262"/>
                  </a:cubicBezTo>
                  <a:cubicBezTo>
                    <a:pt x="146" y="262"/>
                    <a:pt x="146" y="262"/>
                    <a:pt x="145" y="263"/>
                  </a:cubicBezTo>
                  <a:cubicBezTo>
                    <a:pt x="150" y="258"/>
                    <a:pt x="150" y="258"/>
                    <a:pt x="150" y="258"/>
                  </a:cubicBezTo>
                  <a:cubicBezTo>
                    <a:pt x="150" y="258"/>
                    <a:pt x="150" y="257"/>
                    <a:pt x="150" y="257"/>
                  </a:cubicBezTo>
                  <a:cubicBezTo>
                    <a:pt x="151" y="257"/>
                    <a:pt x="151" y="256"/>
                    <a:pt x="151" y="256"/>
                  </a:cubicBezTo>
                  <a:cubicBezTo>
                    <a:pt x="149" y="249"/>
                    <a:pt x="149" y="249"/>
                    <a:pt x="149" y="249"/>
                  </a:cubicBezTo>
                  <a:cubicBezTo>
                    <a:pt x="149" y="249"/>
                    <a:pt x="149" y="248"/>
                    <a:pt x="149" y="248"/>
                  </a:cubicBezTo>
                  <a:cubicBezTo>
                    <a:pt x="149" y="248"/>
                    <a:pt x="149" y="247"/>
                    <a:pt x="150" y="247"/>
                  </a:cubicBezTo>
                  <a:cubicBezTo>
                    <a:pt x="153" y="243"/>
                    <a:pt x="153" y="243"/>
                    <a:pt x="153" y="243"/>
                  </a:cubicBezTo>
                  <a:cubicBezTo>
                    <a:pt x="153" y="244"/>
                    <a:pt x="153" y="244"/>
                    <a:pt x="153" y="244"/>
                  </a:cubicBezTo>
                  <a:cubicBezTo>
                    <a:pt x="153" y="245"/>
                    <a:pt x="153" y="245"/>
                    <a:pt x="153" y="245"/>
                  </a:cubicBezTo>
                  <a:cubicBezTo>
                    <a:pt x="154" y="252"/>
                    <a:pt x="154" y="252"/>
                    <a:pt x="154" y="252"/>
                  </a:cubicBezTo>
                  <a:cubicBezTo>
                    <a:pt x="154" y="252"/>
                    <a:pt x="154" y="253"/>
                    <a:pt x="154" y="253"/>
                  </a:cubicBezTo>
                  <a:cubicBezTo>
                    <a:pt x="154" y="254"/>
                    <a:pt x="154" y="254"/>
                    <a:pt x="154" y="254"/>
                  </a:cubicBezTo>
                  <a:cubicBezTo>
                    <a:pt x="158" y="250"/>
                    <a:pt x="158" y="250"/>
                    <a:pt x="158" y="250"/>
                  </a:cubicBezTo>
                  <a:cubicBezTo>
                    <a:pt x="158" y="250"/>
                    <a:pt x="158" y="249"/>
                    <a:pt x="158" y="249"/>
                  </a:cubicBezTo>
                  <a:cubicBezTo>
                    <a:pt x="158" y="249"/>
                    <a:pt x="158" y="248"/>
                    <a:pt x="158" y="248"/>
                  </a:cubicBezTo>
                  <a:cubicBezTo>
                    <a:pt x="157" y="241"/>
                    <a:pt x="157" y="241"/>
                    <a:pt x="157" y="241"/>
                  </a:cubicBezTo>
                  <a:cubicBezTo>
                    <a:pt x="157" y="241"/>
                    <a:pt x="157" y="240"/>
                    <a:pt x="157" y="240"/>
                  </a:cubicBezTo>
                  <a:cubicBezTo>
                    <a:pt x="157" y="240"/>
                    <a:pt x="157" y="239"/>
                    <a:pt x="158" y="239"/>
                  </a:cubicBezTo>
                  <a:cubicBezTo>
                    <a:pt x="161" y="235"/>
                    <a:pt x="161" y="235"/>
                    <a:pt x="161" y="235"/>
                  </a:cubicBezTo>
                  <a:cubicBezTo>
                    <a:pt x="161" y="236"/>
                    <a:pt x="161" y="236"/>
                    <a:pt x="161" y="236"/>
                  </a:cubicBezTo>
                  <a:cubicBezTo>
                    <a:pt x="161" y="237"/>
                    <a:pt x="160" y="237"/>
                    <a:pt x="161" y="237"/>
                  </a:cubicBezTo>
                  <a:cubicBezTo>
                    <a:pt x="162" y="244"/>
                    <a:pt x="162" y="244"/>
                    <a:pt x="162" y="244"/>
                  </a:cubicBezTo>
                  <a:cubicBezTo>
                    <a:pt x="162" y="244"/>
                    <a:pt x="162" y="245"/>
                    <a:pt x="162" y="245"/>
                  </a:cubicBezTo>
                  <a:cubicBezTo>
                    <a:pt x="162" y="246"/>
                    <a:pt x="162" y="246"/>
                    <a:pt x="161" y="246"/>
                  </a:cubicBezTo>
                  <a:cubicBezTo>
                    <a:pt x="165" y="242"/>
                    <a:pt x="165" y="242"/>
                    <a:pt x="165" y="242"/>
                  </a:cubicBezTo>
                  <a:cubicBezTo>
                    <a:pt x="166" y="242"/>
                    <a:pt x="166" y="241"/>
                    <a:pt x="166" y="241"/>
                  </a:cubicBezTo>
                  <a:cubicBezTo>
                    <a:pt x="166" y="241"/>
                    <a:pt x="166" y="240"/>
                    <a:pt x="166" y="240"/>
                  </a:cubicBezTo>
                  <a:cubicBezTo>
                    <a:pt x="165" y="237"/>
                    <a:pt x="165" y="237"/>
                    <a:pt x="165" y="237"/>
                  </a:cubicBezTo>
                  <a:cubicBezTo>
                    <a:pt x="165" y="233"/>
                    <a:pt x="168" y="229"/>
                    <a:pt x="171" y="228"/>
                  </a:cubicBezTo>
                  <a:cubicBezTo>
                    <a:pt x="172" y="228"/>
                    <a:pt x="172" y="227"/>
                    <a:pt x="172" y="226"/>
                  </a:cubicBezTo>
                  <a:cubicBezTo>
                    <a:pt x="172" y="222"/>
                    <a:pt x="168" y="219"/>
                    <a:pt x="162" y="219"/>
                  </a:cubicBezTo>
                  <a:cubicBezTo>
                    <a:pt x="159" y="219"/>
                    <a:pt x="157" y="220"/>
                    <a:pt x="155" y="221"/>
                  </a:cubicBezTo>
                  <a:cubicBezTo>
                    <a:pt x="156" y="223"/>
                    <a:pt x="156" y="225"/>
                    <a:pt x="149" y="226"/>
                  </a:cubicBezTo>
                  <a:cubicBezTo>
                    <a:pt x="144" y="227"/>
                    <a:pt x="139" y="228"/>
                    <a:pt x="135" y="231"/>
                  </a:cubicBezTo>
                  <a:cubicBezTo>
                    <a:pt x="129" y="236"/>
                    <a:pt x="130" y="243"/>
                    <a:pt x="126" y="245"/>
                  </a:cubicBezTo>
                  <a:cubicBezTo>
                    <a:pt x="128" y="246"/>
                    <a:pt x="130" y="246"/>
                    <a:pt x="132" y="245"/>
                  </a:cubicBezTo>
                  <a:cubicBezTo>
                    <a:pt x="133" y="245"/>
                    <a:pt x="134" y="245"/>
                    <a:pt x="135" y="244"/>
                  </a:cubicBezTo>
                  <a:cubicBezTo>
                    <a:pt x="134" y="245"/>
                    <a:pt x="133" y="246"/>
                    <a:pt x="131" y="247"/>
                  </a:cubicBezTo>
                  <a:cubicBezTo>
                    <a:pt x="131" y="249"/>
                    <a:pt x="129" y="252"/>
                    <a:pt x="126" y="253"/>
                  </a:cubicBezTo>
                  <a:cubicBezTo>
                    <a:pt x="124" y="253"/>
                    <a:pt x="122" y="253"/>
                    <a:pt x="121" y="253"/>
                  </a:cubicBezTo>
                  <a:cubicBezTo>
                    <a:pt x="114" y="251"/>
                    <a:pt x="114" y="251"/>
                    <a:pt x="114" y="251"/>
                  </a:cubicBezTo>
                  <a:cubicBezTo>
                    <a:pt x="113" y="251"/>
                    <a:pt x="113" y="251"/>
                    <a:pt x="112" y="251"/>
                  </a:cubicBezTo>
                  <a:cubicBezTo>
                    <a:pt x="107" y="251"/>
                    <a:pt x="103" y="254"/>
                    <a:pt x="102" y="259"/>
                  </a:cubicBezTo>
                  <a:cubicBezTo>
                    <a:pt x="100" y="260"/>
                    <a:pt x="98" y="262"/>
                    <a:pt x="98" y="264"/>
                  </a:cubicBezTo>
                  <a:cubicBezTo>
                    <a:pt x="98" y="265"/>
                    <a:pt x="98" y="266"/>
                    <a:pt x="99" y="267"/>
                  </a:cubicBezTo>
                  <a:cubicBezTo>
                    <a:pt x="100" y="265"/>
                    <a:pt x="102" y="264"/>
                    <a:pt x="104" y="263"/>
                  </a:cubicBezTo>
                  <a:cubicBezTo>
                    <a:pt x="105" y="260"/>
                    <a:pt x="109" y="257"/>
                    <a:pt x="112" y="257"/>
                  </a:cubicBezTo>
                  <a:moveTo>
                    <a:pt x="113" y="295"/>
                  </a:moveTo>
                  <a:cubicBezTo>
                    <a:pt x="113" y="295"/>
                    <a:pt x="113" y="294"/>
                    <a:pt x="113" y="293"/>
                  </a:cubicBezTo>
                  <a:cubicBezTo>
                    <a:pt x="113" y="292"/>
                    <a:pt x="114" y="291"/>
                    <a:pt x="115" y="291"/>
                  </a:cubicBezTo>
                  <a:cubicBezTo>
                    <a:pt x="117" y="291"/>
                    <a:pt x="118" y="292"/>
                    <a:pt x="118" y="294"/>
                  </a:cubicBezTo>
                  <a:cubicBezTo>
                    <a:pt x="118" y="295"/>
                    <a:pt x="118" y="295"/>
                    <a:pt x="117" y="296"/>
                  </a:cubicBezTo>
                  <a:cubicBezTo>
                    <a:pt x="118" y="296"/>
                    <a:pt x="118" y="296"/>
                    <a:pt x="119" y="296"/>
                  </a:cubicBezTo>
                  <a:cubicBezTo>
                    <a:pt x="120" y="296"/>
                    <a:pt x="121" y="296"/>
                    <a:pt x="122" y="295"/>
                  </a:cubicBezTo>
                  <a:cubicBezTo>
                    <a:pt x="124" y="295"/>
                    <a:pt x="125" y="293"/>
                    <a:pt x="125" y="291"/>
                  </a:cubicBezTo>
                  <a:cubicBezTo>
                    <a:pt x="125" y="289"/>
                    <a:pt x="123" y="287"/>
                    <a:pt x="121" y="287"/>
                  </a:cubicBezTo>
                  <a:cubicBezTo>
                    <a:pt x="121" y="287"/>
                    <a:pt x="121" y="287"/>
                    <a:pt x="121" y="287"/>
                  </a:cubicBezTo>
                  <a:cubicBezTo>
                    <a:pt x="121" y="287"/>
                    <a:pt x="122" y="287"/>
                    <a:pt x="123" y="287"/>
                  </a:cubicBezTo>
                  <a:cubicBezTo>
                    <a:pt x="125" y="287"/>
                    <a:pt x="128" y="289"/>
                    <a:pt x="128" y="291"/>
                  </a:cubicBezTo>
                  <a:cubicBezTo>
                    <a:pt x="128" y="292"/>
                    <a:pt x="128" y="292"/>
                    <a:pt x="128" y="292"/>
                  </a:cubicBezTo>
                  <a:cubicBezTo>
                    <a:pt x="135" y="292"/>
                    <a:pt x="143" y="285"/>
                    <a:pt x="145" y="282"/>
                  </a:cubicBezTo>
                  <a:cubicBezTo>
                    <a:pt x="143" y="283"/>
                    <a:pt x="140" y="283"/>
                    <a:pt x="138" y="283"/>
                  </a:cubicBezTo>
                  <a:cubicBezTo>
                    <a:pt x="135" y="283"/>
                    <a:pt x="132" y="283"/>
                    <a:pt x="129" y="282"/>
                  </a:cubicBezTo>
                  <a:cubicBezTo>
                    <a:pt x="126" y="281"/>
                    <a:pt x="122" y="281"/>
                    <a:pt x="119" y="281"/>
                  </a:cubicBezTo>
                  <a:cubicBezTo>
                    <a:pt x="110" y="281"/>
                    <a:pt x="103" y="287"/>
                    <a:pt x="103" y="294"/>
                  </a:cubicBezTo>
                  <a:cubicBezTo>
                    <a:pt x="103" y="300"/>
                    <a:pt x="108" y="305"/>
                    <a:pt x="115" y="306"/>
                  </a:cubicBezTo>
                  <a:cubicBezTo>
                    <a:pt x="130" y="310"/>
                    <a:pt x="149" y="300"/>
                    <a:pt x="164" y="297"/>
                  </a:cubicBezTo>
                  <a:cubicBezTo>
                    <a:pt x="168" y="293"/>
                    <a:pt x="173" y="290"/>
                    <a:pt x="178" y="288"/>
                  </a:cubicBezTo>
                  <a:cubicBezTo>
                    <a:pt x="177" y="287"/>
                    <a:pt x="177" y="287"/>
                    <a:pt x="177" y="286"/>
                  </a:cubicBezTo>
                  <a:cubicBezTo>
                    <a:pt x="177" y="286"/>
                    <a:pt x="177" y="286"/>
                    <a:pt x="177" y="286"/>
                  </a:cubicBezTo>
                  <a:cubicBezTo>
                    <a:pt x="157" y="289"/>
                    <a:pt x="138" y="300"/>
                    <a:pt x="122" y="300"/>
                  </a:cubicBezTo>
                  <a:cubicBezTo>
                    <a:pt x="117" y="300"/>
                    <a:pt x="113" y="298"/>
                    <a:pt x="113" y="295"/>
                  </a:cubicBezTo>
                  <a:moveTo>
                    <a:pt x="223" y="249"/>
                  </a:moveTo>
                  <a:cubicBezTo>
                    <a:pt x="223" y="249"/>
                    <a:pt x="223" y="248"/>
                    <a:pt x="223" y="247"/>
                  </a:cubicBezTo>
                  <a:cubicBezTo>
                    <a:pt x="223" y="244"/>
                    <a:pt x="221" y="242"/>
                    <a:pt x="218" y="242"/>
                  </a:cubicBezTo>
                  <a:cubicBezTo>
                    <a:pt x="212" y="242"/>
                    <a:pt x="212" y="242"/>
                    <a:pt x="212" y="242"/>
                  </a:cubicBezTo>
                  <a:cubicBezTo>
                    <a:pt x="212" y="242"/>
                    <a:pt x="211" y="242"/>
                    <a:pt x="211" y="241"/>
                  </a:cubicBezTo>
                  <a:cubicBezTo>
                    <a:pt x="211" y="241"/>
                    <a:pt x="211" y="241"/>
                    <a:pt x="210" y="241"/>
                  </a:cubicBezTo>
                  <a:cubicBezTo>
                    <a:pt x="207" y="236"/>
                    <a:pt x="207" y="236"/>
                    <a:pt x="207" y="236"/>
                  </a:cubicBezTo>
                  <a:cubicBezTo>
                    <a:pt x="208" y="237"/>
                    <a:pt x="208" y="237"/>
                    <a:pt x="208" y="237"/>
                  </a:cubicBezTo>
                  <a:cubicBezTo>
                    <a:pt x="209" y="237"/>
                    <a:pt x="209" y="237"/>
                    <a:pt x="209" y="237"/>
                  </a:cubicBezTo>
                  <a:cubicBezTo>
                    <a:pt x="217" y="237"/>
                    <a:pt x="217" y="237"/>
                    <a:pt x="217" y="237"/>
                  </a:cubicBezTo>
                  <a:cubicBezTo>
                    <a:pt x="217" y="237"/>
                    <a:pt x="218" y="238"/>
                    <a:pt x="218" y="238"/>
                  </a:cubicBezTo>
                  <a:cubicBezTo>
                    <a:pt x="218" y="238"/>
                    <a:pt x="218" y="238"/>
                    <a:pt x="219" y="238"/>
                  </a:cubicBezTo>
                  <a:cubicBezTo>
                    <a:pt x="215" y="233"/>
                    <a:pt x="215" y="233"/>
                    <a:pt x="215" y="233"/>
                  </a:cubicBezTo>
                  <a:cubicBezTo>
                    <a:pt x="215" y="233"/>
                    <a:pt x="215" y="233"/>
                    <a:pt x="214" y="233"/>
                  </a:cubicBezTo>
                  <a:cubicBezTo>
                    <a:pt x="214" y="233"/>
                    <a:pt x="214" y="232"/>
                    <a:pt x="213" y="232"/>
                  </a:cubicBezTo>
                  <a:cubicBezTo>
                    <a:pt x="206" y="232"/>
                    <a:pt x="206" y="232"/>
                    <a:pt x="206" y="232"/>
                  </a:cubicBezTo>
                  <a:cubicBezTo>
                    <a:pt x="206" y="232"/>
                    <a:pt x="205" y="232"/>
                    <a:pt x="205" y="232"/>
                  </a:cubicBezTo>
                  <a:cubicBezTo>
                    <a:pt x="205" y="232"/>
                    <a:pt x="204" y="232"/>
                    <a:pt x="204" y="231"/>
                  </a:cubicBezTo>
                  <a:cubicBezTo>
                    <a:pt x="201" y="227"/>
                    <a:pt x="201" y="227"/>
                    <a:pt x="201" y="227"/>
                  </a:cubicBezTo>
                  <a:cubicBezTo>
                    <a:pt x="201" y="227"/>
                    <a:pt x="201" y="227"/>
                    <a:pt x="202" y="227"/>
                  </a:cubicBezTo>
                  <a:cubicBezTo>
                    <a:pt x="202" y="228"/>
                    <a:pt x="202" y="228"/>
                    <a:pt x="203" y="228"/>
                  </a:cubicBezTo>
                  <a:cubicBezTo>
                    <a:pt x="210" y="228"/>
                    <a:pt x="210" y="228"/>
                    <a:pt x="210" y="228"/>
                  </a:cubicBezTo>
                  <a:cubicBezTo>
                    <a:pt x="211" y="228"/>
                    <a:pt x="211" y="228"/>
                    <a:pt x="211" y="228"/>
                  </a:cubicBezTo>
                  <a:cubicBezTo>
                    <a:pt x="212" y="228"/>
                    <a:pt x="212" y="228"/>
                    <a:pt x="212" y="229"/>
                  </a:cubicBezTo>
                  <a:cubicBezTo>
                    <a:pt x="209" y="224"/>
                    <a:pt x="209" y="224"/>
                    <a:pt x="209" y="224"/>
                  </a:cubicBezTo>
                  <a:cubicBezTo>
                    <a:pt x="208" y="223"/>
                    <a:pt x="208" y="223"/>
                    <a:pt x="208" y="223"/>
                  </a:cubicBezTo>
                  <a:cubicBezTo>
                    <a:pt x="207" y="223"/>
                    <a:pt x="207" y="223"/>
                    <a:pt x="207" y="223"/>
                  </a:cubicBezTo>
                  <a:cubicBezTo>
                    <a:pt x="201" y="223"/>
                    <a:pt x="201" y="223"/>
                    <a:pt x="201" y="223"/>
                  </a:cubicBezTo>
                  <a:cubicBezTo>
                    <a:pt x="200" y="223"/>
                    <a:pt x="200" y="223"/>
                    <a:pt x="200" y="222"/>
                  </a:cubicBezTo>
                  <a:cubicBezTo>
                    <a:pt x="199" y="222"/>
                    <a:pt x="199" y="222"/>
                    <a:pt x="199" y="222"/>
                  </a:cubicBezTo>
                  <a:cubicBezTo>
                    <a:pt x="195" y="216"/>
                    <a:pt x="195" y="216"/>
                    <a:pt x="195" y="216"/>
                  </a:cubicBezTo>
                  <a:cubicBezTo>
                    <a:pt x="203" y="215"/>
                    <a:pt x="209" y="210"/>
                    <a:pt x="211" y="204"/>
                  </a:cubicBezTo>
                  <a:cubicBezTo>
                    <a:pt x="212" y="197"/>
                    <a:pt x="205" y="189"/>
                    <a:pt x="193" y="187"/>
                  </a:cubicBezTo>
                  <a:cubicBezTo>
                    <a:pt x="192" y="187"/>
                    <a:pt x="190" y="186"/>
                    <a:pt x="190" y="184"/>
                  </a:cubicBezTo>
                  <a:cubicBezTo>
                    <a:pt x="190" y="182"/>
                    <a:pt x="191" y="180"/>
                    <a:pt x="193" y="180"/>
                  </a:cubicBezTo>
                  <a:cubicBezTo>
                    <a:pt x="191" y="179"/>
                    <a:pt x="190" y="179"/>
                    <a:pt x="189" y="179"/>
                  </a:cubicBezTo>
                  <a:cubicBezTo>
                    <a:pt x="184" y="179"/>
                    <a:pt x="180" y="183"/>
                    <a:pt x="180" y="187"/>
                  </a:cubicBezTo>
                  <a:cubicBezTo>
                    <a:pt x="180" y="188"/>
                    <a:pt x="180" y="189"/>
                    <a:pt x="180" y="189"/>
                  </a:cubicBezTo>
                  <a:cubicBezTo>
                    <a:pt x="175" y="192"/>
                    <a:pt x="169" y="196"/>
                    <a:pt x="166" y="201"/>
                  </a:cubicBezTo>
                  <a:cubicBezTo>
                    <a:pt x="170" y="200"/>
                    <a:pt x="174" y="199"/>
                    <a:pt x="179" y="199"/>
                  </a:cubicBezTo>
                  <a:cubicBezTo>
                    <a:pt x="179" y="199"/>
                    <a:pt x="179" y="198"/>
                    <a:pt x="179" y="198"/>
                  </a:cubicBezTo>
                  <a:cubicBezTo>
                    <a:pt x="179" y="195"/>
                    <a:pt x="181" y="192"/>
                    <a:pt x="185" y="192"/>
                  </a:cubicBezTo>
                  <a:cubicBezTo>
                    <a:pt x="185" y="192"/>
                    <a:pt x="185" y="192"/>
                    <a:pt x="185" y="192"/>
                  </a:cubicBezTo>
                  <a:cubicBezTo>
                    <a:pt x="182" y="193"/>
                    <a:pt x="181" y="195"/>
                    <a:pt x="181" y="197"/>
                  </a:cubicBezTo>
                  <a:cubicBezTo>
                    <a:pt x="181" y="199"/>
                    <a:pt x="183" y="200"/>
                    <a:pt x="184" y="200"/>
                  </a:cubicBezTo>
                  <a:cubicBezTo>
                    <a:pt x="185" y="200"/>
                    <a:pt x="186" y="200"/>
                    <a:pt x="186" y="199"/>
                  </a:cubicBezTo>
                  <a:cubicBezTo>
                    <a:pt x="186" y="199"/>
                    <a:pt x="186" y="199"/>
                    <a:pt x="186" y="198"/>
                  </a:cubicBezTo>
                  <a:cubicBezTo>
                    <a:pt x="186" y="196"/>
                    <a:pt x="188" y="194"/>
                    <a:pt x="190" y="194"/>
                  </a:cubicBezTo>
                  <a:cubicBezTo>
                    <a:pt x="191" y="194"/>
                    <a:pt x="191" y="194"/>
                    <a:pt x="191" y="194"/>
                  </a:cubicBezTo>
                  <a:cubicBezTo>
                    <a:pt x="189" y="195"/>
                    <a:pt x="188" y="196"/>
                    <a:pt x="188" y="198"/>
                  </a:cubicBezTo>
                  <a:cubicBezTo>
                    <a:pt x="188" y="201"/>
                    <a:pt x="190" y="203"/>
                    <a:pt x="193" y="203"/>
                  </a:cubicBezTo>
                  <a:cubicBezTo>
                    <a:pt x="193" y="203"/>
                    <a:pt x="194" y="203"/>
                    <a:pt x="194" y="203"/>
                  </a:cubicBezTo>
                  <a:cubicBezTo>
                    <a:pt x="194" y="203"/>
                    <a:pt x="194" y="203"/>
                    <a:pt x="194" y="202"/>
                  </a:cubicBezTo>
                  <a:cubicBezTo>
                    <a:pt x="194" y="200"/>
                    <a:pt x="195" y="199"/>
                    <a:pt x="197" y="199"/>
                  </a:cubicBezTo>
                  <a:cubicBezTo>
                    <a:pt x="199" y="199"/>
                    <a:pt x="201" y="200"/>
                    <a:pt x="201" y="202"/>
                  </a:cubicBezTo>
                  <a:cubicBezTo>
                    <a:pt x="201" y="206"/>
                    <a:pt x="196" y="207"/>
                    <a:pt x="193" y="206"/>
                  </a:cubicBezTo>
                  <a:cubicBezTo>
                    <a:pt x="183" y="203"/>
                    <a:pt x="174" y="202"/>
                    <a:pt x="165" y="203"/>
                  </a:cubicBezTo>
                  <a:cubicBezTo>
                    <a:pt x="154" y="205"/>
                    <a:pt x="135" y="212"/>
                    <a:pt x="116" y="212"/>
                  </a:cubicBezTo>
                  <a:cubicBezTo>
                    <a:pt x="111" y="211"/>
                    <a:pt x="107" y="211"/>
                    <a:pt x="102" y="209"/>
                  </a:cubicBezTo>
                  <a:cubicBezTo>
                    <a:pt x="102" y="210"/>
                    <a:pt x="103" y="211"/>
                    <a:pt x="103" y="211"/>
                  </a:cubicBezTo>
                  <a:cubicBezTo>
                    <a:pt x="105" y="214"/>
                    <a:pt x="106" y="217"/>
                    <a:pt x="104" y="221"/>
                  </a:cubicBezTo>
                  <a:cubicBezTo>
                    <a:pt x="104" y="217"/>
                    <a:pt x="100" y="213"/>
                    <a:pt x="97" y="211"/>
                  </a:cubicBezTo>
                  <a:cubicBezTo>
                    <a:pt x="96" y="210"/>
                    <a:pt x="96" y="209"/>
                    <a:pt x="96" y="208"/>
                  </a:cubicBezTo>
                  <a:cubicBezTo>
                    <a:pt x="97" y="203"/>
                    <a:pt x="97" y="203"/>
                    <a:pt x="97" y="203"/>
                  </a:cubicBezTo>
                  <a:cubicBezTo>
                    <a:pt x="97" y="203"/>
                    <a:pt x="97" y="204"/>
                    <a:pt x="97" y="204"/>
                  </a:cubicBezTo>
                  <a:cubicBezTo>
                    <a:pt x="97" y="204"/>
                    <a:pt x="97" y="205"/>
                    <a:pt x="97" y="205"/>
                  </a:cubicBezTo>
                  <a:cubicBezTo>
                    <a:pt x="99" y="207"/>
                    <a:pt x="99" y="207"/>
                    <a:pt x="99" y="207"/>
                  </a:cubicBezTo>
                  <a:cubicBezTo>
                    <a:pt x="100" y="202"/>
                    <a:pt x="99" y="197"/>
                    <a:pt x="96" y="192"/>
                  </a:cubicBezTo>
                  <a:cubicBezTo>
                    <a:pt x="97" y="189"/>
                    <a:pt x="97" y="185"/>
                    <a:pt x="96" y="181"/>
                  </a:cubicBezTo>
                  <a:cubicBezTo>
                    <a:pt x="96" y="184"/>
                    <a:pt x="95" y="185"/>
                    <a:pt x="93" y="186"/>
                  </a:cubicBezTo>
                  <a:cubicBezTo>
                    <a:pt x="91" y="188"/>
                    <a:pt x="91" y="190"/>
                    <a:pt x="92" y="192"/>
                  </a:cubicBezTo>
                  <a:cubicBezTo>
                    <a:pt x="90" y="191"/>
                    <a:pt x="87" y="187"/>
                    <a:pt x="89" y="185"/>
                  </a:cubicBezTo>
                  <a:cubicBezTo>
                    <a:pt x="90" y="182"/>
                    <a:pt x="95" y="184"/>
                    <a:pt x="96" y="180"/>
                  </a:cubicBezTo>
                  <a:cubicBezTo>
                    <a:pt x="93" y="179"/>
                    <a:pt x="90" y="179"/>
                    <a:pt x="89" y="180"/>
                  </a:cubicBezTo>
                  <a:cubicBezTo>
                    <a:pt x="87" y="177"/>
                    <a:pt x="84" y="176"/>
                    <a:pt x="81" y="176"/>
                  </a:cubicBezTo>
                  <a:cubicBezTo>
                    <a:pt x="79" y="174"/>
                    <a:pt x="76" y="173"/>
                    <a:pt x="72" y="174"/>
                  </a:cubicBezTo>
                  <a:cubicBezTo>
                    <a:pt x="68" y="173"/>
                    <a:pt x="65" y="174"/>
                    <a:pt x="63" y="176"/>
                  </a:cubicBezTo>
                  <a:cubicBezTo>
                    <a:pt x="60" y="176"/>
                    <a:pt x="57" y="177"/>
                    <a:pt x="56" y="180"/>
                  </a:cubicBezTo>
                  <a:cubicBezTo>
                    <a:pt x="55" y="179"/>
                    <a:pt x="52" y="179"/>
                    <a:pt x="48" y="180"/>
                  </a:cubicBezTo>
                  <a:cubicBezTo>
                    <a:pt x="49" y="184"/>
                    <a:pt x="54" y="182"/>
                    <a:pt x="56" y="185"/>
                  </a:cubicBezTo>
                  <a:cubicBezTo>
                    <a:pt x="57" y="187"/>
                    <a:pt x="54" y="191"/>
                    <a:pt x="52" y="192"/>
                  </a:cubicBezTo>
                  <a:cubicBezTo>
                    <a:pt x="54" y="190"/>
                    <a:pt x="53" y="188"/>
                    <a:pt x="51" y="186"/>
                  </a:cubicBezTo>
                  <a:cubicBezTo>
                    <a:pt x="50" y="185"/>
                    <a:pt x="48" y="184"/>
                    <a:pt x="48" y="181"/>
                  </a:cubicBezTo>
                  <a:cubicBezTo>
                    <a:pt x="47" y="185"/>
                    <a:pt x="47" y="189"/>
                    <a:pt x="48" y="192"/>
                  </a:cubicBezTo>
                  <a:cubicBezTo>
                    <a:pt x="45" y="197"/>
                    <a:pt x="44" y="202"/>
                    <a:pt x="45" y="207"/>
                  </a:cubicBezTo>
                  <a:cubicBezTo>
                    <a:pt x="47" y="205"/>
                    <a:pt x="47" y="205"/>
                    <a:pt x="47" y="205"/>
                  </a:cubicBezTo>
                  <a:cubicBezTo>
                    <a:pt x="47" y="205"/>
                    <a:pt x="47" y="204"/>
                    <a:pt x="47" y="204"/>
                  </a:cubicBezTo>
                  <a:cubicBezTo>
                    <a:pt x="48" y="204"/>
                    <a:pt x="48" y="203"/>
                    <a:pt x="47" y="203"/>
                  </a:cubicBezTo>
                  <a:cubicBezTo>
                    <a:pt x="48" y="208"/>
                    <a:pt x="48" y="208"/>
                    <a:pt x="48" y="208"/>
                  </a:cubicBezTo>
                  <a:cubicBezTo>
                    <a:pt x="49" y="209"/>
                    <a:pt x="48" y="210"/>
                    <a:pt x="47" y="211"/>
                  </a:cubicBezTo>
                  <a:cubicBezTo>
                    <a:pt x="44" y="213"/>
                    <a:pt x="40" y="217"/>
                    <a:pt x="40" y="221"/>
                  </a:cubicBezTo>
                  <a:cubicBezTo>
                    <a:pt x="39" y="217"/>
                    <a:pt x="39" y="214"/>
                    <a:pt x="41" y="211"/>
                  </a:cubicBezTo>
                  <a:cubicBezTo>
                    <a:pt x="35" y="208"/>
                    <a:pt x="31" y="203"/>
                    <a:pt x="30" y="202"/>
                  </a:cubicBezTo>
                  <a:cubicBezTo>
                    <a:pt x="28" y="200"/>
                    <a:pt x="29" y="197"/>
                    <a:pt x="30" y="195"/>
                  </a:cubicBezTo>
                  <a:cubicBezTo>
                    <a:pt x="33" y="191"/>
                    <a:pt x="34" y="186"/>
                    <a:pt x="30" y="183"/>
                  </a:cubicBezTo>
                  <a:cubicBezTo>
                    <a:pt x="30" y="182"/>
                    <a:pt x="30" y="182"/>
                    <a:pt x="30" y="182"/>
                  </a:cubicBezTo>
                  <a:cubicBezTo>
                    <a:pt x="30" y="179"/>
                    <a:pt x="28" y="177"/>
                    <a:pt x="25" y="176"/>
                  </a:cubicBezTo>
                  <a:cubicBezTo>
                    <a:pt x="26" y="177"/>
                    <a:pt x="26" y="178"/>
                    <a:pt x="26" y="179"/>
                  </a:cubicBezTo>
                  <a:cubicBezTo>
                    <a:pt x="26" y="180"/>
                    <a:pt x="26" y="181"/>
                    <a:pt x="25" y="182"/>
                  </a:cubicBezTo>
                  <a:cubicBezTo>
                    <a:pt x="26" y="183"/>
                    <a:pt x="26" y="184"/>
                    <a:pt x="26" y="185"/>
                  </a:cubicBezTo>
                  <a:cubicBezTo>
                    <a:pt x="26" y="186"/>
                    <a:pt x="26" y="187"/>
                    <a:pt x="25" y="188"/>
                  </a:cubicBezTo>
                  <a:cubicBezTo>
                    <a:pt x="25" y="187"/>
                    <a:pt x="25" y="187"/>
                    <a:pt x="25" y="186"/>
                  </a:cubicBezTo>
                  <a:cubicBezTo>
                    <a:pt x="25" y="183"/>
                    <a:pt x="23" y="181"/>
                    <a:pt x="20" y="180"/>
                  </a:cubicBezTo>
                  <a:cubicBezTo>
                    <a:pt x="20" y="178"/>
                    <a:pt x="18" y="176"/>
                    <a:pt x="16" y="176"/>
                  </a:cubicBezTo>
                  <a:cubicBezTo>
                    <a:pt x="15" y="176"/>
                    <a:pt x="13" y="177"/>
                    <a:pt x="13" y="178"/>
                  </a:cubicBezTo>
                  <a:cubicBezTo>
                    <a:pt x="14" y="178"/>
                    <a:pt x="16" y="179"/>
                    <a:pt x="16" y="181"/>
                  </a:cubicBezTo>
                  <a:cubicBezTo>
                    <a:pt x="15" y="182"/>
                    <a:pt x="14" y="183"/>
                    <a:pt x="14" y="184"/>
                  </a:cubicBezTo>
                  <a:cubicBezTo>
                    <a:pt x="14" y="184"/>
                    <a:pt x="14" y="184"/>
                    <a:pt x="14" y="184"/>
                  </a:cubicBezTo>
                  <a:cubicBezTo>
                    <a:pt x="17" y="184"/>
                    <a:pt x="20" y="186"/>
                    <a:pt x="20" y="189"/>
                  </a:cubicBezTo>
                  <a:cubicBezTo>
                    <a:pt x="20" y="189"/>
                    <a:pt x="20" y="190"/>
                    <a:pt x="19" y="190"/>
                  </a:cubicBezTo>
                  <a:cubicBezTo>
                    <a:pt x="19" y="189"/>
                    <a:pt x="19" y="188"/>
                    <a:pt x="18" y="187"/>
                  </a:cubicBezTo>
                  <a:cubicBezTo>
                    <a:pt x="16" y="185"/>
                    <a:pt x="14" y="185"/>
                    <a:pt x="11" y="186"/>
                  </a:cubicBezTo>
                  <a:cubicBezTo>
                    <a:pt x="10" y="185"/>
                    <a:pt x="9" y="184"/>
                    <a:pt x="8" y="184"/>
                  </a:cubicBezTo>
                  <a:cubicBezTo>
                    <a:pt x="6" y="184"/>
                    <a:pt x="5" y="185"/>
                    <a:pt x="4" y="186"/>
                  </a:cubicBezTo>
                  <a:cubicBezTo>
                    <a:pt x="5" y="186"/>
                    <a:pt x="7" y="187"/>
                    <a:pt x="8" y="188"/>
                  </a:cubicBezTo>
                  <a:cubicBezTo>
                    <a:pt x="5" y="191"/>
                    <a:pt x="5" y="196"/>
                    <a:pt x="8" y="198"/>
                  </a:cubicBezTo>
                  <a:cubicBezTo>
                    <a:pt x="9" y="200"/>
                    <a:pt x="12" y="200"/>
                    <a:pt x="14" y="199"/>
                  </a:cubicBezTo>
                  <a:cubicBezTo>
                    <a:pt x="14" y="199"/>
                    <a:pt x="14" y="199"/>
                    <a:pt x="15" y="199"/>
                  </a:cubicBezTo>
                  <a:cubicBezTo>
                    <a:pt x="15" y="199"/>
                    <a:pt x="16" y="200"/>
                    <a:pt x="16" y="201"/>
                  </a:cubicBezTo>
                  <a:cubicBezTo>
                    <a:pt x="16" y="201"/>
                    <a:pt x="15" y="202"/>
                    <a:pt x="15" y="202"/>
                  </a:cubicBezTo>
                  <a:cubicBezTo>
                    <a:pt x="14" y="202"/>
                    <a:pt x="14" y="202"/>
                    <a:pt x="14" y="202"/>
                  </a:cubicBezTo>
                  <a:cubicBezTo>
                    <a:pt x="13" y="201"/>
                    <a:pt x="12" y="201"/>
                    <a:pt x="12" y="201"/>
                  </a:cubicBezTo>
                  <a:cubicBezTo>
                    <a:pt x="10" y="201"/>
                    <a:pt x="8" y="202"/>
                    <a:pt x="8" y="204"/>
                  </a:cubicBezTo>
                  <a:cubicBezTo>
                    <a:pt x="8" y="204"/>
                    <a:pt x="8" y="205"/>
                    <a:pt x="8" y="205"/>
                  </a:cubicBezTo>
                  <a:cubicBezTo>
                    <a:pt x="8" y="205"/>
                    <a:pt x="8" y="205"/>
                    <a:pt x="7" y="205"/>
                  </a:cubicBezTo>
                  <a:cubicBezTo>
                    <a:pt x="7" y="205"/>
                    <a:pt x="6" y="204"/>
                    <a:pt x="5" y="204"/>
                  </a:cubicBezTo>
                  <a:cubicBezTo>
                    <a:pt x="5" y="204"/>
                    <a:pt x="5" y="205"/>
                    <a:pt x="5" y="205"/>
                  </a:cubicBezTo>
                  <a:cubicBezTo>
                    <a:pt x="5" y="207"/>
                    <a:pt x="7" y="209"/>
                    <a:pt x="9" y="209"/>
                  </a:cubicBezTo>
                  <a:cubicBezTo>
                    <a:pt x="10" y="212"/>
                    <a:pt x="12" y="213"/>
                    <a:pt x="15" y="213"/>
                  </a:cubicBezTo>
                  <a:cubicBezTo>
                    <a:pt x="17" y="213"/>
                    <a:pt x="18" y="213"/>
                    <a:pt x="19" y="212"/>
                  </a:cubicBezTo>
                  <a:cubicBezTo>
                    <a:pt x="20" y="212"/>
                    <a:pt x="20" y="212"/>
                    <a:pt x="21" y="212"/>
                  </a:cubicBezTo>
                  <a:cubicBezTo>
                    <a:pt x="22" y="212"/>
                    <a:pt x="24" y="213"/>
                    <a:pt x="24" y="215"/>
                  </a:cubicBezTo>
                  <a:cubicBezTo>
                    <a:pt x="24" y="216"/>
                    <a:pt x="23" y="217"/>
                    <a:pt x="22" y="218"/>
                  </a:cubicBezTo>
                  <a:cubicBezTo>
                    <a:pt x="19" y="218"/>
                    <a:pt x="19" y="218"/>
                    <a:pt x="19" y="218"/>
                  </a:cubicBezTo>
                  <a:cubicBezTo>
                    <a:pt x="19" y="218"/>
                    <a:pt x="18" y="218"/>
                    <a:pt x="18" y="218"/>
                  </a:cubicBezTo>
                  <a:cubicBezTo>
                    <a:pt x="18" y="218"/>
                    <a:pt x="17" y="218"/>
                    <a:pt x="17" y="218"/>
                  </a:cubicBezTo>
                  <a:cubicBezTo>
                    <a:pt x="22" y="223"/>
                    <a:pt x="22" y="223"/>
                    <a:pt x="22" y="223"/>
                  </a:cubicBezTo>
                  <a:cubicBezTo>
                    <a:pt x="23" y="223"/>
                    <a:pt x="23" y="223"/>
                    <a:pt x="23" y="223"/>
                  </a:cubicBezTo>
                  <a:cubicBezTo>
                    <a:pt x="24" y="223"/>
                    <a:pt x="24" y="223"/>
                    <a:pt x="24" y="223"/>
                  </a:cubicBezTo>
                  <a:cubicBezTo>
                    <a:pt x="29" y="222"/>
                    <a:pt x="29" y="222"/>
                    <a:pt x="29" y="222"/>
                  </a:cubicBezTo>
                  <a:cubicBezTo>
                    <a:pt x="29" y="222"/>
                    <a:pt x="30" y="222"/>
                    <a:pt x="30" y="222"/>
                  </a:cubicBezTo>
                  <a:cubicBezTo>
                    <a:pt x="30" y="222"/>
                    <a:pt x="31" y="222"/>
                    <a:pt x="31" y="223"/>
                  </a:cubicBezTo>
                  <a:cubicBezTo>
                    <a:pt x="34" y="226"/>
                    <a:pt x="34" y="226"/>
                    <a:pt x="34" y="226"/>
                  </a:cubicBezTo>
                  <a:cubicBezTo>
                    <a:pt x="34" y="226"/>
                    <a:pt x="34" y="226"/>
                    <a:pt x="34" y="226"/>
                  </a:cubicBezTo>
                  <a:cubicBezTo>
                    <a:pt x="33" y="226"/>
                    <a:pt x="33" y="225"/>
                    <a:pt x="32" y="226"/>
                  </a:cubicBezTo>
                  <a:cubicBezTo>
                    <a:pt x="28" y="227"/>
                    <a:pt x="28" y="227"/>
                    <a:pt x="28" y="227"/>
                  </a:cubicBezTo>
                  <a:cubicBezTo>
                    <a:pt x="28" y="227"/>
                    <a:pt x="27" y="227"/>
                    <a:pt x="27" y="226"/>
                  </a:cubicBezTo>
                  <a:cubicBezTo>
                    <a:pt x="27" y="226"/>
                    <a:pt x="26" y="226"/>
                    <a:pt x="26" y="226"/>
                  </a:cubicBezTo>
                  <a:cubicBezTo>
                    <a:pt x="31" y="231"/>
                    <a:pt x="31" y="231"/>
                    <a:pt x="31" y="231"/>
                  </a:cubicBezTo>
                  <a:cubicBezTo>
                    <a:pt x="31" y="231"/>
                    <a:pt x="31" y="231"/>
                    <a:pt x="32" y="231"/>
                  </a:cubicBezTo>
                  <a:cubicBezTo>
                    <a:pt x="32" y="231"/>
                    <a:pt x="33" y="231"/>
                    <a:pt x="33" y="231"/>
                  </a:cubicBezTo>
                  <a:cubicBezTo>
                    <a:pt x="37" y="230"/>
                    <a:pt x="37" y="230"/>
                    <a:pt x="37" y="230"/>
                  </a:cubicBezTo>
                  <a:cubicBezTo>
                    <a:pt x="38" y="230"/>
                    <a:pt x="38" y="230"/>
                    <a:pt x="38" y="230"/>
                  </a:cubicBezTo>
                  <a:cubicBezTo>
                    <a:pt x="39" y="230"/>
                    <a:pt x="39" y="230"/>
                    <a:pt x="39" y="231"/>
                  </a:cubicBezTo>
                  <a:cubicBezTo>
                    <a:pt x="43" y="234"/>
                    <a:pt x="43" y="234"/>
                    <a:pt x="43" y="234"/>
                  </a:cubicBezTo>
                  <a:cubicBezTo>
                    <a:pt x="43" y="234"/>
                    <a:pt x="42" y="234"/>
                    <a:pt x="42" y="234"/>
                  </a:cubicBezTo>
                  <a:cubicBezTo>
                    <a:pt x="42" y="234"/>
                    <a:pt x="41" y="234"/>
                    <a:pt x="41" y="234"/>
                  </a:cubicBezTo>
                  <a:cubicBezTo>
                    <a:pt x="37" y="235"/>
                    <a:pt x="37" y="235"/>
                    <a:pt x="37" y="235"/>
                  </a:cubicBezTo>
                  <a:cubicBezTo>
                    <a:pt x="36" y="235"/>
                    <a:pt x="36" y="235"/>
                    <a:pt x="35" y="235"/>
                  </a:cubicBezTo>
                  <a:cubicBezTo>
                    <a:pt x="35" y="234"/>
                    <a:pt x="35" y="234"/>
                    <a:pt x="35" y="234"/>
                  </a:cubicBezTo>
                  <a:cubicBezTo>
                    <a:pt x="39" y="239"/>
                    <a:pt x="39" y="239"/>
                    <a:pt x="39" y="239"/>
                  </a:cubicBezTo>
                  <a:cubicBezTo>
                    <a:pt x="40" y="239"/>
                    <a:pt x="40" y="239"/>
                    <a:pt x="40" y="239"/>
                  </a:cubicBezTo>
                  <a:cubicBezTo>
                    <a:pt x="41" y="239"/>
                    <a:pt x="41" y="239"/>
                    <a:pt x="41" y="239"/>
                  </a:cubicBezTo>
                  <a:cubicBezTo>
                    <a:pt x="47" y="238"/>
                    <a:pt x="47" y="238"/>
                    <a:pt x="47" y="238"/>
                  </a:cubicBezTo>
                  <a:cubicBezTo>
                    <a:pt x="42" y="241"/>
                    <a:pt x="36" y="244"/>
                    <a:pt x="30" y="248"/>
                  </a:cubicBezTo>
                  <a:cubicBezTo>
                    <a:pt x="27" y="250"/>
                    <a:pt x="23" y="250"/>
                    <a:pt x="19" y="249"/>
                  </a:cubicBezTo>
                  <a:cubicBezTo>
                    <a:pt x="17" y="248"/>
                    <a:pt x="14" y="248"/>
                    <a:pt x="13" y="248"/>
                  </a:cubicBezTo>
                  <a:cubicBezTo>
                    <a:pt x="11" y="248"/>
                    <a:pt x="9" y="249"/>
                    <a:pt x="8" y="251"/>
                  </a:cubicBezTo>
                  <a:cubicBezTo>
                    <a:pt x="9" y="251"/>
                    <a:pt x="10" y="251"/>
                    <a:pt x="11" y="251"/>
                  </a:cubicBezTo>
                  <a:cubicBezTo>
                    <a:pt x="12" y="251"/>
                    <a:pt x="14" y="251"/>
                    <a:pt x="15" y="253"/>
                  </a:cubicBezTo>
                  <a:cubicBezTo>
                    <a:pt x="13" y="252"/>
                    <a:pt x="11" y="252"/>
                    <a:pt x="9" y="253"/>
                  </a:cubicBezTo>
                  <a:cubicBezTo>
                    <a:pt x="4" y="254"/>
                    <a:pt x="2" y="258"/>
                    <a:pt x="3" y="262"/>
                  </a:cubicBezTo>
                  <a:cubicBezTo>
                    <a:pt x="1" y="262"/>
                    <a:pt x="0" y="264"/>
                    <a:pt x="0" y="266"/>
                  </a:cubicBezTo>
                  <a:cubicBezTo>
                    <a:pt x="0" y="267"/>
                    <a:pt x="1" y="268"/>
                    <a:pt x="1" y="269"/>
                  </a:cubicBezTo>
                  <a:cubicBezTo>
                    <a:pt x="2" y="267"/>
                    <a:pt x="3" y="265"/>
                    <a:pt x="5" y="265"/>
                  </a:cubicBezTo>
                  <a:cubicBezTo>
                    <a:pt x="6" y="266"/>
                    <a:pt x="7" y="266"/>
                    <a:pt x="8" y="267"/>
                  </a:cubicBezTo>
                  <a:cubicBezTo>
                    <a:pt x="9" y="266"/>
                    <a:pt x="9" y="266"/>
                    <a:pt x="9" y="265"/>
                  </a:cubicBezTo>
                  <a:cubicBezTo>
                    <a:pt x="9" y="265"/>
                    <a:pt x="9" y="264"/>
                    <a:pt x="9" y="264"/>
                  </a:cubicBezTo>
                  <a:cubicBezTo>
                    <a:pt x="9" y="260"/>
                    <a:pt x="13" y="257"/>
                    <a:pt x="16" y="257"/>
                  </a:cubicBezTo>
                  <a:cubicBezTo>
                    <a:pt x="17" y="257"/>
                    <a:pt x="17" y="257"/>
                    <a:pt x="17" y="257"/>
                  </a:cubicBezTo>
                  <a:cubicBezTo>
                    <a:pt x="14" y="258"/>
                    <a:pt x="12" y="261"/>
                    <a:pt x="12" y="264"/>
                  </a:cubicBezTo>
                  <a:cubicBezTo>
                    <a:pt x="12" y="264"/>
                    <a:pt x="12" y="265"/>
                    <a:pt x="12" y="265"/>
                  </a:cubicBezTo>
                  <a:cubicBezTo>
                    <a:pt x="10" y="266"/>
                    <a:pt x="9" y="267"/>
                    <a:pt x="9" y="269"/>
                  </a:cubicBezTo>
                  <a:cubicBezTo>
                    <a:pt x="9" y="270"/>
                    <a:pt x="10" y="271"/>
                    <a:pt x="10" y="272"/>
                  </a:cubicBezTo>
                  <a:cubicBezTo>
                    <a:pt x="12" y="270"/>
                    <a:pt x="14" y="268"/>
                    <a:pt x="17" y="268"/>
                  </a:cubicBezTo>
                  <a:cubicBezTo>
                    <a:pt x="18" y="268"/>
                    <a:pt x="19" y="268"/>
                    <a:pt x="20" y="268"/>
                  </a:cubicBezTo>
                  <a:cubicBezTo>
                    <a:pt x="21" y="268"/>
                    <a:pt x="21" y="268"/>
                    <a:pt x="22" y="268"/>
                  </a:cubicBezTo>
                  <a:cubicBezTo>
                    <a:pt x="21" y="267"/>
                    <a:pt x="21" y="266"/>
                    <a:pt x="21" y="265"/>
                  </a:cubicBezTo>
                  <a:cubicBezTo>
                    <a:pt x="21" y="262"/>
                    <a:pt x="23" y="260"/>
                    <a:pt x="26" y="260"/>
                  </a:cubicBezTo>
                  <a:cubicBezTo>
                    <a:pt x="27" y="260"/>
                    <a:pt x="27" y="260"/>
                    <a:pt x="27" y="260"/>
                  </a:cubicBezTo>
                  <a:cubicBezTo>
                    <a:pt x="24" y="261"/>
                    <a:pt x="23" y="263"/>
                    <a:pt x="23" y="266"/>
                  </a:cubicBezTo>
                  <a:cubicBezTo>
                    <a:pt x="24" y="267"/>
                    <a:pt x="25" y="268"/>
                    <a:pt x="27" y="269"/>
                  </a:cubicBezTo>
                  <a:cubicBezTo>
                    <a:pt x="27" y="270"/>
                    <a:pt x="27" y="271"/>
                    <a:pt x="26" y="272"/>
                  </a:cubicBezTo>
                  <a:cubicBezTo>
                    <a:pt x="29" y="272"/>
                    <a:pt x="31" y="270"/>
                    <a:pt x="32" y="268"/>
                  </a:cubicBezTo>
                  <a:cubicBezTo>
                    <a:pt x="35" y="267"/>
                    <a:pt x="37" y="265"/>
                    <a:pt x="36" y="262"/>
                  </a:cubicBezTo>
                  <a:cubicBezTo>
                    <a:pt x="36" y="261"/>
                    <a:pt x="35" y="261"/>
                    <a:pt x="35" y="260"/>
                  </a:cubicBezTo>
                  <a:cubicBezTo>
                    <a:pt x="35" y="260"/>
                    <a:pt x="35" y="260"/>
                    <a:pt x="35" y="260"/>
                  </a:cubicBezTo>
                  <a:cubicBezTo>
                    <a:pt x="35" y="258"/>
                    <a:pt x="36" y="257"/>
                    <a:pt x="38" y="257"/>
                  </a:cubicBezTo>
                  <a:cubicBezTo>
                    <a:pt x="39" y="257"/>
                    <a:pt x="41" y="258"/>
                    <a:pt x="41" y="260"/>
                  </a:cubicBezTo>
                  <a:cubicBezTo>
                    <a:pt x="41" y="261"/>
                    <a:pt x="40" y="261"/>
                    <a:pt x="40" y="262"/>
                  </a:cubicBezTo>
                  <a:cubicBezTo>
                    <a:pt x="46" y="262"/>
                    <a:pt x="46" y="262"/>
                    <a:pt x="46" y="262"/>
                  </a:cubicBezTo>
                  <a:cubicBezTo>
                    <a:pt x="46" y="262"/>
                    <a:pt x="47" y="262"/>
                    <a:pt x="47" y="262"/>
                  </a:cubicBezTo>
                  <a:cubicBezTo>
                    <a:pt x="47" y="261"/>
                    <a:pt x="48" y="261"/>
                    <a:pt x="48" y="261"/>
                  </a:cubicBezTo>
                  <a:cubicBezTo>
                    <a:pt x="52" y="255"/>
                    <a:pt x="52" y="255"/>
                    <a:pt x="52" y="255"/>
                  </a:cubicBezTo>
                  <a:cubicBezTo>
                    <a:pt x="52" y="255"/>
                    <a:pt x="52" y="255"/>
                    <a:pt x="52" y="255"/>
                  </a:cubicBezTo>
                  <a:cubicBezTo>
                    <a:pt x="52" y="254"/>
                    <a:pt x="53" y="254"/>
                    <a:pt x="53" y="254"/>
                  </a:cubicBezTo>
                  <a:cubicBezTo>
                    <a:pt x="58" y="254"/>
                    <a:pt x="58" y="254"/>
                    <a:pt x="58" y="254"/>
                  </a:cubicBezTo>
                  <a:cubicBezTo>
                    <a:pt x="57" y="254"/>
                    <a:pt x="57" y="254"/>
                    <a:pt x="57" y="255"/>
                  </a:cubicBezTo>
                  <a:cubicBezTo>
                    <a:pt x="57" y="255"/>
                    <a:pt x="57" y="255"/>
                    <a:pt x="56" y="255"/>
                  </a:cubicBezTo>
                  <a:cubicBezTo>
                    <a:pt x="53" y="261"/>
                    <a:pt x="53" y="261"/>
                    <a:pt x="53" y="261"/>
                  </a:cubicBezTo>
                  <a:cubicBezTo>
                    <a:pt x="52" y="261"/>
                    <a:pt x="52" y="261"/>
                    <a:pt x="52" y="262"/>
                  </a:cubicBezTo>
                  <a:cubicBezTo>
                    <a:pt x="51" y="262"/>
                    <a:pt x="51" y="262"/>
                    <a:pt x="51" y="262"/>
                  </a:cubicBezTo>
                  <a:cubicBezTo>
                    <a:pt x="58" y="262"/>
                    <a:pt x="58" y="262"/>
                    <a:pt x="58" y="262"/>
                  </a:cubicBezTo>
                  <a:cubicBezTo>
                    <a:pt x="58" y="262"/>
                    <a:pt x="59" y="262"/>
                    <a:pt x="59" y="262"/>
                  </a:cubicBezTo>
                  <a:cubicBezTo>
                    <a:pt x="59" y="261"/>
                    <a:pt x="60" y="261"/>
                    <a:pt x="60" y="261"/>
                  </a:cubicBezTo>
                  <a:cubicBezTo>
                    <a:pt x="64" y="254"/>
                    <a:pt x="64" y="254"/>
                    <a:pt x="64" y="254"/>
                  </a:cubicBezTo>
                  <a:cubicBezTo>
                    <a:pt x="61" y="253"/>
                    <a:pt x="60" y="250"/>
                    <a:pt x="60" y="246"/>
                  </a:cubicBezTo>
                  <a:cubicBezTo>
                    <a:pt x="60" y="243"/>
                    <a:pt x="61" y="241"/>
                    <a:pt x="62" y="239"/>
                  </a:cubicBezTo>
                  <a:cubicBezTo>
                    <a:pt x="62" y="238"/>
                    <a:pt x="62" y="238"/>
                    <a:pt x="62" y="238"/>
                  </a:cubicBezTo>
                  <a:cubicBezTo>
                    <a:pt x="62" y="238"/>
                    <a:pt x="62" y="237"/>
                    <a:pt x="61" y="237"/>
                  </a:cubicBezTo>
                  <a:cubicBezTo>
                    <a:pt x="61" y="237"/>
                    <a:pt x="61" y="236"/>
                    <a:pt x="61" y="236"/>
                  </a:cubicBezTo>
                  <a:cubicBezTo>
                    <a:pt x="65" y="240"/>
                    <a:pt x="65" y="240"/>
                    <a:pt x="65" y="240"/>
                  </a:cubicBezTo>
                  <a:cubicBezTo>
                    <a:pt x="65" y="240"/>
                    <a:pt x="65" y="240"/>
                    <a:pt x="65" y="241"/>
                  </a:cubicBezTo>
                  <a:cubicBezTo>
                    <a:pt x="65" y="241"/>
                    <a:pt x="65" y="241"/>
                    <a:pt x="65" y="242"/>
                  </a:cubicBezTo>
                  <a:cubicBezTo>
                    <a:pt x="65" y="243"/>
                    <a:pt x="65" y="243"/>
                    <a:pt x="65" y="243"/>
                  </a:cubicBezTo>
                  <a:cubicBezTo>
                    <a:pt x="65" y="244"/>
                    <a:pt x="63" y="247"/>
                    <a:pt x="67" y="250"/>
                  </a:cubicBezTo>
                  <a:cubicBezTo>
                    <a:pt x="67" y="251"/>
                    <a:pt x="67" y="251"/>
                    <a:pt x="68" y="251"/>
                  </a:cubicBezTo>
                  <a:cubicBezTo>
                    <a:pt x="70" y="253"/>
                    <a:pt x="70" y="253"/>
                    <a:pt x="70" y="253"/>
                  </a:cubicBezTo>
                  <a:cubicBezTo>
                    <a:pt x="70" y="243"/>
                    <a:pt x="70" y="243"/>
                    <a:pt x="70" y="243"/>
                  </a:cubicBezTo>
                  <a:cubicBezTo>
                    <a:pt x="74" y="243"/>
                    <a:pt x="74" y="243"/>
                    <a:pt x="74" y="243"/>
                  </a:cubicBezTo>
                  <a:cubicBezTo>
                    <a:pt x="74" y="254"/>
                    <a:pt x="74" y="254"/>
                    <a:pt x="74" y="254"/>
                  </a:cubicBezTo>
                  <a:cubicBezTo>
                    <a:pt x="74" y="254"/>
                    <a:pt x="74" y="255"/>
                    <a:pt x="74" y="255"/>
                  </a:cubicBezTo>
                  <a:cubicBezTo>
                    <a:pt x="74" y="255"/>
                    <a:pt x="75" y="256"/>
                    <a:pt x="75" y="256"/>
                  </a:cubicBezTo>
                  <a:cubicBezTo>
                    <a:pt x="78" y="258"/>
                    <a:pt x="78" y="258"/>
                    <a:pt x="78" y="258"/>
                  </a:cubicBezTo>
                  <a:cubicBezTo>
                    <a:pt x="79" y="258"/>
                    <a:pt x="79" y="258"/>
                    <a:pt x="79" y="258"/>
                  </a:cubicBezTo>
                  <a:cubicBezTo>
                    <a:pt x="80" y="258"/>
                    <a:pt x="80" y="258"/>
                    <a:pt x="81" y="258"/>
                  </a:cubicBezTo>
                  <a:cubicBezTo>
                    <a:pt x="87" y="255"/>
                    <a:pt x="87" y="255"/>
                    <a:pt x="87" y="255"/>
                  </a:cubicBezTo>
                  <a:cubicBezTo>
                    <a:pt x="87" y="255"/>
                    <a:pt x="86" y="256"/>
                    <a:pt x="86" y="255"/>
                  </a:cubicBezTo>
                  <a:cubicBezTo>
                    <a:pt x="85" y="255"/>
                    <a:pt x="85" y="255"/>
                    <a:pt x="85" y="255"/>
                  </a:cubicBezTo>
                  <a:cubicBezTo>
                    <a:pt x="77" y="250"/>
                    <a:pt x="77" y="250"/>
                    <a:pt x="77" y="250"/>
                  </a:cubicBezTo>
                  <a:cubicBezTo>
                    <a:pt x="81" y="247"/>
                    <a:pt x="79" y="244"/>
                    <a:pt x="79" y="243"/>
                  </a:cubicBezTo>
                  <a:cubicBezTo>
                    <a:pt x="79" y="242"/>
                    <a:pt x="79" y="242"/>
                    <a:pt x="79" y="242"/>
                  </a:cubicBezTo>
                  <a:cubicBezTo>
                    <a:pt x="79" y="241"/>
                    <a:pt x="79" y="241"/>
                    <a:pt x="79" y="241"/>
                  </a:cubicBezTo>
                  <a:cubicBezTo>
                    <a:pt x="79" y="240"/>
                    <a:pt x="79" y="240"/>
                    <a:pt x="80" y="240"/>
                  </a:cubicBezTo>
                  <a:cubicBezTo>
                    <a:pt x="83" y="236"/>
                    <a:pt x="83" y="236"/>
                    <a:pt x="83" y="236"/>
                  </a:cubicBezTo>
                  <a:cubicBezTo>
                    <a:pt x="83" y="236"/>
                    <a:pt x="83" y="237"/>
                    <a:pt x="83" y="237"/>
                  </a:cubicBezTo>
                  <a:cubicBezTo>
                    <a:pt x="83" y="237"/>
                    <a:pt x="83" y="238"/>
                    <a:pt x="83" y="238"/>
                  </a:cubicBezTo>
                  <a:cubicBezTo>
                    <a:pt x="83" y="239"/>
                    <a:pt x="83" y="239"/>
                    <a:pt x="83" y="239"/>
                  </a:cubicBezTo>
                  <a:cubicBezTo>
                    <a:pt x="83" y="241"/>
                    <a:pt x="86" y="246"/>
                    <a:pt x="83" y="249"/>
                  </a:cubicBezTo>
                  <a:cubicBezTo>
                    <a:pt x="90" y="253"/>
                    <a:pt x="90" y="253"/>
                    <a:pt x="90" y="253"/>
                  </a:cubicBezTo>
                  <a:cubicBezTo>
                    <a:pt x="90" y="253"/>
                    <a:pt x="91" y="253"/>
                    <a:pt x="91" y="253"/>
                  </a:cubicBezTo>
                  <a:cubicBezTo>
                    <a:pt x="92" y="253"/>
                    <a:pt x="92" y="253"/>
                    <a:pt x="92" y="253"/>
                  </a:cubicBezTo>
                  <a:cubicBezTo>
                    <a:pt x="99" y="250"/>
                    <a:pt x="99" y="250"/>
                    <a:pt x="99" y="250"/>
                  </a:cubicBezTo>
                  <a:cubicBezTo>
                    <a:pt x="99" y="250"/>
                    <a:pt x="98" y="250"/>
                    <a:pt x="98" y="250"/>
                  </a:cubicBezTo>
                  <a:cubicBezTo>
                    <a:pt x="98" y="250"/>
                    <a:pt x="97" y="250"/>
                    <a:pt x="97" y="250"/>
                  </a:cubicBezTo>
                  <a:cubicBezTo>
                    <a:pt x="90" y="245"/>
                    <a:pt x="90" y="245"/>
                    <a:pt x="90" y="245"/>
                  </a:cubicBezTo>
                  <a:cubicBezTo>
                    <a:pt x="91" y="242"/>
                    <a:pt x="90" y="237"/>
                    <a:pt x="88" y="234"/>
                  </a:cubicBezTo>
                  <a:cubicBezTo>
                    <a:pt x="88" y="234"/>
                    <a:pt x="88" y="234"/>
                    <a:pt x="88" y="234"/>
                  </a:cubicBezTo>
                  <a:cubicBezTo>
                    <a:pt x="88" y="233"/>
                    <a:pt x="88" y="233"/>
                    <a:pt x="88" y="233"/>
                  </a:cubicBezTo>
                  <a:cubicBezTo>
                    <a:pt x="88" y="232"/>
                    <a:pt x="88" y="232"/>
                    <a:pt x="88" y="231"/>
                  </a:cubicBezTo>
                  <a:cubicBezTo>
                    <a:pt x="91" y="227"/>
                    <a:pt x="91" y="227"/>
                    <a:pt x="91" y="227"/>
                  </a:cubicBezTo>
                  <a:cubicBezTo>
                    <a:pt x="90" y="227"/>
                    <a:pt x="90" y="228"/>
                    <a:pt x="90" y="228"/>
                  </a:cubicBezTo>
                  <a:cubicBezTo>
                    <a:pt x="90" y="228"/>
                    <a:pt x="90" y="229"/>
                    <a:pt x="91" y="229"/>
                  </a:cubicBezTo>
                  <a:cubicBezTo>
                    <a:pt x="91" y="231"/>
                    <a:pt x="91" y="231"/>
                    <a:pt x="91" y="231"/>
                  </a:cubicBezTo>
                  <a:cubicBezTo>
                    <a:pt x="92" y="232"/>
                    <a:pt x="92" y="232"/>
                    <a:pt x="93" y="233"/>
                  </a:cubicBezTo>
                  <a:cubicBezTo>
                    <a:pt x="97" y="230"/>
                    <a:pt x="98" y="226"/>
                    <a:pt x="95" y="223"/>
                  </a:cubicBezTo>
                  <a:cubicBezTo>
                    <a:pt x="94" y="222"/>
                    <a:pt x="94" y="222"/>
                    <a:pt x="94" y="222"/>
                  </a:cubicBezTo>
                  <a:cubicBezTo>
                    <a:pt x="94" y="222"/>
                    <a:pt x="94" y="222"/>
                    <a:pt x="94" y="221"/>
                  </a:cubicBezTo>
                  <a:cubicBezTo>
                    <a:pt x="94" y="221"/>
                    <a:pt x="94" y="221"/>
                    <a:pt x="94" y="220"/>
                  </a:cubicBezTo>
                  <a:cubicBezTo>
                    <a:pt x="95" y="215"/>
                    <a:pt x="95" y="215"/>
                    <a:pt x="95" y="215"/>
                  </a:cubicBezTo>
                  <a:cubicBezTo>
                    <a:pt x="95" y="216"/>
                    <a:pt x="95" y="216"/>
                    <a:pt x="95" y="216"/>
                  </a:cubicBezTo>
                  <a:cubicBezTo>
                    <a:pt x="95" y="217"/>
                    <a:pt x="95" y="217"/>
                    <a:pt x="96" y="217"/>
                  </a:cubicBezTo>
                  <a:cubicBezTo>
                    <a:pt x="98" y="220"/>
                    <a:pt x="98" y="220"/>
                    <a:pt x="98" y="220"/>
                  </a:cubicBezTo>
                  <a:cubicBezTo>
                    <a:pt x="103" y="226"/>
                    <a:pt x="100" y="233"/>
                    <a:pt x="94" y="239"/>
                  </a:cubicBezTo>
                  <a:cubicBezTo>
                    <a:pt x="95" y="240"/>
                    <a:pt x="95" y="242"/>
                    <a:pt x="95" y="243"/>
                  </a:cubicBezTo>
                  <a:cubicBezTo>
                    <a:pt x="102" y="248"/>
                    <a:pt x="102" y="248"/>
                    <a:pt x="102" y="248"/>
                  </a:cubicBezTo>
                  <a:cubicBezTo>
                    <a:pt x="103" y="248"/>
                    <a:pt x="103" y="248"/>
                    <a:pt x="103" y="248"/>
                  </a:cubicBezTo>
                  <a:cubicBezTo>
                    <a:pt x="104" y="248"/>
                    <a:pt x="104" y="248"/>
                    <a:pt x="105" y="248"/>
                  </a:cubicBezTo>
                  <a:cubicBezTo>
                    <a:pt x="110" y="245"/>
                    <a:pt x="110" y="245"/>
                    <a:pt x="110" y="245"/>
                  </a:cubicBezTo>
                  <a:cubicBezTo>
                    <a:pt x="110" y="245"/>
                    <a:pt x="110" y="246"/>
                    <a:pt x="109" y="246"/>
                  </a:cubicBezTo>
                  <a:cubicBezTo>
                    <a:pt x="108" y="246"/>
                    <a:pt x="107" y="244"/>
                    <a:pt x="107" y="243"/>
                  </a:cubicBezTo>
                  <a:cubicBezTo>
                    <a:pt x="107" y="242"/>
                    <a:pt x="107" y="241"/>
                    <a:pt x="108" y="240"/>
                  </a:cubicBezTo>
                  <a:cubicBezTo>
                    <a:pt x="130" y="234"/>
                    <a:pt x="150" y="217"/>
                    <a:pt x="163" y="217"/>
                  </a:cubicBezTo>
                  <a:cubicBezTo>
                    <a:pt x="169" y="217"/>
                    <a:pt x="175" y="221"/>
                    <a:pt x="175" y="225"/>
                  </a:cubicBezTo>
                  <a:cubicBezTo>
                    <a:pt x="175" y="226"/>
                    <a:pt x="174" y="227"/>
                    <a:pt x="174" y="228"/>
                  </a:cubicBezTo>
                  <a:cubicBezTo>
                    <a:pt x="171" y="236"/>
                    <a:pt x="175" y="243"/>
                    <a:pt x="186" y="246"/>
                  </a:cubicBezTo>
                  <a:cubicBezTo>
                    <a:pt x="188" y="246"/>
                    <a:pt x="189" y="248"/>
                    <a:pt x="189" y="250"/>
                  </a:cubicBezTo>
                  <a:cubicBezTo>
                    <a:pt x="189" y="250"/>
                    <a:pt x="189" y="250"/>
                    <a:pt x="189" y="251"/>
                  </a:cubicBezTo>
                  <a:cubicBezTo>
                    <a:pt x="189" y="251"/>
                    <a:pt x="190" y="251"/>
                    <a:pt x="190" y="251"/>
                  </a:cubicBezTo>
                  <a:cubicBezTo>
                    <a:pt x="193" y="251"/>
                    <a:pt x="195" y="249"/>
                    <a:pt x="197" y="247"/>
                  </a:cubicBezTo>
                  <a:cubicBezTo>
                    <a:pt x="199" y="247"/>
                    <a:pt x="201" y="247"/>
                    <a:pt x="203" y="247"/>
                  </a:cubicBezTo>
                  <a:cubicBezTo>
                    <a:pt x="203" y="247"/>
                    <a:pt x="203" y="248"/>
                    <a:pt x="203" y="248"/>
                  </a:cubicBezTo>
                  <a:cubicBezTo>
                    <a:pt x="204" y="251"/>
                    <a:pt x="203" y="253"/>
                    <a:pt x="202" y="253"/>
                  </a:cubicBezTo>
                  <a:cubicBezTo>
                    <a:pt x="199" y="254"/>
                    <a:pt x="196" y="253"/>
                    <a:pt x="194" y="253"/>
                  </a:cubicBezTo>
                  <a:cubicBezTo>
                    <a:pt x="189" y="253"/>
                    <a:pt x="186" y="257"/>
                    <a:pt x="186" y="261"/>
                  </a:cubicBezTo>
                  <a:cubicBezTo>
                    <a:pt x="186" y="261"/>
                    <a:pt x="186" y="262"/>
                    <a:pt x="186" y="262"/>
                  </a:cubicBezTo>
                  <a:cubicBezTo>
                    <a:pt x="185" y="263"/>
                    <a:pt x="184" y="265"/>
                    <a:pt x="184" y="266"/>
                  </a:cubicBezTo>
                  <a:cubicBezTo>
                    <a:pt x="184" y="267"/>
                    <a:pt x="184" y="268"/>
                    <a:pt x="184" y="269"/>
                  </a:cubicBezTo>
                  <a:cubicBezTo>
                    <a:pt x="186" y="267"/>
                    <a:pt x="187" y="266"/>
                    <a:pt x="189" y="265"/>
                  </a:cubicBezTo>
                  <a:cubicBezTo>
                    <a:pt x="190" y="261"/>
                    <a:pt x="193" y="258"/>
                    <a:pt x="197" y="258"/>
                  </a:cubicBezTo>
                  <a:cubicBezTo>
                    <a:pt x="197" y="258"/>
                    <a:pt x="198" y="258"/>
                    <a:pt x="198" y="258"/>
                  </a:cubicBezTo>
                  <a:cubicBezTo>
                    <a:pt x="194" y="259"/>
                    <a:pt x="191" y="262"/>
                    <a:pt x="191" y="266"/>
                  </a:cubicBezTo>
                  <a:cubicBezTo>
                    <a:pt x="191" y="267"/>
                    <a:pt x="191" y="267"/>
                    <a:pt x="191" y="267"/>
                  </a:cubicBezTo>
                  <a:cubicBezTo>
                    <a:pt x="191" y="268"/>
                    <a:pt x="191" y="269"/>
                    <a:pt x="191" y="270"/>
                  </a:cubicBezTo>
                  <a:cubicBezTo>
                    <a:pt x="191" y="271"/>
                    <a:pt x="191" y="272"/>
                    <a:pt x="192" y="272"/>
                  </a:cubicBezTo>
                  <a:cubicBezTo>
                    <a:pt x="193" y="271"/>
                    <a:pt x="194" y="269"/>
                    <a:pt x="197" y="268"/>
                  </a:cubicBezTo>
                  <a:cubicBezTo>
                    <a:pt x="198" y="268"/>
                    <a:pt x="200" y="268"/>
                    <a:pt x="201" y="268"/>
                  </a:cubicBezTo>
                  <a:cubicBezTo>
                    <a:pt x="201" y="267"/>
                    <a:pt x="201" y="267"/>
                    <a:pt x="201" y="266"/>
                  </a:cubicBezTo>
                  <a:cubicBezTo>
                    <a:pt x="201" y="262"/>
                    <a:pt x="204" y="260"/>
                    <a:pt x="207" y="260"/>
                  </a:cubicBezTo>
                  <a:cubicBezTo>
                    <a:pt x="208" y="260"/>
                    <a:pt x="208" y="260"/>
                    <a:pt x="208" y="260"/>
                  </a:cubicBezTo>
                  <a:cubicBezTo>
                    <a:pt x="206" y="260"/>
                    <a:pt x="204" y="262"/>
                    <a:pt x="204" y="265"/>
                  </a:cubicBezTo>
                  <a:cubicBezTo>
                    <a:pt x="204" y="266"/>
                    <a:pt x="205" y="268"/>
                    <a:pt x="206" y="269"/>
                  </a:cubicBezTo>
                  <a:cubicBezTo>
                    <a:pt x="206" y="269"/>
                    <a:pt x="206" y="269"/>
                    <a:pt x="206" y="269"/>
                  </a:cubicBezTo>
                  <a:cubicBezTo>
                    <a:pt x="206" y="270"/>
                    <a:pt x="207" y="271"/>
                    <a:pt x="208" y="272"/>
                  </a:cubicBezTo>
                  <a:cubicBezTo>
                    <a:pt x="208" y="270"/>
                    <a:pt x="210" y="268"/>
                    <a:pt x="212" y="268"/>
                  </a:cubicBezTo>
                  <a:cubicBezTo>
                    <a:pt x="215" y="268"/>
                    <a:pt x="216" y="268"/>
                    <a:pt x="218" y="268"/>
                  </a:cubicBezTo>
                  <a:cubicBezTo>
                    <a:pt x="220" y="267"/>
                    <a:pt x="221" y="265"/>
                    <a:pt x="221" y="262"/>
                  </a:cubicBezTo>
                  <a:cubicBezTo>
                    <a:pt x="221" y="261"/>
                    <a:pt x="220" y="259"/>
                    <a:pt x="219" y="258"/>
                  </a:cubicBezTo>
                  <a:cubicBezTo>
                    <a:pt x="220" y="256"/>
                    <a:pt x="220" y="251"/>
                    <a:pt x="219" y="248"/>
                  </a:cubicBezTo>
                  <a:cubicBezTo>
                    <a:pt x="219" y="248"/>
                    <a:pt x="219" y="248"/>
                    <a:pt x="219" y="248"/>
                  </a:cubicBezTo>
                  <a:cubicBezTo>
                    <a:pt x="221" y="248"/>
                    <a:pt x="222" y="248"/>
                    <a:pt x="223" y="249"/>
                  </a:cubicBezTo>
                  <a:moveTo>
                    <a:pt x="53" y="231"/>
                  </a:moveTo>
                  <a:cubicBezTo>
                    <a:pt x="54" y="229"/>
                    <a:pt x="54" y="229"/>
                    <a:pt x="54" y="229"/>
                  </a:cubicBezTo>
                  <a:cubicBezTo>
                    <a:pt x="54" y="229"/>
                    <a:pt x="54" y="228"/>
                    <a:pt x="54" y="228"/>
                  </a:cubicBezTo>
                  <a:cubicBezTo>
                    <a:pt x="54" y="228"/>
                    <a:pt x="54" y="227"/>
                    <a:pt x="54" y="227"/>
                  </a:cubicBezTo>
                  <a:cubicBezTo>
                    <a:pt x="56" y="231"/>
                    <a:pt x="56" y="231"/>
                    <a:pt x="56" y="231"/>
                  </a:cubicBezTo>
                  <a:cubicBezTo>
                    <a:pt x="56" y="232"/>
                    <a:pt x="56" y="232"/>
                    <a:pt x="56" y="233"/>
                  </a:cubicBezTo>
                  <a:cubicBezTo>
                    <a:pt x="56" y="233"/>
                    <a:pt x="56" y="233"/>
                    <a:pt x="56" y="234"/>
                  </a:cubicBezTo>
                  <a:cubicBezTo>
                    <a:pt x="56" y="234"/>
                    <a:pt x="56" y="234"/>
                    <a:pt x="56" y="234"/>
                  </a:cubicBezTo>
                  <a:cubicBezTo>
                    <a:pt x="54" y="237"/>
                    <a:pt x="53" y="243"/>
                    <a:pt x="55" y="246"/>
                  </a:cubicBezTo>
                  <a:cubicBezTo>
                    <a:pt x="51" y="244"/>
                    <a:pt x="50" y="241"/>
                    <a:pt x="50" y="239"/>
                  </a:cubicBezTo>
                  <a:cubicBezTo>
                    <a:pt x="43" y="232"/>
                    <a:pt x="41" y="225"/>
                    <a:pt x="46" y="220"/>
                  </a:cubicBezTo>
                  <a:cubicBezTo>
                    <a:pt x="49" y="217"/>
                    <a:pt x="49" y="217"/>
                    <a:pt x="49" y="217"/>
                  </a:cubicBezTo>
                  <a:cubicBezTo>
                    <a:pt x="49" y="216"/>
                    <a:pt x="49" y="216"/>
                    <a:pt x="49" y="216"/>
                  </a:cubicBezTo>
                  <a:cubicBezTo>
                    <a:pt x="49" y="215"/>
                    <a:pt x="49" y="215"/>
                    <a:pt x="49" y="215"/>
                  </a:cubicBezTo>
                  <a:cubicBezTo>
                    <a:pt x="51" y="220"/>
                    <a:pt x="51" y="220"/>
                    <a:pt x="51" y="220"/>
                  </a:cubicBezTo>
                  <a:cubicBezTo>
                    <a:pt x="51" y="220"/>
                    <a:pt x="51" y="220"/>
                    <a:pt x="51" y="221"/>
                  </a:cubicBezTo>
                  <a:cubicBezTo>
                    <a:pt x="51" y="221"/>
                    <a:pt x="50" y="221"/>
                    <a:pt x="50" y="222"/>
                  </a:cubicBezTo>
                  <a:cubicBezTo>
                    <a:pt x="49" y="223"/>
                    <a:pt x="49" y="223"/>
                    <a:pt x="49" y="223"/>
                  </a:cubicBezTo>
                  <a:cubicBezTo>
                    <a:pt x="47" y="226"/>
                    <a:pt x="48" y="230"/>
                    <a:pt x="52" y="233"/>
                  </a:cubicBezTo>
                  <a:cubicBezTo>
                    <a:pt x="52" y="232"/>
                    <a:pt x="52" y="232"/>
                    <a:pt x="53" y="231"/>
                  </a:cubicBezTo>
                  <a:moveTo>
                    <a:pt x="62" y="195"/>
                  </a:moveTo>
                  <a:cubicBezTo>
                    <a:pt x="60" y="195"/>
                    <a:pt x="60" y="195"/>
                    <a:pt x="60" y="195"/>
                  </a:cubicBezTo>
                  <a:cubicBezTo>
                    <a:pt x="59" y="195"/>
                    <a:pt x="57" y="193"/>
                    <a:pt x="57" y="191"/>
                  </a:cubicBezTo>
                  <a:cubicBezTo>
                    <a:pt x="58" y="192"/>
                    <a:pt x="59" y="192"/>
                    <a:pt x="60" y="192"/>
                  </a:cubicBezTo>
                  <a:cubicBezTo>
                    <a:pt x="68" y="192"/>
                    <a:pt x="68" y="192"/>
                    <a:pt x="68" y="192"/>
                  </a:cubicBezTo>
                  <a:cubicBezTo>
                    <a:pt x="69" y="192"/>
                    <a:pt x="69" y="193"/>
                    <a:pt x="70" y="194"/>
                  </a:cubicBezTo>
                  <a:cubicBezTo>
                    <a:pt x="70" y="194"/>
                    <a:pt x="70" y="195"/>
                    <a:pt x="70" y="196"/>
                  </a:cubicBezTo>
                  <a:cubicBezTo>
                    <a:pt x="69" y="195"/>
                    <a:pt x="69" y="195"/>
                    <a:pt x="68" y="195"/>
                  </a:cubicBezTo>
                  <a:cubicBezTo>
                    <a:pt x="66" y="195"/>
                    <a:pt x="66" y="195"/>
                    <a:pt x="66" y="195"/>
                  </a:cubicBezTo>
                  <a:cubicBezTo>
                    <a:pt x="67" y="196"/>
                    <a:pt x="67" y="196"/>
                    <a:pt x="67" y="197"/>
                  </a:cubicBezTo>
                  <a:cubicBezTo>
                    <a:pt x="67" y="199"/>
                    <a:pt x="66" y="200"/>
                    <a:pt x="64" y="200"/>
                  </a:cubicBezTo>
                  <a:cubicBezTo>
                    <a:pt x="63" y="200"/>
                    <a:pt x="61" y="199"/>
                    <a:pt x="61" y="197"/>
                  </a:cubicBezTo>
                  <a:cubicBezTo>
                    <a:pt x="61" y="196"/>
                    <a:pt x="62" y="196"/>
                    <a:pt x="62" y="195"/>
                  </a:cubicBezTo>
                  <a:moveTo>
                    <a:pt x="64" y="182"/>
                  </a:moveTo>
                  <a:cubicBezTo>
                    <a:pt x="67" y="186"/>
                    <a:pt x="67" y="186"/>
                    <a:pt x="67" y="186"/>
                  </a:cubicBezTo>
                  <a:cubicBezTo>
                    <a:pt x="68" y="186"/>
                    <a:pt x="68" y="187"/>
                    <a:pt x="69" y="187"/>
                  </a:cubicBezTo>
                  <a:cubicBezTo>
                    <a:pt x="66" y="187"/>
                    <a:pt x="66" y="187"/>
                    <a:pt x="66" y="187"/>
                  </a:cubicBezTo>
                  <a:cubicBezTo>
                    <a:pt x="65" y="187"/>
                    <a:pt x="64" y="187"/>
                    <a:pt x="63" y="186"/>
                  </a:cubicBezTo>
                  <a:cubicBezTo>
                    <a:pt x="60" y="182"/>
                    <a:pt x="60" y="182"/>
                    <a:pt x="60" y="182"/>
                  </a:cubicBezTo>
                  <a:cubicBezTo>
                    <a:pt x="60" y="181"/>
                    <a:pt x="59" y="181"/>
                    <a:pt x="59" y="180"/>
                  </a:cubicBezTo>
                  <a:cubicBezTo>
                    <a:pt x="62" y="180"/>
                    <a:pt x="62" y="180"/>
                    <a:pt x="62" y="180"/>
                  </a:cubicBezTo>
                  <a:cubicBezTo>
                    <a:pt x="62" y="180"/>
                    <a:pt x="63" y="181"/>
                    <a:pt x="64" y="182"/>
                  </a:cubicBezTo>
                  <a:moveTo>
                    <a:pt x="73" y="181"/>
                  </a:moveTo>
                  <a:cubicBezTo>
                    <a:pt x="76" y="186"/>
                    <a:pt x="76" y="186"/>
                    <a:pt x="76" y="186"/>
                  </a:cubicBezTo>
                  <a:cubicBezTo>
                    <a:pt x="77" y="187"/>
                    <a:pt x="78" y="187"/>
                    <a:pt x="78" y="188"/>
                  </a:cubicBezTo>
                  <a:cubicBezTo>
                    <a:pt x="75" y="188"/>
                    <a:pt x="75" y="188"/>
                    <a:pt x="75" y="188"/>
                  </a:cubicBezTo>
                  <a:cubicBezTo>
                    <a:pt x="74" y="188"/>
                    <a:pt x="73" y="187"/>
                    <a:pt x="72" y="186"/>
                  </a:cubicBezTo>
                  <a:cubicBezTo>
                    <a:pt x="69" y="182"/>
                    <a:pt x="69" y="182"/>
                    <a:pt x="69" y="182"/>
                  </a:cubicBezTo>
                  <a:cubicBezTo>
                    <a:pt x="68" y="180"/>
                    <a:pt x="68" y="179"/>
                    <a:pt x="66" y="179"/>
                  </a:cubicBezTo>
                  <a:cubicBezTo>
                    <a:pt x="69" y="179"/>
                    <a:pt x="69" y="179"/>
                    <a:pt x="69" y="179"/>
                  </a:cubicBezTo>
                  <a:cubicBezTo>
                    <a:pt x="71" y="179"/>
                    <a:pt x="72" y="180"/>
                    <a:pt x="73" y="181"/>
                  </a:cubicBezTo>
                  <a:moveTo>
                    <a:pt x="86" y="187"/>
                  </a:moveTo>
                  <a:cubicBezTo>
                    <a:pt x="84" y="187"/>
                    <a:pt x="84" y="187"/>
                    <a:pt x="84" y="187"/>
                  </a:cubicBezTo>
                  <a:cubicBezTo>
                    <a:pt x="82" y="187"/>
                    <a:pt x="81" y="187"/>
                    <a:pt x="81" y="186"/>
                  </a:cubicBezTo>
                  <a:cubicBezTo>
                    <a:pt x="78" y="182"/>
                    <a:pt x="78" y="182"/>
                    <a:pt x="78" y="182"/>
                  </a:cubicBezTo>
                  <a:cubicBezTo>
                    <a:pt x="77" y="181"/>
                    <a:pt x="77" y="181"/>
                    <a:pt x="76" y="180"/>
                  </a:cubicBezTo>
                  <a:cubicBezTo>
                    <a:pt x="79" y="180"/>
                    <a:pt x="79" y="180"/>
                    <a:pt x="79" y="180"/>
                  </a:cubicBezTo>
                  <a:cubicBezTo>
                    <a:pt x="80" y="180"/>
                    <a:pt x="81" y="181"/>
                    <a:pt x="81" y="182"/>
                  </a:cubicBezTo>
                  <a:cubicBezTo>
                    <a:pt x="84" y="186"/>
                    <a:pt x="84" y="186"/>
                    <a:pt x="84" y="186"/>
                  </a:cubicBezTo>
                  <a:cubicBezTo>
                    <a:pt x="85" y="186"/>
                    <a:pt x="85" y="187"/>
                    <a:pt x="86" y="187"/>
                  </a:cubicBezTo>
                  <a:moveTo>
                    <a:pt x="87" y="191"/>
                  </a:moveTo>
                  <a:cubicBezTo>
                    <a:pt x="87" y="193"/>
                    <a:pt x="86" y="195"/>
                    <a:pt x="84" y="195"/>
                  </a:cubicBezTo>
                  <a:cubicBezTo>
                    <a:pt x="82" y="195"/>
                    <a:pt x="82" y="195"/>
                    <a:pt x="82" y="195"/>
                  </a:cubicBezTo>
                  <a:cubicBezTo>
                    <a:pt x="83" y="196"/>
                    <a:pt x="83" y="196"/>
                    <a:pt x="83" y="197"/>
                  </a:cubicBezTo>
                  <a:cubicBezTo>
                    <a:pt x="83" y="199"/>
                    <a:pt x="82" y="200"/>
                    <a:pt x="80" y="200"/>
                  </a:cubicBezTo>
                  <a:cubicBezTo>
                    <a:pt x="78" y="200"/>
                    <a:pt x="77" y="199"/>
                    <a:pt x="77" y="197"/>
                  </a:cubicBezTo>
                  <a:cubicBezTo>
                    <a:pt x="77" y="196"/>
                    <a:pt x="77" y="196"/>
                    <a:pt x="78" y="195"/>
                  </a:cubicBezTo>
                  <a:cubicBezTo>
                    <a:pt x="76" y="195"/>
                    <a:pt x="76" y="195"/>
                    <a:pt x="76" y="195"/>
                  </a:cubicBezTo>
                  <a:cubicBezTo>
                    <a:pt x="76" y="195"/>
                    <a:pt x="75" y="195"/>
                    <a:pt x="75" y="196"/>
                  </a:cubicBezTo>
                  <a:cubicBezTo>
                    <a:pt x="75" y="195"/>
                    <a:pt x="74" y="194"/>
                    <a:pt x="75" y="194"/>
                  </a:cubicBezTo>
                  <a:cubicBezTo>
                    <a:pt x="75" y="193"/>
                    <a:pt x="76" y="192"/>
                    <a:pt x="76" y="192"/>
                  </a:cubicBezTo>
                  <a:cubicBezTo>
                    <a:pt x="84" y="192"/>
                    <a:pt x="84" y="192"/>
                    <a:pt x="84" y="192"/>
                  </a:cubicBezTo>
                  <a:cubicBezTo>
                    <a:pt x="85" y="192"/>
                    <a:pt x="86" y="192"/>
                    <a:pt x="87" y="191"/>
                  </a:cubicBezTo>
                  <a:moveTo>
                    <a:pt x="85" y="207"/>
                  </a:moveTo>
                  <a:cubicBezTo>
                    <a:pt x="84" y="207"/>
                    <a:pt x="84" y="207"/>
                    <a:pt x="84" y="208"/>
                  </a:cubicBezTo>
                  <a:cubicBezTo>
                    <a:pt x="84" y="211"/>
                    <a:pt x="83" y="212"/>
                    <a:pt x="81" y="213"/>
                  </a:cubicBezTo>
                  <a:cubicBezTo>
                    <a:pt x="81" y="216"/>
                    <a:pt x="80" y="218"/>
                    <a:pt x="79" y="221"/>
                  </a:cubicBezTo>
                  <a:cubicBezTo>
                    <a:pt x="82" y="225"/>
                    <a:pt x="80" y="229"/>
                    <a:pt x="78" y="229"/>
                  </a:cubicBezTo>
                  <a:cubicBezTo>
                    <a:pt x="76" y="230"/>
                    <a:pt x="74" y="229"/>
                    <a:pt x="72" y="229"/>
                  </a:cubicBezTo>
                  <a:cubicBezTo>
                    <a:pt x="70" y="229"/>
                    <a:pt x="68" y="230"/>
                    <a:pt x="66" y="229"/>
                  </a:cubicBezTo>
                  <a:cubicBezTo>
                    <a:pt x="64" y="229"/>
                    <a:pt x="63" y="225"/>
                    <a:pt x="65" y="221"/>
                  </a:cubicBezTo>
                  <a:cubicBezTo>
                    <a:pt x="64" y="218"/>
                    <a:pt x="64" y="216"/>
                    <a:pt x="64" y="213"/>
                  </a:cubicBezTo>
                  <a:cubicBezTo>
                    <a:pt x="62" y="212"/>
                    <a:pt x="60" y="211"/>
                    <a:pt x="60" y="208"/>
                  </a:cubicBezTo>
                  <a:cubicBezTo>
                    <a:pt x="60" y="207"/>
                    <a:pt x="60" y="207"/>
                    <a:pt x="59" y="207"/>
                  </a:cubicBezTo>
                  <a:cubicBezTo>
                    <a:pt x="52" y="205"/>
                    <a:pt x="51" y="196"/>
                    <a:pt x="55" y="193"/>
                  </a:cubicBezTo>
                  <a:cubicBezTo>
                    <a:pt x="55" y="197"/>
                    <a:pt x="54" y="203"/>
                    <a:pt x="63" y="204"/>
                  </a:cubicBezTo>
                  <a:cubicBezTo>
                    <a:pt x="63" y="209"/>
                    <a:pt x="65" y="210"/>
                    <a:pt x="67" y="210"/>
                  </a:cubicBezTo>
                  <a:cubicBezTo>
                    <a:pt x="69" y="210"/>
                    <a:pt x="70" y="209"/>
                    <a:pt x="70" y="209"/>
                  </a:cubicBezTo>
                  <a:cubicBezTo>
                    <a:pt x="72" y="208"/>
                    <a:pt x="71" y="207"/>
                    <a:pt x="70" y="207"/>
                  </a:cubicBezTo>
                  <a:cubicBezTo>
                    <a:pt x="69" y="206"/>
                    <a:pt x="69" y="204"/>
                    <a:pt x="69" y="203"/>
                  </a:cubicBezTo>
                  <a:cubicBezTo>
                    <a:pt x="69" y="202"/>
                    <a:pt x="69" y="202"/>
                    <a:pt x="69" y="202"/>
                  </a:cubicBezTo>
                  <a:cubicBezTo>
                    <a:pt x="72" y="202"/>
                    <a:pt x="72" y="202"/>
                    <a:pt x="72" y="202"/>
                  </a:cubicBezTo>
                  <a:cubicBezTo>
                    <a:pt x="75" y="202"/>
                    <a:pt x="75" y="202"/>
                    <a:pt x="75" y="202"/>
                  </a:cubicBezTo>
                  <a:cubicBezTo>
                    <a:pt x="75" y="202"/>
                    <a:pt x="75" y="202"/>
                    <a:pt x="75" y="203"/>
                  </a:cubicBezTo>
                  <a:cubicBezTo>
                    <a:pt x="76" y="204"/>
                    <a:pt x="75" y="206"/>
                    <a:pt x="74" y="207"/>
                  </a:cubicBezTo>
                  <a:cubicBezTo>
                    <a:pt x="74" y="207"/>
                    <a:pt x="73" y="208"/>
                    <a:pt x="74" y="209"/>
                  </a:cubicBezTo>
                  <a:cubicBezTo>
                    <a:pt x="75" y="209"/>
                    <a:pt x="76" y="210"/>
                    <a:pt x="77" y="210"/>
                  </a:cubicBezTo>
                  <a:cubicBezTo>
                    <a:pt x="80" y="210"/>
                    <a:pt x="82" y="209"/>
                    <a:pt x="81" y="204"/>
                  </a:cubicBezTo>
                  <a:cubicBezTo>
                    <a:pt x="90" y="203"/>
                    <a:pt x="90" y="197"/>
                    <a:pt x="89" y="193"/>
                  </a:cubicBezTo>
                  <a:cubicBezTo>
                    <a:pt x="93" y="196"/>
                    <a:pt x="92" y="205"/>
                    <a:pt x="85" y="207"/>
                  </a:cubicBezTo>
                  <a:moveTo>
                    <a:pt x="77" y="225"/>
                  </a:moveTo>
                  <a:cubicBezTo>
                    <a:pt x="78" y="222"/>
                    <a:pt x="75" y="221"/>
                    <a:pt x="72" y="221"/>
                  </a:cubicBezTo>
                  <a:cubicBezTo>
                    <a:pt x="69" y="221"/>
                    <a:pt x="67" y="222"/>
                    <a:pt x="67" y="225"/>
                  </a:cubicBezTo>
                  <a:cubicBezTo>
                    <a:pt x="67" y="228"/>
                    <a:pt x="70" y="226"/>
                    <a:pt x="72" y="226"/>
                  </a:cubicBezTo>
                  <a:cubicBezTo>
                    <a:pt x="74" y="226"/>
                    <a:pt x="77" y="228"/>
                    <a:pt x="77" y="225"/>
                  </a:cubicBezTo>
                  <a:moveTo>
                    <a:pt x="76" y="219"/>
                  </a:moveTo>
                  <a:cubicBezTo>
                    <a:pt x="77" y="217"/>
                    <a:pt x="77" y="215"/>
                    <a:pt x="77" y="213"/>
                  </a:cubicBezTo>
                  <a:cubicBezTo>
                    <a:pt x="75" y="215"/>
                    <a:pt x="75" y="215"/>
                    <a:pt x="75" y="215"/>
                  </a:cubicBezTo>
                  <a:cubicBezTo>
                    <a:pt x="75" y="214"/>
                    <a:pt x="74" y="213"/>
                    <a:pt x="74" y="213"/>
                  </a:cubicBezTo>
                  <a:cubicBezTo>
                    <a:pt x="74" y="213"/>
                    <a:pt x="74" y="212"/>
                    <a:pt x="73" y="212"/>
                  </a:cubicBezTo>
                  <a:cubicBezTo>
                    <a:pt x="73" y="212"/>
                    <a:pt x="73" y="212"/>
                    <a:pt x="73" y="212"/>
                  </a:cubicBezTo>
                  <a:cubicBezTo>
                    <a:pt x="73" y="213"/>
                    <a:pt x="72" y="212"/>
                    <a:pt x="72" y="212"/>
                  </a:cubicBezTo>
                  <a:cubicBezTo>
                    <a:pt x="72" y="212"/>
                    <a:pt x="72" y="213"/>
                    <a:pt x="71" y="212"/>
                  </a:cubicBezTo>
                  <a:cubicBezTo>
                    <a:pt x="71" y="212"/>
                    <a:pt x="71" y="212"/>
                    <a:pt x="71" y="212"/>
                  </a:cubicBezTo>
                  <a:cubicBezTo>
                    <a:pt x="71" y="212"/>
                    <a:pt x="70" y="213"/>
                    <a:pt x="70" y="213"/>
                  </a:cubicBezTo>
                  <a:cubicBezTo>
                    <a:pt x="70" y="213"/>
                    <a:pt x="70" y="214"/>
                    <a:pt x="69" y="215"/>
                  </a:cubicBezTo>
                  <a:cubicBezTo>
                    <a:pt x="67" y="213"/>
                    <a:pt x="67" y="213"/>
                    <a:pt x="67" y="213"/>
                  </a:cubicBezTo>
                  <a:cubicBezTo>
                    <a:pt x="67" y="215"/>
                    <a:pt x="67" y="217"/>
                    <a:pt x="68" y="219"/>
                  </a:cubicBezTo>
                  <a:cubicBezTo>
                    <a:pt x="69" y="219"/>
                    <a:pt x="71" y="218"/>
                    <a:pt x="72" y="218"/>
                  </a:cubicBezTo>
                  <a:cubicBezTo>
                    <a:pt x="74" y="218"/>
                    <a:pt x="75" y="219"/>
                    <a:pt x="76" y="219"/>
                  </a:cubicBezTo>
                  <a:moveTo>
                    <a:pt x="112" y="158"/>
                  </a:moveTo>
                  <a:cubicBezTo>
                    <a:pt x="113" y="158"/>
                    <a:pt x="113" y="158"/>
                    <a:pt x="113" y="158"/>
                  </a:cubicBezTo>
                  <a:cubicBezTo>
                    <a:pt x="110" y="159"/>
                    <a:pt x="108" y="161"/>
                    <a:pt x="106" y="164"/>
                  </a:cubicBezTo>
                  <a:cubicBezTo>
                    <a:pt x="105" y="164"/>
                    <a:pt x="103" y="166"/>
                    <a:pt x="103" y="168"/>
                  </a:cubicBezTo>
                  <a:cubicBezTo>
                    <a:pt x="103" y="169"/>
                    <a:pt x="103" y="170"/>
                    <a:pt x="104" y="171"/>
                  </a:cubicBezTo>
                  <a:cubicBezTo>
                    <a:pt x="106" y="169"/>
                    <a:pt x="108" y="168"/>
                    <a:pt x="110" y="167"/>
                  </a:cubicBezTo>
                  <a:cubicBezTo>
                    <a:pt x="111" y="164"/>
                    <a:pt x="114" y="161"/>
                    <a:pt x="118" y="160"/>
                  </a:cubicBezTo>
                  <a:cubicBezTo>
                    <a:pt x="114" y="162"/>
                    <a:pt x="112" y="165"/>
                    <a:pt x="112" y="169"/>
                  </a:cubicBezTo>
                  <a:cubicBezTo>
                    <a:pt x="112" y="170"/>
                    <a:pt x="112" y="171"/>
                    <a:pt x="113" y="172"/>
                  </a:cubicBezTo>
                  <a:cubicBezTo>
                    <a:pt x="114" y="170"/>
                    <a:pt x="115" y="169"/>
                    <a:pt x="118" y="169"/>
                  </a:cubicBezTo>
                  <a:cubicBezTo>
                    <a:pt x="118" y="169"/>
                    <a:pt x="119" y="169"/>
                    <a:pt x="119" y="169"/>
                  </a:cubicBezTo>
                  <a:cubicBezTo>
                    <a:pt x="120" y="169"/>
                    <a:pt x="121" y="169"/>
                    <a:pt x="121" y="169"/>
                  </a:cubicBezTo>
                  <a:cubicBezTo>
                    <a:pt x="125" y="169"/>
                    <a:pt x="128" y="167"/>
                    <a:pt x="128" y="163"/>
                  </a:cubicBezTo>
                  <a:cubicBezTo>
                    <a:pt x="128" y="162"/>
                    <a:pt x="128" y="162"/>
                    <a:pt x="127" y="161"/>
                  </a:cubicBezTo>
                  <a:cubicBezTo>
                    <a:pt x="129" y="161"/>
                    <a:pt x="130" y="163"/>
                    <a:pt x="130" y="165"/>
                  </a:cubicBezTo>
                  <a:cubicBezTo>
                    <a:pt x="130" y="166"/>
                    <a:pt x="130" y="166"/>
                    <a:pt x="130" y="167"/>
                  </a:cubicBezTo>
                  <a:cubicBezTo>
                    <a:pt x="130" y="167"/>
                    <a:pt x="131" y="167"/>
                    <a:pt x="131" y="167"/>
                  </a:cubicBezTo>
                  <a:cubicBezTo>
                    <a:pt x="135" y="167"/>
                    <a:pt x="139" y="164"/>
                    <a:pt x="139" y="160"/>
                  </a:cubicBezTo>
                  <a:cubicBezTo>
                    <a:pt x="141" y="159"/>
                    <a:pt x="143" y="157"/>
                    <a:pt x="145" y="155"/>
                  </a:cubicBezTo>
                  <a:cubicBezTo>
                    <a:pt x="146" y="161"/>
                    <a:pt x="146" y="161"/>
                    <a:pt x="146" y="161"/>
                  </a:cubicBezTo>
                  <a:cubicBezTo>
                    <a:pt x="146" y="161"/>
                    <a:pt x="146" y="162"/>
                    <a:pt x="146" y="162"/>
                  </a:cubicBezTo>
                  <a:cubicBezTo>
                    <a:pt x="146" y="162"/>
                    <a:pt x="146" y="163"/>
                    <a:pt x="145" y="163"/>
                  </a:cubicBezTo>
                  <a:cubicBezTo>
                    <a:pt x="150" y="158"/>
                    <a:pt x="150" y="158"/>
                    <a:pt x="150" y="158"/>
                  </a:cubicBezTo>
                  <a:cubicBezTo>
                    <a:pt x="150" y="158"/>
                    <a:pt x="150" y="158"/>
                    <a:pt x="150" y="157"/>
                  </a:cubicBezTo>
                  <a:cubicBezTo>
                    <a:pt x="151" y="157"/>
                    <a:pt x="151" y="157"/>
                    <a:pt x="151" y="156"/>
                  </a:cubicBezTo>
                  <a:cubicBezTo>
                    <a:pt x="149" y="150"/>
                    <a:pt x="149" y="150"/>
                    <a:pt x="149" y="150"/>
                  </a:cubicBezTo>
                  <a:cubicBezTo>
                    <a:pt x="149" y="149"/>
                    <a:pt x="149" y="149"/>
                    <a:pt x="149" y="148"/>
                  </a:cubicBezTo>
                  <a:cubicBezTo>
                    <a:pt x="149" y="148"/>
                    <a:pt x="149" y="148"/>
                    <a:pt x="150" y="147"/>
                  </a:cubicBezTo>
                  <a:cubicBezTo>
                    <a:pt x="153" y="144"/>
                    <a:pt x="153" y="144"/>
                    <a:pt x="153" y="144"/>
                  </a:cubicBezTo>
                  <a:cubicBezTo>
                    <a:pt x="153" y="144"/>
                    <a:pt x="153" y="144"/>
                    <a:pt x="153" y="145"/>
                  </a:cubicBezTo>
                  <a:cubicBezTo>
                    <a:pt x="153" y="145"/>
                    <a:pt x="153" y="145"/>
                    <a:pt x="153" y="146"/>
                  </a:cubicBezTo>
                  <a:cubicBezTo>
                    <a:pt x="154" y="152"/>
                    <a:pt x="154" y="152"/>
                    <a:pt x="154" y="152"/>
                  </a:cubicBezTo>
                  <a:cubicBezTo>
                    <a:pt x="154" y="153"/>
                    <a:pt x="154" y="153"/>
                    <a:pt x="154" y="154"/>
                  </a:cubicBezTo>
                  <a:cubicBezTo>
                    <a:pt x="154" y="154"/>
                    <a:pt x="154" y="154"/>
                    <a:pt x="154" y="155"/>
                  </a:cubicBezTo>
                  <a:cubicBezTo>
                    <a:pt x="158" y="150"/>
                    <a:pt x="158" y="150"/>
                    <a:pt x="158" y="150"/>
                  </a:cubicBezTo>
                  <a:cubicBezTo>
                    <a:pt x="158" y="150"/>
                    <a:pt x="158" y="150"/>
                    <a:pt x="158" y="149"/>
                  </a:cubicBezTo>
                  <a:cubicBezTo>
                    <a:pt x="158" y="149"/>
                    <a:pt x="158" y="149"/>
                    <a:pt x="158" y="148"/>
                  </a:cubicBezTo>
                  <a:cubicBezTo>
                    <a:pt x="157" y="142"/>
                    <a:pt x="157" y="142"/>
                    <a:pt x="157" y="142"/>
                  </a:cubicBezTo>
                  <a:cubicBezTo>
                    <a:pt x="157" y="141"/>
                    <a:pt x="157" y="141"/>
                    <a:pt x="157" y="140"/>
                  </a:cubicBezTo>
                  <a:cubicBezTo>
                    <a:pt x="157" y="140"/>
                    <a:pt x="157" y="140"/>
                    <a:pt x="158" y="140"/>
                  </a:cubicBezTo>
                  <a:cubicBezTo>
                    <a:pt x="161" y="136"/>
                    <a:pt x="161" y="136"/>
                    <a:pt x="161" y="136"/>
                  </a:cubicBezTo>
                  <a:cubicBezTo>
                    <a:pt x="161" y="136"/>
                    <a:pt x="161" y="136"/>
                    <a:pt x="161" y="137"/>
                  </a:cubicBezTo>
                  <a:cubicBezTo>
                    <a:pt x="161" y="137"/>
                    <a:pt x="160" y="137"/>
                    <a:pt x="161" y="138"/>
                  </a:cubicBezTo>
                  <a:cubicBezTo>
                    <a:pt x="162" y="145"/>
                    <a:pt x="162" y="145"/>
                    <a:pt x="162" y="145"/>
                  </a:cubicBezTo>
                  <a:cubicBezTo>
                    <a:pt x="162" y="145"/>
                    <a:pt x="162" y="145"/>
                    <a:pt x="162" y="146"/>
                  </a:cubicBezTo>
                  <a:cubicBezTo>
                    <a:pt x="162" y="146"/>
                    <a:pt x="162" y="146"/>
                    <a:pt x="161" y="147"/>
                  </a:cubicBezTo>
                  <a:cubicBezTo>
                    <a:pt x="165" y="142"/>
                    <a:pt x="165" y="142"/>
                    <a:pt x="165" y="142"/>
                  </a:cubicBezTo>
                  <a:cubicBezTo>
                    <a:pt x="166" y="142"/>
                    <a:pt x="166" y="142"/>
                    <a:pt x="166" y="141"/>
                  </a:cubicBezTo>
                  <a:cubicBezTo>
                    <a:pt x="166" y="141"/>
                    <a:pt x="166" y="141"/>
                    <a:pt x="166" y="140"/>
                  </a:cubicBezTo>
                  <a:cubicBezTo>
                    <a:pt x="165" y="137"/>
                    <a:pt x="165" y="137"/>
                    <a:pt x="165" y="137"/>
                  </a:cubicBezTo>
                  <a:cubicBezTo>
                    <a:pt x="165" y="133"/>
                    <a:pt x="168" y="129"/>
                    <a:pt x="171" y="129"/>
                  </a:cubicBezTo>
                  <a:cubicBezTo>
                    <a:pt x="172" y="128"/>
                    <a:pt x="172" y="127"/>
                    <a:pt x="172" y="126"/>
                  </a:cubicBezTo>
                  <a:cubicBezTo>
                    <a:pt x="172" y="123"/>
                    <a:pt x="168" y="120"/>
                    <a:pt x="162" y="120"/>
                  </a:cubicBezTo>
                  <a:cubicBezTo>
                    <a:pt x="159" y="120"/>
                    <a:pt x="157" y="120"/>
                    <a:pt x="155" y="122"/>
                  </a:cubicBezTo>
                  <a:cubicBezTo>
                    <a:pt x="156" y="124"/>
                    <a:pt x="156" y="126"/>
                    <a:pt x="149" y="127"/>
                  </a:cubicBezTo>
                  <a:cubicBezTo>
                    <a:pt x="144" y="128"/>
                    <a:pt x="139" y="129"/>
                    <a:pt x="135" y="132"/>
                  </a:cubicBezTo>
                  <a:cubicBezTo>
                    <a:pt x="129" y="137"/>
                    <a:pt x="130" y="143"/>
                    <a:pt x="126" y="146"/>
                  </a:cubicBezTo>
                  <a:cubicBezTo>
                    <a:pt x="128" y="146"/>
                    <a:pt x="130" y="146"/>
                    <a:pt x="132" y="146"/>
                  </a:cubicBezTo>
                  <a:cubicBezTo>
                    <a:pt x="133" y="145"/>
                    <a:pt x="134" y="145"/>
                    <a:pt x="135" y="144"/>
                  </a:cubicBezTo>
                  <a:cubicBezTo>
                    <a:pt x="134" y="146"/>
                    <a:pt x="133" y="147"/>
                    <a:pt x="131" y="148"/>
                  </a:cubicBezTo>
                  <a:cubicBezTo>
                    <a:pt x="131" y="150"/>
                    <a:pt x="129" y="152"/>
                    <a:pt x="126" y="153"/>
                  </a:cubicBezTo>
                  <a:cubicBezTo>
                    <a:pt x="124" y="154"/>
                    <a:pt x="122" y="154"/>
                    <a:pt x="121" y="153"/>
                  </a:cubicBezTo>
                  <a:cubicBezTo>
                    <a:pt x="114" y="151"/>
                    <a:pt x="114" y="151"/>
                    <a:pt x="114" y="151"/>
                  </a:cubicBezTo>
                  <a:cubicBezTo>
                    <a:pt x="113" y="151"/>
                    <a:pt x="113" y="151"/>
                    <a:pt x="112" y="151"/>
                  </a:cubicBezTo>
                  <a:cubicBezTo>
                    <a:pt x="107" y="151"/>
                    <a:pt x="103" y="155"/>
                    <a:pt x="102" y="160"/>
                  </a:cubicBezTo>
                  <a:cubicBezTo>
                    <a:pt x="100" y="160"/>
                    <a:pt x="98" y="162"/>
                    <a:pt x="98" y="165"/>
                  </a:cubicBezTo>
                  <a:cubicBezTo>
                    <a:pt x="98" y="165"/>
                    <a:pt x="98" y="166"/>
                    <a:pt x="99" y="167"/>
                  </a:cubicBezTo>
                  <a:cubicBezTo>
                    <a:pt x="100" y="165"/>
                    <a:pt x="102" y="164"/>
                    <a:pt x="104" y="163"/>
                  </a:cubicBezTo>
                  <a:cubicBezTo>
                    <a:pt x="105" y="160"/>
                    <a:pt x="109" y="158"/>
                    <a:pt x="112" y="158"/>
                  </a:cubicBezTo>
                  <a:moveTo>
                    <a:pt x="113" y="196"/>
                  </a:moveTo>
                  <a:cubicBezTo>
                    <a:pt x="113" y="195"/>
                    <a:pt x="113" y="194"/>
                    <a:pt x="113" y="194"/>
                  </a:cubicBezTo>
                  <a:cubicBezTo>
                    <a:pt x="113" y="193"/>
                    <a:pt x="114" y="192"/>
                    <a:pt x="115" y="192"/>
                  </a:cubicBezTo>
                  <a:cubicBezTo>
                    <a:pt x="117" y="192"/>
                    <a:pt x="118" y="193"/>
                    <a:pt x="118" y="194"/>
                  </a:cubicBezTo>
                  <a:cubicBezTo>
                    <a:pt x="118" y="195"/>
                    <a:pt x="118" y="196"/>
                    <a:pt x="117" y="196"/>
                  </a:cubicBezTo>
                  <a:cubicBezTo>
                    <a:pt x="118" y="196"/>
                    <a:pt x="118" y="196"/>
                    <a:pt x="119" y="196"/>
                  </a:cubicBezTo>
                  <a:cubicBezTo>
                    <a:pt x="120" y="196"/>
                    <a:pt x="121" y="196"/>
                    <a:pt x="122" y="196"/>
                  </a:cubicBezTo>
                  <a:cubicBezTo>
                    <a:pt x="124" y="195"/>
                    <a:pt x="125" y="194"/>
                    <a:pt x="125" y="192"/>
                  </a:cubicBezTo>
                  <a:cubicBezTo>
                    <a:pt x="125" y="189"/>
                    <a:pt x="123" y="187"/>
                    <a:pt x="121" y="187"/>
                  </a:cubicBezTo>
                  <a:cubicBezTo>
                    <a:pt x="121" y="187"/>
                    <a:pt x="121" y="187"/>
                    <a:pt x="121" y="187"/>
                  </a:cubicBezTo>
                  <a:cubicBezTo>
                    <a:pt x="121" y="187"/>
                    <a:pt x="122" y="187"/>
                    <a:pt x="123" y="187"/>
                  </a:cubicBezTo>
                  <a:cubicBezTo>
                    <a:pt x="125" y="187"/>
                    <a:pt x="128" y="189"/>
                    <a:pt x="128" y="192"/>
                  </a:cubicBezTo>
                  <a:cubicBezTo>
                    <a:pt x="128" y="192"/>
                    <a:pt x="128" y="192"/>
                    <a:pt x="128" y="192"/>
                  </a:cubicBezTo>
                  <a:cubicBezTo>
                    <a:pt x="135" y="192"/>
                    <a:pt x="143" y="185"/>
                    <a:pt x="145" y="183"/>
                  </a:cubicBezTo>
                  <a:cubicBezTo>
                    <a:pt x="143" y="183"/>
                    <a:pt x="140" y="184"/>
                    <a:pt x="138" y="184"/>
                  </a:cubicBezTo>
                  <a:cubicBezTo>
                    <a:pt x="135" y="184"/>
                    <a:pt x="132" y="183"/>
                    <a:pt x="129" y="183"/>
                  </a:cubicBezTo>
                  <a:cubicBezTo>
                    <a:pt x="126" y="182"/>
                    <a:pt x="122" y="181"/>
                    <a:pt x="119" y="181"/>
                  </a:cubicBezTo>
                  <a:cubicBezTo>
                    <a:pt x="110" y="181"/>
                    <a:pt x="103" y="187"/>
                    <a:pt x="103" y="194"/>
                  </a:cubicBezTo>
                  <a:cubicBezTo>
                    <a:pt x="103" y="200"/>
                    <a:pt x="108" y="205"/>
                    <a:pt x="115" y="207"/>
                  </a:cubicBezTo>
                  <a:cubicBezTo>
                    <a:pt x="130" y="210"/>
                    <a:pt x="149" y="201"/>
                    <a:pt x="164" y="198"/>
                  </a:cubicBezTo>
                  <a:cubicBezTo>
                    <a:pt x="168" y="194"/>
                    <a:pt x="173" y="191"/>
                    <a:pt x="178" y="188"/>
                  </a:cubicBezTo>
                  <a:cubicBezTo>
                    <a:pt x="177" y="188"/>
                    <a:pt x="177" y="187"/>
                    <a:pt x="177" y="187"/>
                  </a:cubicBezTo>
                  <a:cubicBezTo>
                    <a:pt x="177" y="186"/>
                    <a:pt x="177" y="186"/>
                    <a:pt x="177" y="186"/>
                  </a:cubicBezTo>
                  <a:cubicBezTo>
                    <a:pt x="157" y="190"/>
                    <a:pt x="138" y="200"/>
                    <a:pt x="122" y="200"/>
                  </a:cubicBezTo>
                  <a:cubicBezTo>
                    <a:pt x="117" y="200"/>
                    <a:pt x="113" y="198"/>
                    <a:pt x="113" y="196"/>
                  </a:cubicBezTo>
                  <a:moveTo>
                    <a:pt x="223" y="150"/>
                  </a:moveTo>
                  <a:cubicBezTo>
                    <a:pt x="223" y="149"/>
                    <a:pt x="223" y="149"/>
                    <a:pt x="223" y="148"/>
                  </a:cubicBezTo>
                  <a:cubicBezTo>
                    <a:pt x="223" y="145"/>
                    <a:pt x="221" y="142"/>
                    <a:pt x="218" y="142"/>
                  </a:cubicBezTo>
                  <a:cubicBezTo>
                    <a:pt x="212" y="142"/>
                    <a:pt x="212" y="142"/>
                    <a:pt x="212" y="142"/>
                  </a:cubicBezTo>
                  <a:cubicBezTo>
                    <a:pt x="212" y="142"/>
                    <a:pt x="211" y="142"/>
                    <a:pt x="211" y="142"/>
                  </a:cubicBezTo>
                  <a:cubicBezTo>
                    <a:pt x="211" y="142"/>
                    <a:pt x="211" y="141"/>
                    <a:pt x="210" y="141"/>
                  </a:cubicBezTo>
                  <a:cubicBezTo>
                    <a:pt x="207" y="137"/>
                    <a:pt x="207" y="137"/>
                    <a:pt x="207" y="137"/>
                  </a:cubicBezTo>
                  <a:cubicBezTo>
                    <a:pt x="208" y="137"/>
                    <a:pt x="208" y="137"/>
                    <a:pt x="208" y="138"/>
                  </a:cubicBezTo>
                  <a:cubicBezTo>
                    <a:pt x="209" y="138"/>
                    <a:pt x="209" y="138"/>
                    <a:pt x="209" y="138"/>
                  </a:cubicBezTo>
                  <a:cubicBezTo>
                    <a:pt x="217" y="138"/>
                    <a:pt x="217" y="138"/>
                    <a:pt x="217" y="138"/>
                  </a:cubicBezTo>
                  <a:cubicBezTo>
                    <a:pt x="217" y="138"/>
                    <a:pt x="218" y="138"/>
                    <a:pt x="218" y="138"/>
                  </a:cubicBezTo>
                  <a:cubicBezTo>
                    <a:pt x="218" y="138"/>
                    <a:pt x="218" y="139"/>
                    <a:pt x="219" y="139"/>
                  </a:cubicBezTo>
                  <a:cubicBezTo>
                    <a:pt x="215" y="134"/>
                    <a:pt x="215" y="134"/>
                    <a:pt x="215" y="134"/>
                  </a:cubicBezTo>
                  <a:cubicBezTo>
                    <a:pt x="215" y="134"/>
                    <a:pt x="215" y="133"/>
                    <a:pt x="214" y="133"/>
                  </a:cubicBezTo>
                  <a:cubicBezTo>
                    <a:pt x="214" y="133"/>
                    <a:pt x="214" y="133"/>
                    <a:pt x="213" y="133"/>
                  </a:cubicBezTo>
                  <a:cubicBezTo>
                    <a:pt x="206" y="133"/>
                    <a:pt x="206" y="133"/>
                    <a:pt x="206" y="133"/>
                  </a:cubicBezTo>
                  <a:cubicBezTo>
                    <a:pt x="206" y="133"/>
                    <a:pt x="205" y="133"/>
                    <a:pt x="205" y="133"/>
                  </a:cubicBezTo>
                  <a:cubicBezTo>
                    <a:pt x="205" y="132"/>
                    <a:pt x="204" y="132"/>
                    <a:pt x="204" y="132"/>
                  </a:cubicBezTo>
                  <a:cubicBezTo>
                    <a:pt x="201" y="127"/>
                    <a:pt x="201" y="127"/>
                    <a:pt x="201" y="127"/>
                  </a:cubicBezTo>
                  <a:cubicBezTo>
                    <a:pt x="201" y="127"/>
                    <a:pt x="201" y="128"/>
                    <a:pt x="202" y="128"/>
                  </a:cubicBezTo>
                  <a:cubicBezTo>
                    <a:pt x="202" y="128"/>
                    <a:pt x="202" y="128"/>
                    <a:pt x="203" y="128"/>
                  </a:cubicBezTo>
                  <a:cubicBezTo>
                    <a:pt x="210" y="128"/>
                    <a:pt x="210" y="128"/>
                    <a:pt x="210" y="128"/>
                  </a:cubicBezTo>
                  <a:cubicBezTo>
                    <a:pt x="211" y="128"/>
                    <a:pt x="211" y="128"/>
                    <a:pt x="211" y="128"/>
                  </a:cubicBezTo>
                  <a:cubicBezTo>
                    <a:pt x="212" y="129"/>
                    <a:pt x="212" y="129"/>
                    <a:pt x="212" y="129"/>
                  </a:cubicBezTo>
                  <a:cubicBezTo>
                    <a:pt x="209" y="124"/>
                    <a:pt x="209" y="124"/>
                    <a:pt x="209" y="124"/>
                  </a:cubicBezTo>
                  <a:cubicBezTo>
                    <a:pt x="208" y="124"/>
                    <a:pt x="208" y="123"/>
                    <a:pt x="208" y="123"/>
                  </a:cubicBezTo>
                  <a:cubicBezTo>
                    <a:pt x="207" y="123"/>
                    <a:pt x="207" y="123"/>
                    <a:pt x="207" y="123"/>
                  </a:cubicBezTo>
                  <a:cubicBezTo>
                    <a:pt x="201" y="123"/>
                    <a:pt x="201" y="123"/>
                    <a:pt x="201" y="123"/>
                  </a:cubicBezTo>
                  <a:cubicBezTo>
                    <a:pt x="200" y="123"/>
                    <a:pt x="200" y="123"/>
                    <a:pt x="200" y="123"/>
                  </a:cubicBezTo>
                  <a:cubicBezTo>
                    <a:pt x="199" y="123"/>
                    <a:pt x="199" y="122"/>
                    <a:pt x="199" y="122"/>
                  </a:cubicBezTo>
                  <a:cubicBezTo>
                    <a:pt x="195" y="116"/>
                    <a:pt x="195" y="116"/>
                    <a:pt x="195" y="116"/>
                  </a:cubicBezTo>
                  <a:cubicBezTo>
                    <a:pt x="203" y="115"/>
                    <a:pt x="209" y="111"/>
                    <a:pt x="211" y="105"/>
                  </a:cubicBezTo>
                  <a:cubicBezTo>
                    <a:pt x="212" y="97"/>
                    <a:pt x="205" y="89"/>
                    <a:pt x="193" y="88"/>
                  </a:cubicBezTo>
                  <a:cubicBezTo>
                    <a:pt x="192" y="88"/>
                    <a:pt x="190" y="86"/>
                    <a:pt x="190" y="84"/>
                  </a:cubicBezTo>
                  <a:cubicBezTo>
                    <a:pt x="190" y="82"/>
                    <a:pt x="191" y="81"/>
                    <a:pt x="193" y="80"/>
                  </a:cubicBezTo>
                  <a:cubicBezTo>
                    <a:pt x="191" y="80"/>
                    <a:pt x="190" y="80"/>
                    <a:pt x="189" y="80"/>
                  </a:cubicBezTo>
                  <a:cubicBezTo>
                    <a:pt x="184" y="80"/>
                    <a:pt x="180" y="83"/>
                    <a:pt x="180" y="87"/>
                  </a:cubicBezTo>
                  <a:cubicBezTo>
                    <a:pt x="180" y="88"/>
                    <a:pt x="180" y="89"/>
                    <a:pt x="180" y="90"/>
                  </a:cubicBezTo>
                  <a:cubicBezTo>
                    <a:pt x="175" y="92"/>
                    <a:pt x="169" y="96"/>
                    <a:pt x="166" y="101"/>
                  </a:cubicBezTo>
                  <a:cubicBezTo>
                    <a:pt x="170" y="100"/>
                    <a:pt x="174" y="99"/>
                    <a:pt x="179" y="99"/>
                  </a:cubicBezTo>
                  <a:cubicBezTo>
                    <a:pt x="179" y="99"/>
                    <a:pt x="179" y="99"/>
                    <a:pt x="179" y="99"/>
                  </a:cubicBezTo>
                  <a:cubicBezTo>
                    <a:pt x="179" y="95"/>
                    <a:pt x="181" y="93"/>
                    <a:pt x="185" y="93"/>
                  </a:cubicBezTo>
                  <a:cubicBezTo>
                    <a:pt x="185" y="93"/>
                    <a:pt x="185" y="93"/>
                    <a:pt x="185" y="93"/>
                  </a:cubicBezTo>
                  <a:cubicBezTo>
                    <a:pt x="182" y="94"/>
                    <a:pt x="181" y="96"/>
                    <a:pt x="181" y="97"/>
                  </a:cubicBezTo>
                  <a:cubicBezTo>
                    <a:pt x="181" y="99"/>
                    <a:pt x="183" y="100"/>
                    <a:pt x="184" y="100"/>
                  </a:cubicBezTo>
                  <a:cubicBezTo>
                    <a:pt x="185" y="100"/>
                    <a:pt x="186" y="100"/>
                    <a:pt x="186" y="100"/>
                  </a:cubicBezTo>
                  <a:cubicBezTo>
                    <a:pt x="186" y="99"/>
                    <a:pt x="186" y="99"/>
                    <a:pt x="186" y="99"/>
                  </a:cubicBezTo>
                  <a:cubicBezTo>
                    <a:pt x="186" y="96"/>
                    <a:pt x="188" y="94"/>
                    <a:pt x="190" y="94"/>
                  </a:cubicBezTo>
                  <a:cubicBezTo>
                    <a:pt x="191" y="94"/>
                    <a:pt x="191" y="94"/>
                    <a:pt x="191" y="94"/>
                  </a:cubicBezTo>
                  <a:cubicBezTo>
                    <a:pt x="189" y="95"/>
                    <a:pt x="188" y="97"/>
                    <a:pt x="188" y="99"/>
                  </a:cubicBezTo>
                  <a:cubicBezTo>
                    <a:pt x="188" y="101"/>
                    <a:pt x="190" y="104"/>
                    <a:pt x="193" y="104"/>
                  </a:cubicBezTo>
                  <a:cubicBezTo>
                    <a:pt x="193" y="104"/>
                    <a:pt x="194" y="104"/>
                    <a:pt x="194" y="104"/>
                  </a:cubicBezTo>
                  <a:cubicBezTo>
                    <a:pt x="194" y="103"/>
                    <a:pt x="194" y="103"/>
                    <a:pt x="194" y="103"/>
                  </a:cubicBezTo>
                  <a:cubicBezTo>
                    <a:pt x="194" y="101"/>
                    <a:pt x="195" y="99"/>
                    <a:pt x="197" y="99"/>
                  </a:cubicBezTo>
                  <a:cubicBezTo>
                    <a:pt x="199" y="99"/>
                    <a:pt x="201" y="101"/>
                    <a:pt x="201" y="103"/>
                  </a:cubicBezTo>
                  <a:cubicBezTo>
                    <a:pt x="201" y="107"/>
                    <a:pt x="196" y="107"/>
                    <a:pt x="193" y="106"/>
                  </a:cubicBezTo>
                  <a:cubicBezTo>
                    <a:pt x="183" y="103"/>
                    <a:pt x="174" y="102"/>
                    <a:pt x="165" y="103"/>
                  </a:cubicBezTo>
                  <a:cubicBezTo>
                    <a:pt x="154" y="105"/>
                    <a:pt x="135" y="113"/>
                    <a:pt x="116" y="112"/>
                  </a:cubicBezTo>
                  <a:cubicBezTo>
                    <a:pt x="111" y="112"/>
                    <a:pt x="107" y="111"/>
                    <a:pt x="102" y="110"/>
                  </a:cubicBezTo>
                  <a:cubicBezTo>
                    <a:pt x="102" y="110"/>
                    <a:pt x="103" y="111"/>
                    <a:pt x="103" y="111"/>
                  </a:cubicBezTo>
                  <a:cubicBezTo>
                    <a:pt x="105" y="114"/>
                    <a:pt x="106" y="117"/>
                    <a:pt x="104" y="121"/>
                  </a:cubicBezTo>
                  <a:cubicBezTo>
                    <a:pt x="104" y="117"/>
                    <a:pt x="100" y="113"/>
                    <a:pt x="97" y="111"/>
                  </a:cubicBezTo>
                  <a:cubicBezTo>
                    <a:pt x="96" y="110"/>
                    <a:pt x="96" y="109"/>
                    <a:pt x="96" y="108"/>
                  </a:cubicBezTo>
                  <a:cubicBezTo>
                    <a:pt x="97" y="103"/>
                    <a:pt x="97" y="103"/>
                    <a:pt x="97" y="103"/>
                  </a:cubicBezTo>
                  <a:cubicBezTo>
                    <a:pt x="97" y="104"/>
                    <a:pt x="97" y="104"/>
                    <a:pt x="97" y="104"/>
                  </a:cubicBezTo>
                  <a:cubicBezTo>
                    <a:pt x="97" y="105"/>
                    <a:pt x="97" y="105"/>
                    <a:pt x="97" y="105"/>
                  </a:cubicBezTo>
                  <a:cubicBezTo>
                    <a:pt x="99" y="107"/>
                    <a:pt x="99" y="107"/>
                    <a:pt x="99" y="107"/>
                  </a:cubicBezTo>
                  <a:cubicBezTo>
                    <a:pt x="100" y="102"/>
                    <a:pt x="99" y="97"/>
                    <a:pt x="96" y="93"/>
                  </a:cubicBezTo>
                  <a:cubicBezTo>
                    <a:pt x="97" y="89"/>
                    <a:pt x="97" y="85"/>
                    <a:pt x="96" y="82"/>
                  </a:cubicBezTo>
                  <a:cubicBezTo>
                    <a:pt x="96" y="85"/>
                    <a:pt x="95" y="86"/>
                    <a:pt x="93" y="86"/>
                  </a:cubicBezTo>
                  <a:cubicBezTo>
                    <a:pt x="91" y="88"/>
                    <a:pt x="91" y="91"/>
                    <a:pt x="92" y="92"/>
                  </a:cubicBezTo>
                  <a:cubicBezTo>
                    <a:pt x="90" y="91"/>
                    <a:pt x="87" y="87"/>
                    <a:pt x="89" y="85"/>
                  </a:cubicBezTo>
                  <a:cubicBezTo>
                    <a:pt x="90" y="83"/>
                    <a:pt x="95" y="84"/>
                    <a:pt x="96" y="80"/>
                  </a:cubicBezTo>
                  <a:cubicBezTo>
                    <a:pt x="93" y="79"/>
                    <a:pt x="90" y="80"/>
                    <a:pt x="89" y="80"/>
                  </a:cubicBezTo>
                  <a:cubicBezTo>
                    <a:pt x="87" y="78"/>
                    <a:pt x="84" y="77"/>
                    <a:pt x="81" y="77"/>
                  </a:cubicBezTo>
                  <a:cubicBezTo>
                    <a:pt x="79" y="75"/>
                    <a:pt x="76" y="74"/>
                    <a:pt x="72" y="74"/>
                  </a:cubicBezTo>
                  <a:cubicBezTo>
                    <a:pt x="68" y="74"/>
                    <a:pt x="65" y="75"/>
                    <a:pt x="63" y="77"/>
                  </a:cubicBezTo>
                  <a:cubicBezTo>
                    <a:pt x="60" y="77"/>
                    <a:pt x="57" y="78"/>
                    <a:pt x="56" y="80"/>
                  </a:cubicBezTo>
                  <a:cubicBezTo>
                    <a:pt x="55" y="80"/>
                    <a:pt x="52" y="79"/>
                    <a:pt x="48" y="80"/>
                  </a:cubicBezTo>
                  <a:cubicBezTo>
                    <a:pt x="49" y="84"/>
                    <a:pt x="54" y="83"/>
                    <a:pt x="56" y="85"/>
                  </a:cubicBezTo>
                  <a:cubicBezTo>
                    <a:pt x="57" y="87"/>
                    <a:pt x="54" y="91"/>
                    <a:pt x="52" y="92"/>
                  </a:cubicBezTo>
                  <a:cubicBezTo>
                    <a:pt x="54" y="91"/>
                    <a:pt x="53" y="88"/>
                    <a:pt x="51" y="86"/>
                  </a:cubicBezTo>
                  <a:cubicBezTo>
                    <a:pt x="50" y="86"/>
                    <a:pt x="48" y="85"/>
                    <a:pt x="48" y="82"/>
                  </a:cubicBezTo>
                  <a:cubicBezTo>
                    <a:pt x="47" y="85"/>
                    <a:pt x="47" y="89"/>
                    <a:pt x="48" y="93"/>
                  </a:cubicBezTo>
                  <a:cubicBezTo>
                    <a:pt x="45" y="97"/>
                    <a:pt x="44" y="102"/>
                    <a:pt x="45" y="107"/>
                  </a:cubicBezTo>
                  <a:cubicBezTo>
                    <a:pt x="47" y="105"/>
                    <a:pt x="47" y="105"/>
                    <a:pt x="47" y="105"/>
                  </a:cubicBezTo>
                  <a:cubicBezTo>
                    <a:pt x="47" y="105"/>
                    <a:pt x="47" y="105"/>
                    <a:pt x="47" y="104"/>
                  </a:cubicBezTo>
                  <a:cubicBezTo>
                    <a:pt x="48" y="104"/>
                    <a:pt x="48" y="104"/>
                    <a:pt x="47" y="103"/>
                  </a:cubicBezTo>
                  <a:cubicBezTo>
                    <a:pt x="48" y="108"/>
                    <a:pt x="48" y="108"/>
                    <a:pt x="48" y="108"/>
                  </a:cubicBezTo>
                  <a:cubicBezTo>
                    <a:pt x="49" y="109"/>
                    <a:pt x="48" y="110"/>
                    <a:pt x="47" y="111"/>
                  </a:cubicBezTo>
                  <a:cubicBezTo>
                    <a:pt x="44" y="113"/>
                    <a:pt x="40" y="117"/>
                    <a:pt x="40" y="121"/>
                  </a:cubicBezTo>
                  <a:cubicBezTo>
                    <a:pt x="39" y="117"/>
                    <a:pt x="39" y="114"/>
                    <a:pt x="41" y="111"/>
                  </a:cubicBezTo>
                  <a:cubicBezTo>
                    <a:pt x="35" y="108"/>
                    <a:pt x="31" y="103"/>
                    <a:pt x="30" y="102"/>
                  </a:cubicBezTo>
                  <a:cubicBezTo>
                    <a:pt x="28" y="100"/>
                    <a:pt x="29" y="98"/>
                    <a:pt x="30" y="95"/>
                  </a:cubicBezTo>
                  <a:cubicBezTo>
                    <a:pt x="33" y="91"/>
                    <a:pt x="34" y="86"/>
                    <a:pt x="30" y="83"/>
                  </a:cubicBezTo>
                  <a:cubicBezTo>
                    <a:pt x="30" y="83"/>
                    <a:pt x="30" y="83"/>
                    <a:pt x="30" y="82"/>
                  </a:cubicBezTo>
                  <a:cubicBezTo>
                    <a:pt x="30" y="80"/>
                    <a:pt x="28" y="77"/>
                    <a:pt x="25" y="77"/>
                  </a:cubicBezTo>
                  <a:cubicBezTo>
                    <a:pt x="26" y="77"/>
                    <a:pt x="26" y="78"/>
                    <a:pt x="26" y="79"/>
                  </a:cubicBezTo>
                  <a:cubicBezTo>
                    <a:pt x="26" y="80"/>
                    <a:pt x="26" y="82"/>
                    <a:pt x="25" y="82"/>
                  </a:cubicBezTo>
                  <a:cubicBezTo>
                    <a:pt x="26" y="83"/>
                    <a:pt x="26" y="84"/>
                    <a:pt x="26" y="85"/>
                  </a:cubicBezTo>
                  <a:cubicBezTo>
                    <a:pt x="26" y="86"/>
                    <a:pt x="26" y="87"/>
                    <a:pt x="25" y="88"/>
                  </a:cubicBezTo>
                  <a:cubicBezTo>
                    <a:pt x="25" y="88"/>
                    <a:pt x="25" y="87"/>
                    <a:pt x="25" y="87"/>
                  </a:cubicBezTo>
                  <a:cubicBezTo>
                    <a:pt x="25" y="84"/>
                    <a:pt x="23" y="81"/>
                    <a:pt x="20" y="81"/>
                  </a:cubicBezTo>
                  <a:cubicBezTo>
                    <a:pt x="20" y="78"/>
                    <a:pt x="18" y="77"/>
                    <a:pt x="16" y="77"/>
                  </a:cubicBezTo>
                  <a:cubicBezTo>
                    <a:pt x="15" y="77"/>
                    <a:pt x="13" y="77"/>
                    <a:pt x="13" y="78"/>
                  </a:cubicBezTo>
                  <a:cubicBezTo>
                    <a:pt x="14" y="78"/>
                    <a:pt x="16" y="80"/>
                    <a:pt x="16" y="82"/>
                  </a:cubicBezTo>
                  <a:cubicBezTo>
                    <a:pt x="15" y="82"/>
                    <a:pt x="14" y="83"/>
                    <a:pt x="14" y="84"/>
                  </a:cubicBezTo>
                  <a:cubicBezTo>
                    <a:pt x="14" y="84"/>
                    <a:pt x="14" y="84"/>
                    <a:pt x="14" y="84"/>
                  </a:cubicBezTo>
                  <a:cubicBezTo>
                    <a:pt x="17" y="84"/>
                    <a:pt x="20" y="87"/>
                    <a:pt x="20" y="90"/>
                  </a:cubicBezTo>
                  <a:cubicBezTo>
                    <a:pt x="20" y="90"/>
                    <a:pt x="20" y="90"/>
                    <a:pt x="19" y="91"/>
                  </a:cubicBezTo>
                  <a:cubicBezTo>
                    <a:pt x="19" y="89"/>
                    <a:pt x="19" y="88"/>
                    <a:pt x="18" y="87"/>
                  </a:cubicBezTo>
                  <a:cubicBezTo>
                    <a:pt x="16" y="86"/>
                    <a:pt x="14" y="85"/>
                    <a:pt x="11" y="86"/>
                  </a:cubicBezTo>
                  <a:cubicBezTo>
                    <a:pt x="10" y="85"/>
                    <a:pt x="9" y="84"/>
                    <a:pt x="8" y="84"/>
                  </a:cubicBezTo>
                  <a:cubicBezTo>
                    <a:pt x="6" y="84"/>
                    <a:pt x="5" y="85"/>
                    <a:pt x="4" y="87"/>
                  </a:cubicBezTo>
                  <a:cubicBezTo>
                    <a:pt x="5" y="87"/>
                    <a:pt x="7" y="87"/>
                    <a:pt x="8" y="89"/>
                  </a:cubicBezTo>
                  <a:cubicBezTo>
                    <a:pt x="5" y="92"/>
                    <a:pt x="5" y="96"/>
                    <a:pt x="8" y="98"/>
                  </a:cubicBezTo>
                  <a:cubicBezTo>
                    <a:pt x="9" y="100"/>
                    <a:pt x="12" y="100"/>
                    <a:pt x="14" y="100"/>
                  </a:cubicBezTo>
                  <a:cubicBezTo>
                    <a:pt x="14" y="100"/>
                    <a:pt x="14" y="100"/>
                    <a:pt x="15" y="100"/>
                  </a:cubicBezTo>
                  <a:cubicBezTo>
                    <a:pt x="15" y="100"/>
                    <a:pt x="16" y="100"/>
                    <a:pt x="16" y="101"/>
                  </a:cubicBezTo>
                  <a:cubicBezTo>
                    <a:pt x="16" y="102"/>
                    <a:pt x="15" y="103"/>
                    <a:pt x="15" y="103"/>
                  </a:cubicBezTo>
                  <a:cubicBezTo>
                    <a:pt x="14" y="103"/>
                    <a:pt x="14" y="102"/>
                    <a:pt x="14" y="102"/>
                  </a:cubicBezTo>
                  <a:cubicBezTo>
                    <a:pt x="13" y="102"/>
                    <a:pt x="12" y="101"/>
                    <a:pt x="12" y="101"/>
                  </a:cubicBezTo>
                  <a:cubicBezTo>
                    <a:pt x="10" y="101"/>
                    <a:pt x="8" y="103"/>
                    <a:pt x="8" y="105"/>
                  </a:cubicBezTo>
                  <a:cubicBezTo>
                    <a:pt x="8" y="105"/>
                    <a:pt x="8" y="105"/>
                    <a:pt x="8" y="105"/>
                  </a:cubicBezTo>
                  <a:cubicBezTo>
                    <a:pt x="8" y="105"/>
                    <a:pt x="8" y="105"/>
                    <a:pt x="7" y="105"/>
                  </a:cubicBezTo>
                  <a:cubicBezTo>
                    <a:pt x="7" y="105"/>
                    <a:pt x="6" y="105"/>
                    <a:pt x="5" y="104"/>
                  </a:cubicBezTo>
                  <a:cubicBezTo>
                    <a:pt x="5" y="105"/>
                    <a:pt x="5" y="105"/>
                    <a:pt x="5" y="105"/>
                  </a:cubicBezTo>
                  <a:cubicBezTo>
                    <a:pt x="5" y="108"/>
                    <a:pt x="7" y="110"/>
                    <a:pt x="9" y="110"/>
                  </a:cubicBezTo>
                  <a:cubicBezTo>
                    <a:pt x="10" y="112"/>
                    <a:pt x="12" y="114"/>
                    <a:pt x="15" y="114"/>
                  </a:cubicBezTo>
                  <a:cubicBezTo>
                    <a:pt x="17" y="114"/>
                    <a:pt x="18" y="113"/>
                    <a:pt x="19" y="113"/>
                  </a:cubicBezTo>
                  <a:cubicBezTo>
                    <a:pt x="20" y="112"/>
                    <a:pt x="20" y="112"/>
                    <a:pt x="21" y="112"/>
                  </a:cubicBezTo>
                  <a:cubicBezTo>
                    <a:pt x="22" y="112"/>
                    <a:pt x="24" y="113"/>
                    <a:pt x="24" y="115"/>
                  </a:cubicBezTo>
                  <a:cubicBezTo>
                    <a:pt x="24" y="117"/>
                    <a:pt x="23" y="118"/>
                    <a:pt x="22" y="118"/>
                  </a:cubicBezTo>
                  <a:cubicBezTo>
                    <a:pt x="19" y="118"/>
                    <a:pt x="19" y="118"/>
                    <a:pt x="19" y="118"/>
                  </a:cubicBezTo>
                  <a:cubicBezTo>
                    <a:pt x="19" y="119"/>
                    <a:pt x="18" y="119"/>
                    <a:pt x="18" y="118"/>
                  </a:cubicBezTo>
                  <a:cubicBezTo>
                    <a:pt x="18" y="118"/>
                    <a:pt x="17" y="118"/>
                    <a:pt x="17" y="118"/>
                  </a:cubicBezTo>
                  <a:cubicBezTo>
                    <a:pt x="22" y="123"/>
                    <a:pt x="22" y="123"/>
                    <a:pt x="22" y="123"/>
                  </a:cubicBezTo>
                  <a:cubicBezTo>
                    <a:pt x="23" y="123"/>
                    <a:pt x="23" y="123"/>
                    <a:pt x="23" y="123"/>
                  </a:cubicBezTo>
                  <a:cubicBezTo>
                    <a:pt x="24" y="124"/>
                    <a:pt x="24" y="124"/>
                    <a:pt x="24" y="124"/>
                  </a:cubicBezTo>
                  <a:cubicBezTo>
                    <a:pt x="29" y="123"/>
                    <a:pt x="29" y="123"/>
                    <a:pt x="29" y="123"/>
                  </a:cubicBezTo>
                  <a:cubicBezTo>
                    <a:pt x="29" y="122"/>
                    <a:pt x="30" y="122"/>
                    <a:pt x="30" y="123"/>
                  </a:cubicBezTo>
                  <a:cubicBezTo>
                    <a:pt x="30" y="123"/>
                    <a:pt x="31" y="123"/>
                    <a:pt x="31" y="123"/>
                  </a:cubicBezTo>
                  <a:cubicBezTo>
                    <a:pt x="34" y="127"/>
                    <a:pt x="34" y="127"/>
                    <a:pt x="34" y="127"/>
                  </a:cubicBezTo>
                  <a:cubicBezTo>
                    <a:pt x="34" y="126"/>
                    <a:pt x="34" y="126"/>
                    <a:pt x="34" y="126"/>
                  </a:cubicBezTo>
                  <a:cubicBezTo>
                    <a:pt x="33" y="126"/>
                    <a:pt x="33" y="126"/>
                    <a:pt x="32" y="126"/>
                  </a:cubicBezTo>
                  <a:cubicBezTo>
                    <a:pt x="28" y="127"/>
                    <a:pt x="28" y="127"/>
                    <a:pt x="28" y="127"/>
                  </a:cubicBezTo>
                  <a:cubicBezTo>
                    <a:pt x="28" y="127"/>
                    <a:pt x="27" y="127"/>
                    <a:pt x="27" y="127"/>
                  </a:cubicBezTo>
                  <a:cubicBezTo>
                    <a:pt x="27" y="127"/>
                    <a:pt x="26" y="127"/>
                    <a:pt x="26" y="126"/>
                  </a:cubicBezTo>
                  <a:cubicBezTo>
                    <a:pt x="31" y="131"/>
                    <a:pt x="31" y="131"/>
                    <a:pt x="31" y="131"/>
                  </a:cubicBezTo>
                  <a:cubicBezTo>
                    <a:pt x="31" y="131"/>
                    <a:pt x="31" y="131"/>
                    <a:pt x="32" y="131"/>
                  </a:cubicBezTo>
                  <a:cubicBezTo>
                    <a:pt x="32" y="132"/>
                    <a:pt x="33" y="132"/>
                    <a:pt x="33" y="132"/>
                  </a:cubicBezTo>
                  <a:cubicBezTo>
                    <a:pt x="37" y="131"/>
                    <a:pt x="37" y="131"/>
                    <a:pt x="37" y="131"/>
                  </a:cubicBezTo>
                  <a:cubicBezTo>
                    <a:pt x="38" y="130"/>
                    <a:pt x="38" y="131"/>
                    <a:pt x="38" y="131"/>
                  </a:cubicBezTo>
                  <a:cubicBezTo>
                    <a:pt x="39" y="131"/>
                    <a:pt x="39" y="131"/>
                    <a:pt x="39" y="131"/>
                  </a:cubicBezTo>
                  <a:cubicBezTo>
                    <a:pt x="43" y="135"/>
                    <a:pt x="43" y="135"/>
                    <a:pt x="43" y="135"/>
                  </a:cubicBezTo>
                  <a:cubicBezTo>
                    <a:pt x="43" y="134"/>
                    <a:pt x="42" y="134"/>
                    <a:pt x="42" y="134"/>
                  </a:cubicBezTo>
                  <a:cubicBezTo>
                    <a:pt x="42" y="134"/>
                    <a:pt x="41" y="134"/>
                    <a:pt x="41" y="134"/>
                  </a:cubicBezTo>
                  <a:cubicBezTo>
                    <a:pt x="37" y="135"/>
                    <a:pt x="37" y="135"/>
                    <a:pt x="37" y="135"/>
                  </a:cubicBezTo>
                  <a:cubicBezTo>
                    <a:pt x="36" y="135"/>
                    <a:pt x="36" y="135"/>
                    <a:pt x="35" y="135"/>
                  </a:cubicBezTo>
                  <a:cubicBezTo>
                    <a:pt x="35" y="135"/>
                    <a:pt x="35" y="135"/>
                    <a:pt x="35" y="134"/>
                  </a:cubicBezTo>
                  <a:cubicBezTo>
                    <a:pt x="39" y="139"/>
                    <a:pt x="39" y="139"/>
                    <a:pt x="39" y="139"/>
                  </a:cubicBezTo>
                  <a:cubicBezTo>
                    <a:pt x="40" y="139"/>
                    <a:pt x="40" y="139"/>
                    <a:pt x="40" y="140"/>
                  </a:cubicBezTo>
                  <a:cubicBezTo>
                    <a:pt x="41" y="140"/>
                    <a:pt x="41" y="140"/>
                    <a:pt x="41" y="140"/>
                  </a:cubicBezTo>
                  <a:cubicBezTo>
                    <a:pt x="47" y="138"/>
                    <a:pt x="47" y="138"/>
                    <a:pt x="47" y="138"/>
                  </a:cubicBezTo>
                  <a:cubicBezTo>
                    <a:pt x="42" y="141"/>
                    <a:pt x="36" y="145"/>
                    <a:pt x="30" y="148"/>
                  </a:cubicBezTo>
                  <a:cubicBezTo>
                    <a:pt x="27" y="150"/>
                    <a:pt x="23" y="151"/>
                    <a:pt x="19" y="149"/>
                  </a:cubicBezTo>
                  <a:cubicBezTo>
                    <a:pt x="17" y="148"/>
                    <a:pt x="14" y="148"/>
                    <a:pt x="13" y="148"/>
                  </a:cubicBezTo>
                  <a:cubicBezTo>
                    <a:pt x="11" y="149"/>
                    <a:pt x="9" y="150"/>
                    <a:pt x="8" y="152"/>
                  </a:cubicBezTo>
                  <a:cubicBezTo>
                    <a:pt x="9" y="151"/>
                    <a:pt x="10" y="151"/>
                    <a:pt x="11" y="151"/>
                  </a:cubicBezTo>
                  <a:cubicBezTo>
                    <a:pt x="12" y="151"/>
                    <a:pt x="14" y="152"/>
                    <a:pt x="15" y="153"/>
                  </a:cubicBezTo>
                  <a:cubicBezTo>
                    <a:pt x="13" y="152"/>
                    <a:pt x="11" y="152"/>
                    <a:pt x="9" y="153"/>
                  </a:cubicBezTo>
                  <a:cubicBezTo>
                    <a:pt x="4" y="155"/>
                    <a:pt x="2" y="159"/>
                    <a:pt x="3" y="162"/>
                  </a:cubicBezTo>
                  <a:cubicBezTo>
                    <a:pt x="1" y="163"/>
                    <a:pt x="0" y="164"/>
                    <a:pt x="0" y="166"/>
                  </a:cubicBezTo>
                  <a:cubicBezTo>
                    <a:pt x="0" y="167"/>
                    <a:pt x="1" y="168"/>
                    <a:pt x="1" y="169"/>
                  </a:cubicBezTo>
                  <a:cubicBezTo>
                    <a:pt x="2" y="167"/>
                    <a:pt x="3" y="166"/>
                    <a:pt x="5" y="166"/>
                  </a:cubicBezTo>
                  <a:cubicBezTo>
                    <a:pt x="6" y="166"/>
                    <a:pt x="7" y="167"/>
                    <a:pt x="8" y="167"/>
                  </a:cubicBezTo>
                  <a:cubicBezTo>
                    <a:pt x="9" y="166"/>
                    <a:pt x="9" y="166"/>
                    <a:pt x="9" y="166"/>
                  </a:cubicBezTo>
                  <a:cubicBezTo>
                    <a:pt x="9" y="165"/>
                    <a:pt x="9" y="165"/>
                    <a:pt x="9" y="164"/>
                  </a:cubicBezTo>
                  <a:cubicBezTo>
                    <a:pt x="9" y="161"/>
                    <a:pt x="13" y="157"/>
                    <a:pt x="16" y="157"/>
                  </a:cubicBezTo>
                  <a:cubicBezTo>
                    <a:pt x="17" y="157"/>
                    <a:pt x="17" y="157"/>
                    <a:pt x="17" y="158"/>
                  </a:cubicBezTo>
                  <a:cubicBezTo>
                    <a:pt x="14" y="158"/>
                    <a:pt x="12" y="161"/>
                    <a:pt x="12" y="164"/>
                  </a:cubicBezTo>
                  <a:cubicBezTo>
                    <a:pt x="12" y="165"/>
                    <a:pt x="12" y="165"/>
                    <a:pt x="12" y="166"/>
                  </a:cubicBezTo>
                  <a:cubicBezTo>
                    <a:pt x="10" y="166"/>
                    <a:pt x="9" y="168"/>
                    <a:pt x="9" y="170"/>
                  </a:cubicBezTo>
                  <a:cubicBezTo>
                    <a:pt x="9" y="171"/>
                    <a:pt x="10" y="172"/>
                    <a:pt x="10" y="173"/>
                  </a:cubicBezTo>
                  <a:cubicBezTo>
                    <a:pt x="12" y="170"/>
                    <a:pt x="14" y="169"/>
                    <a:pt x="17" y="168"/>
                  </a:cubicBezTo>
                  <a:cubicBezTo>
                    <a:pt x="18" y="169"/>
                    <a:pt x="19" y="169"/>
                    <a:pt x="20" y="169"/>
                  </a:cubicBezTo>
                  <a:cubicBezTo>
                    <a:pt x="21" y="169"/>
                    <a:pt x="21" y="169"/>
                    <a:pt x="22" y="169"/>
                  </a:cubicBezTo>
                  <a:cubicBezTo>
                    <a:pt x="21" y="168"/>
                    <a:pt x="21" y="167"/>
                    <a:pt x="21" y="166"/>
                  </a:cubicBezTo>
                  <a:cubicBezTo>
                    <a:pt x="21" y="162"/>
                    <a:pt x="23" y="160"/>
                    <a:pt x="26" y="160"/>
                  </a:cubicBezTo>
                  <a:cubicBezTo>
                    <a:pt x="27" y="160"/>
                    <a:pt x="27" y="160"/>
                    <a:pt x="27" y="160"/>
                  </a:cubicBezTo>
                  <a:cubicBezTo>
                    <a:pt x="24" y="161"/>
                    <a:pt x="23" y="164"/>
                    <a:pt x="23" y="166"/>
                  </a:cubicBezTo>
                  <a:cubicBezTo>
                    <a:pt x="24" y="168"/>
                    <a:pt x="25" y="169"/>
                    <a:pt x="27" y="169"/>
                  </a:cubicBezTo>
                  <a:cubicBezTo>
                    <a:pt x="27" y="170"/>
                    <a:pt x="27" y="172"/>
                    <a:pt x="26" y="173"/>
                  </a:cubicBezTo>
                  <a:cubicBezTo>
                    <a:pt x="29" y="172"/>
                    <a:pt x="31" y="171"/>
                    <a:pt x="32" y="169"/>
                  </a:cubicBezTo>
                  <a:cubicBezTo>
                    <a:pt x="35" y="168"/>
                    <a:pt x="37" y="165"/>
                    <a:pt x="36" y="163"/>
                  </a:cubicBezTo>
                  <a:cubicBezTo>
                    <a:pt x="36" y="162"/>
                    <a:pt x="35" y="161"/>
                    <a:pt x="35" y="161"/>
                  </a:cubicBezTo>
                  <a:cubicBezTo>
                    <a:pt x="35" y="160"/>
                    <a:pt x="35" y="160"/>
                    <a:pt x="35" y="160"/>
                  </a:cubicBezTo>
                  <a:cubicBezTo>
                    <a:pt x="35" y="159"/>
                    <a:pt x="36" y="157"/>
                    <a:pt x="38" y="157"/>
                  </a:cubicBezTo>
                  <a:cubicBezTo>
                    <a:pt x="39" y="157"/>
                    <a:pt x="41" y="159"/>
                    <a:pt x="41" y="160"/>
                  </a:cubicBezTo>
                  <a:cubicBezTo>
                    <a:pt x="41" y="161"/>
                    <a:pt x="40" y="162"/>
                    <a:pt x="40" y="162"/>
                  </a:cubicBezTo>
                  <a:cubicBezTo>
                    <a:pt x="46" y="162"/>
                    <a:pt x="46" y="162"/>
                    <a:pt x="46" y="162"/>
                  </a:cubicBezTo>
                  <a:cubicBezTo>
                    <a:pt x="46" y="162"/>
                    <a:pt x="47" y="162"/>
                    <a:pt x="47" y="162"/>
                  </a:cubicBezTo>
                  <a:cubicBezTo>
                    <a:pt x="47" y="162"/>
                    <a:pt x="48" y="162"/>
                    <a:pt x="48" y="161"/>
                  </a:cubicBezTo>
                  <a:cubicBezTo>
                    <a:pt x="52" y="155"/>
                    <a:pt x="52" y="155"/>
                    <a:pt x="52" y="155"/>
                  </a:cubicBezTo>
                  <a:cubicBezTo>
                    <a:pt x="52" y="155"/>
                    <a:pt x="52" y="155"/>
                    <a:pt x="52" y="155"/>
                  </a:cubicBezTo>
                  <a:cubicBezTo>
                    <a:pt x="52" y="155"/>
                    <a:pt x="53" y="155"/>
                    <a:pt x="53" y="155"/>
                  </a:cubicBezTo>
                  <a:cubicBezTo>
                    <a:pt x="58" y="155"/>
                    <a:pt x="58" y="155"/>
                    <a:pt x="58" y="155"/>
                  </a:cubicBezTo>
                  <a:cubicBezTo>
                    <a:pt x="57" y="155"/>
                    <a:pt x="57" y="155"/>
                    <a:pt x="57" y="155"/>
                  </a:cubicBezTo>
                  <a:cubicBezTo>
                    <a:pt x="57" y="155"/>
                    <a:pt x="57" y="155"/>
                    <a:pt x="56" y="155"/>
                  </a:cubicBezTo>
                  <a:cubicBezTo>
                    <a:pt x="53" y="161"/>
                    <a:pt x="53" y="161"/>
                    <a:pt x="53" y="161"/>
                  </a:cubicBezTo>
                  <a:cubicBezTo>
                    <a:pt x="52" y="162"/>
                    <a:pt x="52" y="162"/>
                    <a:pt x="52" y="162"/>
                  </a:cubicBezTo>
                  <a:cubicBezTo>
                    <a:pt x="51" y="162"/>
                    <a:pt x="51" y="162"/>
                    <a:pt x="51" y="162"/>
                  </a:cubicBezTo>
                  <a:cubicBezTo>
                    <a:pt x="58" y="162"/>
                    <a:pt x="58" y="162"/>
                    <a:pt x="58" y="162"/>
                  </a:cubicBezTo>
                  <a:cubicBezTo>
                    <a:pt x="58" y="162"/>
                    <a:pt x="59" y="162"/>
                    <a:pt x="59" y="162"/>
                  </a:cubicBezTo>
                  <a:cubicBezTo>
                    <a:pt x="59" y="162"/>
                    <a:pt x="60" y="162"/>
                    <a:pt x="60" y="161"/>
                  </a:cubicBezTo>
                  <a:cubicBezTo>
                    <a:pt x="64" y="155"/>
                    <a:pt x="64" y="155"/>
                    <a:pt x="64" y="155"/>
                  </a:cubicBezTo>
                  <a:cubicBezTo>
                    <a:pt x="61" y="153"/>
                    <a:pt x="60" y="150"/>
                    <a:pt x="60" y="146"/>
                  </a:cubicBezTo>
                  <a:cubicBezTo>
                    <a:pt x="60" y="144"/>
                    <a:pt x="61" y="141"/>
                    <a:pt x="62" y="139"/>
                  </a:cubicBezTo>
                  <a:cubicBezTo>
                    <a:pt x="62" y="138"/>
                    <a:pt x="62" y="138"/>
                    <a:pt x="62" y="138"/>
                  </a:cubicBezTo>
                  <a:cubicBezTo>
                    <a:pt x="62" y="138"/>
                    <a:pt x="62" y="138"/>
                    <a:pt x="61" y="137"/>
                  </a:cubicBezTo>
                  <a:cubicBezTo>
                    <a:pt x="61" y="137"/>
                    <a:pt x="61" y="137"/>
                    <a:pt x="61" y="136"/>
                  </a:cubicBezTo>
                  <a:cubicBezTo>
                    <a:pt x="65" y="140"/>
                    <a:pt x="65" y="140"/>
                    <a:pt x="65" y="140"/>
                  </a:cubicBezTo>
                  <a:cubicBezTo>
                    <a:pt x="65" y="140"/>
                    <a:pt x="65" y="141"/>
                    <a:pt x="65" y="141"/>
                  </a:cubicBezTo>
                  <a:cubicBezTo>
                    <a:pt x="65" y="141"/>
                    <a:pt x="65" y="142"/>
                    <a:pt x="65" y="142"/>
                  </a:cubicBezTo>
                  <a:cubicBezTo>
                    <a:pt x="65" y="143"/>
                    <a:pt x="65" y="143"/>
                    <a:pt x="65" y="143"/>
                  </a:cubicBezTo>
                  <a:cubicBezTo>
                    <a:pt x="65" y="145"/>
                    <a:pt x="63" y="148"/>
                    <a:pt x="67" y="151"/>
                  </a:cubicBezTo>
                  <a:cubicBezTo>
                    <a:pt x="67" y="151"/>
                    <a:pt x="67" y="151"/>
                    <a:pt x="68" y="152"/>
                  </a:cubicBezTo>
                  <a:cubicBezTo>
                    <a:pt x="70" y="153"/>
                    <a:pt x="70" y="153"/>
                    <a:pt x="70" y="153"/>
                  </a:cubicBezTo>
                  <a:cubicBezTo>
                    <a:pt x="70" y="144"/>
                    <a:pt x="70" y="144"/>
                    <a:pt x="70" y="144"/>
                  </a:cubicBezTo>
                  <a:cubicBezTo>
                    <a:pt x="74" y="144"/>
                    <a:pt x="74" y="144"/>
                    <a:pt x="74" y="144"/>
                  </a:cubicBezTo>
                  <a:cubicBezTo>
                    <a:pt x="74" y="154"/>
                    <a:pt x="74" y="154"/>
                    <a:pt x="74" y="154"/>
                  </a:cubicBezTo>
                  <a:cubicBezTo>
                    <a:pt x="74" y="155"/>
                    <a:pt x="74" y="155"/>
                    <a:pt x="74" y="155"/>
                  </a:cubicBezTo>
                  <a:cubicBezTo>
                    <a:pt x="74" y="156"/>
                    <a:pt x="75" y="156"/>
                    <a:pt x="75" y="156"/>
                  </a:cubicBezTo>
                  <a:cubicBezTo>
                    <a:pt x="78" y="158"/>
                    <a:pt x="78" y="158"/>
                    <a:pt x="78" y="158"/>
                  </a:cubicBezTo>
                  <a:cubicBezTo>
                    <a:pt x="79" y="159"/>
                    <a:pt x="79" y="159"/>
                    <a:pt x="79" y="159"/>
                  </a:cubicBezTo>
                  <a:cubicBezTo>
                    <a:pt x="80" y="159"/>
                    <a:pt x="80" y="159"/>
                    <a:pt x="81" y="159"/>
                  </a:cubicBezTo>
                  <a:cubicBezTo>
                    <a:pt x="87" y="156"/>
                    <a:pt x="87" y="156"/>
                    <a:pt x="87" y="156"/>
                  </a:cubicBezTo>
                  <a:cubicBezTo>
                    <a:pt x="87" y="156"/>
                    <a:pt x="86" y="156"/>
                    <a:pt x="86" y="156"/>
                  </a:cubicBezTo>
                  <a:cubicBezTo>
                    <a:pt x="85" y="156"/>
                    <a:pt x="85" y="156"/>
                    <a:pt x="85" y="156"/>
                  </a:cubicBezTo>
                  <a:cubicBezTo>
                    <a:pt x="77" y="151"/>
                    <a:pt x="77" y="151"/>
                    <a:pt x="77" y="151"/>
                  </a:cubicBezTo>
                  <a:cubicBezTo>
                    <a:pt x="81" y="148"/>
                    <a:pt x="79" y="145"/>
                    <a:pt x="79" y="143"/>
                  </a:cubicBezTo>
                  <a:cubicBezTo>
                    <a:pt x="79" y="142"/>
                    <a:pt x="79" y="142"/>
                    <a:pt x="79" y="142"/>
                  </a:cubicBezTo>
                  <a:cubicBezTo>
                    <a:pt x="79" y="142"/>
                    <a:pt x="79" y="141"/>
                    <a:pt x="79" y="141"/>
                  </a:cubicBezTo>
                  <a:cubicBezTo>
                    <a:pt x="79" y="141"/>
                    <a:pt x="79" y="140"/>
                    <a:pt x="80" y="140"/>
                  </a:cubicBezTo>
                  <a:cubicBezTo>
                    <a:pt x="83" y="136"/>
                    <a:pt x="83" y="136"/>
                    <a:pt x="83" y="136"/>
                  </a:cubicBezTo>
                  <a:cubicBezTo>
                    <a:pt x="83" y="137"/>
                    <a:pt x="83" y="137"/>
                    <a:pt x="83" y="137"/>
                  </a:cubicBezTo>
                  <a:cubicBezTo>
                    <a:pt x="83" y="138"/>
                    <a:pt x="83" y="138"/>
                    <a:pt x="83" y="138"/>
                  </a:cubicBezTo>
                  <a:cubicBezTo>
                    <a:pt x="83" y="139"/>
                    <a:pt x="83" y="139"/>
                    <a:pt x="83" y="139"/>
                  </a:cubicBezTo>
                  <a:cubicBezTo>
                    <a:pt x="83" y="142"/>
                    <a:pt x="86" y="146"/>
                    <a:pt x="83" y="149"/>
                  </a:cubicBezTo>
                  <a:cubicBezTo>
                    <a:pt x="90" y="153"/>
                    <a:pt x="90" y="153"/>
                    <a:pt x="90" y="153"/>
                  </a:cubicBezTo>
                  <a:cubicBezTo>
                    <a:pt x="90" y="154"/>
                    <a:pt x="91" y="154"/>
                    <a:pt x="91" y="154"/>
                  </a:cubicBezTo>
                  <a:cubicBezTo>
                    <a:pt x="92" y="154"/>
                    <a:pt x="92" y="154"/>
                    <a:pt x="92" y="153"/>
                  </a:cubicBezTo>
                  <a:cubicBezTo>
                    <a:pt x="99" y="151"/>
                    <a:pt x="99" y="151"/>
                    <a:pt x="99" y="151"/>
                  </a:cubicBezTo>
                  <a:cubicBezTo>
                    <a:pt x="99" y="151"/>
                    <a:pt x="98" y="151"/>
                    <a:pt x="98" y="151"/>
                  </a:cubicBezTo>
                  <a:cubicBezTo>
                    <a:pt x="98" y="151"/>
                    <a:pt x="97" y="151"/>
                    <a:pt x="97" y="150"/>
                  </a:cubicBezTo>
                  <a:cubicBezTo>
                    <a:pt x="90" y="146"/>
                    <a:pt x="90" y="146"/>
                    <a:pt x="90" y="146"/>
                  </a:cubicBezTo>
                  <a:cubicBezTo>
                    <a:pt x="91" y="143"/>
                    <a:pt x="90" y="137"/>
                    <a:pt x="88" y="134"/>
                  </a:cubicBezTo>
                  <a:cubicBezTo>
                    <a:pt x="88" y="134"/>
                    <a:pt x="88" y="134"/>
                    <a:pt x="88" y="134"/>
                  </a:cubicBezTo>
                  <a:cubicBezTo>
                    <a:pt x="88" y="134"/>
                    <a:pt x="88" y="133"/>
                    <a:pt x="88" y="133"/>
                  </a:cubicBezTo>
                  <a:cubicBezTo>
                    <a:pt x="88" y="133"/>
                    <a:pt x="88" y="132"/>
                    <a:pt x="88" y="132"/>
                  </a:cubicBezTo>
                  <a:cubicBezTo>
                    <a:pt x="91" y="127"/>
                    <a:pt x="91" y="127"/>
                    <a:pt x="91" y="127"/>
                  </a:cubicBezTo>
                  <a:cubicBezTo>
                    <a:pt x="90" y="128"/>
                    <a:pt x="90" y="128"/>
                    <a:pt x="90" y="128"/>
                  </a:cubicBezTo>
                  <a:cubicBezTo>
                    <a:pt x="90" y="129"/>
                    <a:pt x="90" y="129"/>
                    <a:pt x="91" y="130"/>
                  </a:cubicBezTo>
                  <a:cubicBezTo>
                    <a:pt x="91" y="131"/>
                    <a:pt x="91" y="131"/>
                    <a:pt x="91" y="131"/>
                  </a:cubicBezTo>
                  <a:cubicBezTo>
                    <a:pt x="92" y="132"/>
                    <a:pt x="92" y="133"/>
                    <a:pt x="93" y="134"/>
                  </a:cubicBezTo>
                  <a:cubicBezTo>
                    <a:pt x="97" y="130"/>
                    <a:pt x="98" y="127"/>
                    <a:pt x="95" y="124"/>
                  </a:cubicBezTo>
                  <a:cubicBezTo>
                    <a:pt x="94" y="123"/>
                    <a:pt x="94" y="123"/>
                    <a:pt x="94" y="123"/>
                  </a:cubicBezTo>
                  <a:cubicBezTo>
                    <a:pt x="94" y="122"/>
                    <a:pt x="94" y="122"/>
                    <a:pt x="94" y="122"/>
                  </a:cubicBezTo>
                  <a:cubicBezTo>
                    <a:pt x="94" y="121"/>
                    <a:pt x="94" y="121"/>
                    <a:pt x="94" y="121"/>
                  </a:cubicBezTo>
                  <a:cubicBezTo>
                    <a:pt x="95" y="116"/>
                    <a:pt x="95" y="116"/>
                    <a:pt x="95" y="116"/>
                  </a:cubicBezTo>
                  <a:cubicBezTo>
                    <a:pt x="95" y="116"/>
                    <a:pt x="95" y="116"/>
                    <a:pt x="95" y="117"/>
                  </a:cubicBezTo>
                  <a:cubicBezTo>
                    <a:pt x="95" y="117"/>
                    <a:pt x="95" y="117"/>
                    <a:pt x="96" y="118"/>
                  </a:cubicBezTo>
                  <a:cubicBezTo>
                    <a:pt x="98" y="121"/>
                    <a:pt x="98" y="121"/>
                    <a:pt x="98" y="121"/>
                  </a:cubicBezTo>
                  <a:cubicBezTo>
                    <a:pt x="103" y="126"/>
                    <a:pt x="100" y="133"/>
                    <a:pt x="94" y="139"/>
                  </a:cubicBezTo>
                  <a:cubicBezTo>
                    <a:pt x="95" y="140"/>
                    <a:pt x="95" y="142"/>
                    <a:pt x="95" y="143"/>
                  </a:cubicBezTo>
                  <a:cubicBezTo>
                    <a:pt x="102" y="148"/>
                    <a:pt x="102" y="148"/>
                    <a:pt x="102" y="148"/>
                  </a:cubicBezTo>
                  <a:cubicBezTo>
                    <a:pt x="103" y="148"/>
                    <a:pt x="103" y="148"/>
                    <a:pt x="103" y="148"/>
                  </a:cubicBezTo>
                  <a:cubicBezTo>
                    <a:pt x="104" y="148"/>
                    <a:pt x="104" y="148"/>
                    <a:pt x="105" y="148"/>
                  </a:cubicBezTo>
                  <a:cubicBezTo>
                    <a:pt x="110" y="146"/>
                    <a:pt x="110" y="146"/>
                    <a:pt x="110" y="146"/>
                  </a:cubicBezTo>
                  <a:cubicBezTo>
                    <a:pt x="110" y="146"/>
                    <a:pt x="110" y="146"/>
                    <a:pt x="109" y="146"/>
                  </a:cubicBezTo>
                  <a:cubicBezTo>
                    <a:pt x="108" y="146"/>
                    <a:pt x="107" y="145"/>
                    <a:pt x="107" y="143"/>
                  </a:cubicBezTo>
                  <a:cubicBezTo>
                    <a:pt x="107" y="142"/>
                    <a:pt x="107" y="141"/>
                    <a:pt x="108" y="141"/>
                  </a:cubicBezTo>
                  <a:cubicBezTo>
                    <a:pt x="130" y="134"/>
                    <a:pt x="150" y="117"/>
                    <a:pt x="163" y="117"/>
                  </a:cubicBezTo>
                  <a:cubicBezTo>
                    <a:pt x="169" y="117"/>
                    <a:pt x="175" y="121"/>
                    <a:pt x="175" y="126"/>
                  </a:cubicBezTo>
                  <a:cubicBezTo>
                    <a:pt x="175" y="127"/>
                    <a:pt x="174" y="127"/>
                    <a:pt x="174" y="128"/>
                  </a:cubicBezTo>
                  <a:cubicBezTo>
                    <a:pt x="171" y="136"/>
                    <a:pt x="175" y="143"/>
                    <a:pt x="186" y="146"/>
                  </a:cubicBezTo>
                  <a:cubicBezTo>
                    <a:pt x="188" y="147"/>
                    <a:pt x="189" y="148"/>
                    <a:pt x="189" y="150"/>
                  </a:cubicBezTo>
                  <a:cubicBezTo>
                    <a:pt x="189" y="151"/>
                    <a:pt x="189" y="151"/>
                    <a:pt x="189" y="151"/>
                  </a:cubicBezTo>
                  <a:cubicBezTo>
                    <a:pt x="189" y="151"/>
                    <a:pt x="190" y="151"/>
                    <a:pt x="190" y="151"/>
                  </a:cubicBezTo>
                  <a:cubicBezTo>
                    <a:pt x="193" y="151"/>
                    <a:pt x="195" y="150"/>
                    <a:pt x="197" y="148"/>
                  </a:cubicBezTo>
                  <a:cubicBezTo>
                    <a:pt x="199" y="148"/>
                    <a:pt x="201" y="147"/>
                    <a:pt x="203" y="147"/>
                  </a:cubicBezTo>
                  <a:cubicBezTo>
                    <a:pt x="203" y="148"/>
                    <a:pt x="203" y="148"/>
                    <a:pt x="203" y="149"/>
                  </a:cubicBezTo>
                  <a:cubicBezTo>
                    <a:pt x="204" y="151"/>
                    <a:pt x="203" y="153"/>
                    <a:pt x="202" y="154"/>
                  </a:cubicBezTo>
                  <a:cubicBezTo>
                    <a:pt x="199" y="154"/>
                    <a:pt x="196" y="153"/>
                    <a:pt x="194" y="154"/>
                  </a:cubicBezTo>
                  <a:cubicBezTo>
                    <a:pt x="189" y="154"/>
                    <a:pt x="186" y="157"/>
                    <a:pt x="186" y="162"/>
                  </a:cubicBezTo>
                  <a:cubicBezTo>
                    <a:pt x="186" y="162"/>
                    <a:pt x="186" y="162"/>
                    <a:pt x="186" y="163"/>
                  </a:cubicBezTo>
                  <a:cubicBezTo>
                    <a:pt x="185" y="163"/>
                    <a:pt x="184" y="165"/>
                    <a:pt x="184" y="167"/>
                  </a:cubicBezTo>
                  <a:cubicBezTo>
                    <a:pt x="184" y="168"/>
                    <a:pt x="184" y="168"/>
                    <a:pt x="184" y="169"/>
                  </a:cubicBezTo>
                  <a:cubicBezTo>
                    <a:pt x="186" y="168"/>
                    <a:pt x="187" y="166"/>
                    <a:pt x="189" y="166"/>
                  </a:cubicBezTo>
                  <a:cubicBezTo>
                    <a:pt x="190" y="162"/>
                    <a:pt x="193" y="159"/>
                    <a:pt x="197" y="159"/>
                  </a:cubicBezTo>
                  <a:cubicBezTo>
                    <a:pt x="197" y="159"/>
                    <a:pt x="198" y="159"/>
                    <a:pt x="198" y="159"/>
                  </a:cubicBezTo>
                  <a:cubicBezTo>
                    <a:pt x="194" y="159"/>
                    <a:pt x="191" y="163"/>
                    <a:pt x="191" y="167"/>
                  </a:cubicBezTo>
                  <a:cubicBezTo>
                    <a:pt x="191" y="167"/>
                    <a:pt x="191" y="167"/>
                    <a:pt x="191" y="168"/>
                  </a:cubicBezTo>
                  <a:cubicBezTo>
                    <a:pt x="191" y="168"/>
                    <a:pt x="191" y="169"/>
                    <a:pt x="191" y="170"/>
                  </a:cubicBezTo>
                  <a:cubicBezTo>
                    <a:pt x="191" y="171"/>
                    <a:pt x="191" y="172"/>
                    <a:pt x="192" y="173"/>
                  </a:cubicBezTo>
                  <a:cubicBezTo>
                    <a:pt x="193" y="171"/>
                    <a:pt x="194" y="169"/>
                    <a:pt x="197" y="169"/>
                  </a:cubicBezTo>
                  <a:cubicBezTo>
                    <a:pt x="198" y="168"/>
                    <a:pt x="200" y="168"/>
                    <a:pt x="201" y="168"/>
                  </a:cubicBezTo>
                  <a:cubicBezTo>
                    <a:pt x="201" y="168"/>
                    <a:pt x="201" y="167"/>
                    <a:pt x="201" y="166"/>
                  </a:cubicBezTo>
                  <a:cubicBezTo>
                    <a:pt x="201" y="163"/>
                    <a:pt x="204" y="160"/>
                    <a:pt x="207" y="160"/>
                  </a:cubicBezTo>
                  <a:cubicBezTo>
                    <a:pt x="208" y="160"/>
                    <a:pt x="208" y="160"/>
                    <a:pt x="208" y="160"/>
                  </a:cubicBezTo>
                  <a:cubicBezTo>
                    <a:pt x="206" y="160"/>
                    <a:pt x="204" y="162"/>
                    <a:pt x="204" y="165"/>
                  </a:cubicBezTo>
                  <a:cubicBezTo>
                    <a:pt x="204" y="167"/>
                    <a:pt x="205" y="168"/>
                    <a:pt x="206" y="169"/>
                  </a:cubicBezTo>
                  <a:cubicBezTo>
                    <a:pt x="206" y="169"/>
                    <a:pt x="206" y="169"/>
                    <a:pt x="206" y="169"/>
                  </a:cubicBezTo>
                  <a:cubicBezTo>
                    <a:pt x="206" y="171"/>
                    <a:pt x="207" y="172"/>
                    <a:pt x="208" y="173"/>
                  </a:cubicBezTo>
                  <a:cubicBezTo>
                    <a:pt x="208" y="170"/>
                    <a:pt x="210" y="169"/>
                    <a:pt x="212" y="169"/>
                  </a:cubicBezTo>
                  <a:cubicBezTo>
                    <a:pt x="215" y="169"/>
                    <a:pt x="216" y="168"/>
                    <a:pt x="218" y="168"/>
                  </a:cubicBezTo>
                  <a:cubicBezTo>
                    <a:pt x="220" y="167"/>
                    <a:pt x="221" y="165"/>
                    <a:pt x="221" y="163"/>
                  </a:cubicBezTo>
                  <a:cubicBezTo>
                    <a:pt x="221" y="161"/>
                    <a:pt x="220" y="160"/>
                    <a:pt x="219" y="159"/>
                  </a:cubicBezTo>
                  <a:cubicBezTo>
                    <a:pt x="220" y="156"/>
                    <a:pt x="220" y="152"/>
                    <a:pt x="219" y="148"/>
                  </a:cubicBezTo>
                  <a:cubicBezTo>
                    <a:pt x="219" y="148"/>
                    <a:pt x="219" y="148"/>
                    <a:pt x="219" y="148"/>
                  </a:cubicBezTo>
                  <a:cubicBezTo>
                    <a:pt x="221" y="148"/>
                    <a:pt x="222" y="149"/>
                    <a:pt x="223" y="150"/>
                  </a:cubicBezTo>
                  <a:moveTo>
                    <a:pt x="53" y="131"/>
                  </a:moveTo>
                  <a:cubicBezTo>
                    <a:pt x="54" y="130"/>
                    <a:pt x="54" y="130"/>
                    <a:pt x="54" y="130"/>
                  </a:cubicBezTo>
                  <a:cubicBezTo>
                    <a:pt x="54" y="129"/>
                    <a:pt x="54" y="129"/>
                    <a:pt x="54" y="128"/>
                  </a:cubicBezTo>
                  <a:cubicBezTo>
                    <a:pt x="54" y="128"/>
                    <a:pt x="54" y="128"/>
                    <a:pt x="54" y="127"/>
                  </a:cubicBezTo>
                  <a:cubicBezTo>
                    <a:pt x="56" y="132"/>
                    <a:pt x="56" y="132"/>
                    <a:pt x="56" y="132"/>
                  </a:cubicBezTo>
                  <a:cubicBezTo>
                    <a:pt x="56" y="132"/>
                    <a:pt x="56" y="133"/>
                    <a:pt x="56" y="133"/>
                  </a:cubicBezTo>
                  <a:cubicBezTo>
                    <a:pt x="56" y="133"/>
                    <a:pt x="56" y="134"/>
                    <a:pt x="56" y="134"/>
                  </a:cubicBezTo>
                  <a:cubicBezTo>
                    <a:pt x="56" y="134"/>
                    <a:pt x="56" y="134"/>
                    <a:pt x="56" y="134"/>
                  </a:cubicBezTo>
                  <a:cubicBezTo>
                    <a:pt x="54" y="137"/>
                    <a:pt x="53" y="143"/>
                    <a:pt x="55" y="146"/>
                  </a:cubicBezTo>
                  <a:cubicBezTo>
                    <a:pt x="51" y="145"/>
                    <a:pt x="50" y="142"/>
                    <a:pt x="50" y="139"/>
                  </a:cubicBezTo>
                  <a:cubicBezTo>
                    <a:pt x="43" y="132"/>
                    <a:pt x="41" y="126"/>
                    <a:pt x="46" y="120"/>
                  </a:cubicBezTo>
                  <a:cubicBezTo>
                    <a:pt x="49" y="117"/>
                    <a:pt x="49" y="117"/>
                    <a:pt x="49" y="117"/>
                  </a:cubicBezTo>
                  <a:cubicBezTo>
                    <a:pt x="49" y="117"/>
                    <a:pt x="49" y="116"/>
                    <a:pt x="49" y="116"/>
                  </a:cubicBezTo>
                  <a:cubicBezTo>
                    <a:pt x="49" y="116"/>
                    <a:pt x="49" y="115"/>
                    <a:pt x="49" y="115"/>
                  </a:cubicBezTo>
                  <a:cubicBezTo>
                    <a:pt x="51" y="120"/>
                    <a:pt x="51" y="120"/>
                    <a:pt x="51" y="120"/>
                  </a:cubicBezTo>
                  <a:cubicBezTo>
                    <a:pt x="51" y="120"/>
                    <a:pt x="51" y="121"/>
                    <a:pt x="51" y="121"/>
                  </a:cubicBezTo>
                  <a:cubicBezTo>
                    <a:pt x="51" y="121"/>
                    <a:pt x="50" y="122"/>
                    <a:pt x="50" y="122"/>
                  </a:cubicBezTo>
                  <a:cubicBezTo>
                    <a:pt x="49" y="123"/>
                    <a:pt x="49" y="123"/>
                    <a:pt x="49" y="123"/>
                  </a:cubicBezTo>
                  <a:cubicBezTo>
                    <a:pt x="47" y="126"/>
                    <a:pt x="48" y="130"/>
                    <a:pt x="52" y="134"/>
                  </a:cubicBezTo>
                  <a:cubicBezTo>
                    <a:pt x="52" y="133"/>
                    <a:pt x="52" y="132"/>
                    <a:pt x="53" y="131"/>
                  </a:cubicBezTo>
                  <a:moveTo>
                    <a:pt x="62" y="96"/>
                  </a:moveTo>
                  <a:cubicBezTo>
                    <a:pt x="60" y="96"/>
                    <a:pt x="60" y="96"/>
                    <a:pt x="60" y="96"/>
                  </a:cubicBezTo>
                  <a:cubicBezTo>
                    <a:pt x="59" y="96"/>
                    <a:pt x="57" y="93"/>
                    <a:pt x="57" y="91"/>
                  </a:cubicBezTo>
                  <a:cubicBezTo>
                    <a:pt x="58" y="92"/>
                    <a:pt x="59" y="93"/>
                    <a:pt x="60" y="93"/>
                  </a:cubicBezTo>
                  <a:cubicBezTo>
                    <a:pt x="68" y="93"/>
                    <a:pt x="68" y="93"/>
                    <a:pt x="68" y="93"/>
                  </a:cubicBezTo>
                  <a:cubicBezTo>
                    <a:pt x="69" y="93"/>
                    <a:pt x="69" y="93"/>
                    <a:pt x="70" y="94"/>
                  </a:cubicBezTo>
                  <a:cubicBezTo>
                    <a:pt x="70" y="95"/>
                    <a:pt x="70" y="96"/>
                    <a:pt x="70" y="97"/>
                  </a:cubicBezTo>
                  <a:cubicBezTo>
                    <a:pt x="69" y="96"/>
                    <a:pt x="69" y="96"/>
                    <a:pt x="68" y="96"/>
                  </a:cubicBezTo>
                  <a:cubicBezTo>
                    <a:pt x="66" y="96"/>
                    <a:pt x="66" y="96"/>
                    <a:pt x="66" y="96"/>
                  </a:cubicBezTo>
                  <a:cubicBezTo>
                    <a:pt x="67" y="96"/>
                    <a:pt x="67" y="97"/>
                    <a:pt x="67" y="97"/>
                  </a:cubicBezTo>
                  <a:cubicBezTo>
                    <a:pt x="67" y="99"/>
                    <a:pt x="66" y="100"/>
                    <a:pt x="64" y="100"/>
                  </a:cubicBezTo>
                  <a:cubicBezTo>
                    <a:pt x="63" y="100"/>
                    <a:pt x="61" y="99"/>
                    <a:pt x="61" y="97"/>
                  </a:cubicBezTo>
                  <a:cubicBezTo>
                    <a:pt x="61" y="97"/>
                    <a:pt x="62" y="96"/>
                    <a:pt x="62" y="96"/>
                  </a:cubicBezTo>
                  <a:moveTo>
                    <a:pt x="64" y="82"/>
                  </a:moveTo>
                  <a:cubicBezTo>
                    <a:pt x="67" y="86"/>
                    <a:pt x="67" y="86"/>
                    <a:pt x="67" y="86"/>
                  </a:cubicBezTo>
                  <a:cubicBezTo>
                    <a:pt x="68" y="87"/>
                    <a:pt x="68" y="87"/>
                    <a:pt x="69" y="88"/>
                  </a:cubicBezTo>
                  <a:cubicBezTo>
                    <a:pt x="66" y="88"/>
                    <a:pt x="66" y="88"/>
                    <a:pt x="66" y="88"/>
                  </a:cubicBezTo>
                  <a:cubicBezTo>
                    <a:pt x="65" y="88"/>
                    <a:pt x="64" y="87"/>
                    <a:pt x="63" y="86"/>
                  </a:cubicBezTo>
                  <a:cubicBezTo>
                    <a:pt x="60" y="82"/>
                    <a:pt x="60" y="82"/>
                    <a:pt x="60" y="82"/>
                  </a:cubicBezTo>
                  <a:cubicBezTo>
                    <a:pt x="60" y="82"/>
                    <a:pt x="59" y="81"/>
                    <a:pt x="59" y="81"/>
                  </a:cubicBezTo>
                  <a:cubicBezTo>
                    <a:pt x="62" y="81"/>
                    <a:pt x="62" y="81"/>
                    <a:pt x="62" y="81"/>
                  </a:cubicBezTo>
                  <a:cubicBezTo>
                    <a:pt x="62" y="81"/>
                    <a:pt x="63" y="81"/>
                    <a:pt x="64" y="82"/>
                  </a:cubicBezTo>
                  <a:moveTo>
                    <a:pt x="73" y="81"/>
                  </a:moveTo>
                  <a:cubicBezTo>
                    <a:pt x="76" y="86"/>
                    <a:pt x="76" y="86"/>
                    <a:pt x="76" y="86"/>
                  </a:cubicBezTo>
                  <a:cubicBezTo>
                    <a:pt x="77" y="87"/>
                    <a:pt x="78" y="88"/>
                    <a:pt x="78" y="88"/>
                  </a:cubicBezTo>
                  <a:cubicBezTo>
                    <a:pt x="75" y="88"/>
                    <a:pt x="75" y="88"/>
                    <a:pt x="75" y="88"/>
                  </a:cubicBezTo>
                  <a:cubicBezTo>
                    <a:pt x="74" y="88"/>
                    <a:pt x="73" y="88"/>
                    <a:pt x="72" y="87"/>
                  </a:cubicBezTo>
                  <a:cubicBezTo>
                    <a:pt x="69" y="82"/>
                    <a:pt x="69" y="82"/>
                    <a:pt x="69" y="82"/>
                  </a:cubicBezTo>
                  <a:cubicBezTo>
                    <a:pt x="68" y="80"/>
                    <a:pt x="68" y="80"/>
                    <a:pt x="66" y="79"/>
                  </a:cubicBezTo>
                  <a:cubicBezTo>
                    <a:pt x="69" y="79"/>
                    <a:pt x="69" y="79"/>
                    <a:pt x="69" y="79"/>
                  </a:cubicBezTo>
                  <a:cubicBezTo>
                    <a:pt x="71" y="79"/>
                    <a:pt x="72" y="80"/>
                    <a:pt x="73" y="81"/>
                  </a:cubicBezTo>
                  <a:moveTo>
                    <a:pt x="86" y="88"/>
                  </a:moveTo>
                  <a:cubicBezTo>
                    <a:pt x="84" y="88"/>
                    <a:pt x="84" y="88"/>
                    <a:pt x="84" y="88"/>
                  </a:cubicBezTo>
                  <a:cubicBezTo>
                    <a:pt x="82" y="88"/>
                    <a:pt x="81" y="87"/>
                    <a:pt x="81" y="86"/>
                  </a:cubicBezTo>
                  <a:cubicBezTo>
                    <a:pt x="78" y="82"/>
                    <a:pt x="78" y="82"/>
                    <a:pt x="78" y="82"/>
                  </a:cubicBezTo>
                  <a:cubicBezTo>
                    <a:pt x="77" y="82"/>
                    <a:pt x="77" y="81"/>
                    <a:pt x="76" y="81"/>
                  </a:cubicBezTo>
                  <a:cubicBezTo>
                    <a:pt x="79" y="81"/>
                    <a:pt x="79" y="81"/>
                    <a:pt x="79" y="81"/>
                  </a:cubicBezTo>
                  <a:cubicBezTo>
                    <a:pt x="80" y="81"/>
                    <a:pt x="81" y="81"/>
                    <a:pt x="81" y="82"/>
                  </a:cubicBezTo>
                  <a:cubicBezTo>
                    <a:pt x="84" y="86"/>
                    <a:pt x="84" y="86"/>
                    <a:pt x="84" y="86"/>
                  </a:cubicBezTo>
                  <a:cubicBezTo>
                    <a:pt x="85" y="87"/>
                    <a:pt x="85" y="87"/>
                    <a:pt x="86" y="88"/>
                  </a:cubicBezTo>
                  <a:moveTo>
                    <a:pt x="87" y="91"/>
                  </a:moveTo>
                  <a:cubicBezTo>
                    <a:pt x="87" y="93"/>
                    <a:pt x="86" y="96"/>
                    <a:pt x="84" y="96"/>
                  </a:cubicBezTo>
                  <a:cubicBezTo>
                    <a:pt x="82" y="96"/>
                    <a:pt x="82" y="96"/>
                    <a:pt x="82" y="96"/>
                  </a:cubicBezTo>
                  <a:cubicBezTo>
                    <a:pt x="83" y="96"/>
                    <a:pt x="83" y="97"/>
                    <a:pt x="83" y="97"/>
                  </a:cubicBezTo>
                  <a:cubicBezTo>
                    <a:pt x="83" y="99"/>
                    <a:pt x="82" y="100"/>
                    <a:pt x="80" y="100"/>
                  </a:cubicBezTo>
                  <a:cubicBezTo>
                    <a:pt x="78" y="100"/>
                    <a:pt x="77" y="99"/>
                    <a:pt x="77" y="97"/>
                  </a:cubicBezTo>
                  <a:cubicBezTo>
                    <a:pt x="77" y="97"/>
                    <a:pt x="77" y="96"/>
                    <a:pt x="78" y="96"/>
                  </a:cubicBezTo>
                  <a:cubicBezTo>
                    <a:pt x="76" y="96"/>
                    <a:pt x="76" y="96"/>
                    <a:pt x="76" y="96"/>
                  </a:cubicBezTo>
                  <a:cubicBezTo>
                    <a:pt x="76" y="96"/>
                    <a:pt x="75" y="96"/>
                    <a:pt x="75" y="97"/>
                  </a:cubicBezTo>
                  <a:cubicBezTo>
                    <a:pt x="75" y="96"/>
                    <a:pt x="74" y="95"/>
                    <a:pt x="75" y="94"/>
                  </a:cubicBezTo>
                  <a:cubicBezTo>
                    <a:pt x="75" y="93"/>
                    <a:pt x="76" y="93"/>
                    <a:pt x="76" y="93"/>
                  </a:cubicBezTo>
                  <a:cubicBezTo>
                    <a:pt x="84" y="93"/>
                    <a:pt x="84" y="93"/>
                    <a:pt x="84" y="93"/>
                  </a:cubicBezTo>
                  <a:cubicBezTo>
                    <a:pt x="85" y="93"/>
                    <a:pt x="86" y="92"/>
                    <a:pt x="87" y="91"/>
                  </a:cubicBezTo>
                  <a:moveTo>
                    <a:pt x="85" y="107"/>
                  </a:moveTo>
                  <a:cubicBezTo>
                    <a:pt x="84" y="107"/>
                    <a:pt x="84" y="108"/>
                    <a:pt x="84" y="108"/>
                  </a:cubicBezTo>
                  <a:cubicBezTo>
                    <a:pt x="84" y="111"/>
                    <a:pt x="83" y="112"/>
                    <a:pt x="81" y="113"/>
                  </a:cubicBezTo>
                  <a:cubicBezTo>
                    <a:pt x="81" y="116"/>
                    <a:pt x="80" y="118"/>
                    <a:pt x="79" y="121"/>
                  </a:cubicBezTo>
                  <a:cubicBezTo>
                    <a:pt x="82" y="126"/>
                    <a:pt x="80" y="129"/>
                    <a:pt x="78" y="130"/>
                  </a:cubicBezTo>
                  <a:cubicBezTo>
                    <a:pt x="76" y="130"/>
                    <a:pt x="74" y="129"/>
                    <a:pt x="72" y="129"/>
                  </a:cubicBezTo>
                  <a:cubicBezTo>
                    <a:pt x="70" y="129"/>
                    <a:pt x="68" y="130"/>
                    <a:pt x="66" y="130"/>
                  </a:cubicBezTo>
                  <a:cubicBezTo>
                    <a:pt x="64" y="129"/>
                    <a:pt x="63" y="126"/>
                    <a:pt x="65" y="121"/>
                  </a:cubicBezTo>
                  <a:cubicBezTo>
                    <a:pt x="64" y="118"/>
                    <a:pt x="64" y="116"/>
                    <a:pt x="64" y="113"/>
                  </a:cubicBezTo>
                  <a:cubicBezTo>
                    <a:pt x="62" y="112"/>
                    <a:pt x="60" y="111"/>
                    <a:pt x="60" y="108"/>
                  </a:cubicBezTo>
                  <a:cubicBezTo>
                    <a:pt x="60" y="108"/>
                    <a:pt x="60" y="107"/>
                    <a:pt x="59" y="107"/>
                  </a:cubicBezTo>
                  <a:cubicBezTo>
                    <a:pt x="52" y="105"/>
                    <a:pt x="51" y="96"/>
                    <a:pt x="55" y="93"/>
                  </a:cubicBezTo>
                  <a:cubicBezTo>
                    <a:pt x="55" y="97"/>
                    <a:pt x="54" y="103"/>
                    <a:pt x="63" y="104"/>
                  </a:cubicBezTo>
                  <a:cubicBezTo>
                    <a:pt x="63" y="109"/>
                    <a:pt x="65" y="110"/>
                    <a:pt x="67" y="110"/>
                  </a:cubicBezTo>
                  <a:cubicBezTo>
                    <a:pt x="69" y="110"/>
                    <a:pt x="70" y="110"/>
                    <a:pt x="70" y="110"/>
                  </a:cubicBezTo>
                  <a:cubicBezTo>
                    <a:pt x="72" y="109"/>
                    <a:pt x="71" y="107"/>
                    <a:pt x="70" y="107"/>
                  </a:cubicBezTo>
                  <a:cubicBezTo>
                    <a:pt x="69" y="106"/>
                    <a:pt x="69" y="105"/>
                    <a:pt x="69" y="103"/>
                  </a:cubicBezTo>
                  <a:cubicBezTo>
                    <a:pt x="69" y="103"/>
                    <a:pt x="69" y="103"/>
                    <a:pt x="69" y="103"/>
                  </a:cubicBezTo>
                  <a:cubicBezTo>
                    <a:pt x="72" y="103"/>
                    <a:pt x="72" y="103"/>
                    <a:pt x="72" y="103"/>
                  </a:cubicBezTo>
                  <a:cubicBezTo>
                    <a:pt x="75" y="103"/>
                    <a:pt x="75" y="103"/>
                    <a:pt x="75" y="103"/>
                  </a:cubicBezTo>
                  <a:cubicBezTo>
                    <a:pt x="75" y="103"/>
                    <a:pt x="75" y="103"/>
                    <a:pt x="75" y="103"/>
                  </a:cubicBezTo>
                  <a:cubicBezTo>
                    <a:pt x="76" y="105"/>
                    <a:pt x="75" y="106"/>
                    <a:pt x="74" y="107"/>
                  </a:cubicBezTo>
                  <a:cubicBezTo>
                    <a:pt x="74" y="107"/>
                    <a:pt x="73" y="109"/>
                    <a:pt x="74" y="110"/>
                  </a:cubicBezTo>
                  <a:cubicBezTo>
                    <a:pt x="75" y="110"/>
                    <a:pt x="76" y="110"/>
                    <a:pt x="77" y="110"/>
                  </a:cubicBezTo>
                  <a:cubicBezTo>
                    <a:pt x="80" y="110"/>
                    <a:pt x="82" y="109"/>
                    <a:pt x="81" y="104"/>
                  </a:cubicBezTo>
                  <a:cubicBezTo>
                    <a:pt x="90" y="103"/>
                    <a:pt x="90" y="97"/>
                    <a:pt x="89" y="93"/>
                  </a:cubicBezTo>
                  <a:cubicBezTo>
                    <a:pt x="93" y="96"/>
                    <a:pt x="92" y="105"/>
                    <a:pt x="85" y="107"/>
                  </a:cubicBezTo>
                  <a:moveTo>
                    <a:pt x="77" y="125"/>
                  </a:moveTo>
                  <a:cubicBezTo>
                    <a:pt x="78" y="123"/>
                    <a:pt x="75" y="122"/>
                    <a:pt x="72" y="122"/>
                  </a:cubicBezTo>
                  <a:cubicBezTo>
                    <a:pt x="69" y="122"/>
                    <a:pt x="67" y="123"/>
                    <a:pt x="67" y="125"/>
                  </a:cubicBezTo>
                  <a:cubicBezTo>
                    <a:pt x="67" y="128"/>
                    <a:pt x="70" y="127"/>
                    <a:pt x="72" y="127"/>
                  </a:cubicBezTo>
                  <a:cubicBezTo>
                    <a:pt x="74" y="127"/>
                    <a:pt x="77" y="128"/>
                    <a:pt x="77" y="125"/>
                  </a:cubicBezTo>
                  <a:moveTo>
                    <a:pt x="76" y="119"/>
                  </a:moveTo>
                  <a:cubicBezTo>
                    <a:pt x="77" y="117"/>
                    <a:pt x="77" y="115"/>
                    <a:pt x="77" y="113"/>
                  </a:cubicBezTo>
                  <a:cubicBezTo>
                    <a:pt x="75" y="115"/>
                    <a:pt x="75" y="115"/>
                    <a:pt x="75" y="115"/>
                  </a:cubicBezTo>
                  <a:cubicBezTo>
                    <a:pt x="75" y="114"/>
                    <a:pt x="74" y="114"/>
                    <a:pt x="74" y="113"/>
                  </a:cubicBezTo>
                  <a:cubicBezTo>
                    <a:pt x="74" y="113"/>
                    <a:pt x="74" y="113"/>
                    <a:pt x="73" y="113"/>
                  </a:cubicBezTo>
                  <a:cubicBezTo>
                    <a:pt x="73" y="113"/>
                    <a:pt x="73" y="113"/>
                    <a:pt x="73" y="113"/>
                  </a:cubicBezTo>
                  <a:cubicBezTo>
                    <a:pt x="73" y="113"/>
                    <a:pt x="72" y="113"/>
                    <a:pt x="72" y="113"/>
                  </a:cubicBezTo>
                  <a:cubicBezTo>
                    <a:pt x="72" y="113"/>
                    <a:pt x="72" y="113"/>
                    <a:pt x="71" y="113"/>
                  </a:cubicBezTo>
                  <a:cubicBezTo>
                    <a:pt x="71" y="113"/>
                    <a:pt x="71" y="113"/>
                    <a:pt x="71" y="113"/>
                  </a:cubicBezTo>
                  <a:cubicBezTo>
                    <a:pt x="71" y="113"/>
                    <a:pt x="70" y="113"/>
                    <a:pt x="70" y="113"/>
                  </a:cubicBezTo>
                  <a:cubicBezTo>
                    <a:pt x="70" y="114"/>
                    <a:pt x="70" y="114"/>
                    <a:pt x="69" y="115"/>
                  </a:cubicBezTo>
                  <a:cubicBezTo>
                    <a:pt x="67" y="113"/>
                    <a:pt x="67" y="113"/>
                    <a:pt x="67" y="113"/>
                  </a:cubicBezTo>
                  <a:cubicBezTo>
                    <a:pt x="67" y="115"/>
                    <a:pt x="67" y="117"/>
                    <a:pt x="68" y="119"/>
                  </a:cubicBezTo>
                  <a:cubicBezTo>
                    <a:pt x="69" y="119"/>
                    <a:pt x="71" y="119"/>
                    <a:pt x="72" y="119"/>
                  </a:cubicBezTo>
                  <a:cubicBezTo>
                    <a:pt x="74" y="119"/>
                    <a:pt x="75" y="119"/>
                    <a:pt x="76" y="119"/>
                  </a:cubicBezTo>
                  <a:moveTo>
                    <a:pt x="164" y="98"/>
                  </a:moveTo>
                  <a:cubicBezTo>
                    <a:pt x="168" y="94"/>
                    <a:pt x="173" y="91"/>
                    <a:pt x="178" y="89"/>
                  </a:cubicBezTo>
                  <a:cubicBezTo>
                    <a:pt x="177" y="88"/>
                    <a:pt x="177" y="88"/>
                    <a:pt x="177" y="87"/>
                  </a:cubicBezTo>
                  <a:cubicBezTo>
                    <a:pt x="177" y="87"/>
                    <a:pt x="177" y="87"/>
                    <a:pt x="177" y="87"/>
                  </a:cubicBezTo>
                  <a:cubicBezTo>
                    <a:pt x="157" y="90"/>
                    <a:pt x="138" y="101"/>
                    <a:pt x="122" y="101"/>
                  </a:cubicBezTo>
                  <a:cubicBezTo>
                    <a:pt x="117" y="101"/>
                    <a:pt x="113" y="99"/>
                    <a:pt x="113" y="96"/>
                  </a:cubicBezTo>
                  <a:cubicBezTo>
                    <a:pt x="113" y="95"/>
                    <a:pt x="113" y="95"/>
                    <a:pt x="113" y="94"/>
                  </a:cubicBezTo>
                  <a:cubicBezTo>
                    <a:pt x="113" y="93"/>
                    <a:pt x="114" y="92"/>
                    <a:pt x="115" y="92"/>
                  </a:cubicBezTo>
                  <a:cubicBezTo>
                    <a:pt x="117" y="92"/>
                    <a:pt x="118" y="93"/>
                    <a:pt x="118" y="95"/>
                  </a:cubicBezTo>
                  <a:cubicBezTo>
                    <a:pt x="118" y="95"/>
                    <a:pt x="118" y="96"/>
                    <a:pt x="117" y="96"/>
                  </a:cubicBezTo>
                  <a:cubicBezTo>
                    <a:pt x="118" y="96"/>
                    <a:pt x="118" y="97"/>
                    <a:pt x="119" y="97"/>
                  </a:cubicBezTo>
                  <a:cubicBezTo>
                    <a:pt x="120" y="97"/>
                    <a:pt x="121" y="96"/>
                    <a:pt x="122" y="96"/>
                  </a:cubicBezTo>
                  <a:cubicBezTo>
                    <a:pt x="124" y="96"/>
                    <a:pt x="125" y="94"/>
                    <a:pt x="125" y="92"/>
                  </a:cubicBezTo>
                  <a:cubicBezTo>
                    <a:pt x="125" y="90"/>
                    <a:pt x="123" y="88"/>
                    <a:pt x="121" y="88"/>
                  </a:cubicBezTo>
                  <a:cubicBezTo>
                    <a:pt x="121" y="88"/>
                    <a:pt x="121" y="88"/>
                    <a:pt x="121" y="88"/>
                  </a:cubicBezTo>
                  <a:cubicBezTo>
                    <a:pt x="121" y="88"/>
                    <a:pt x="122" y="87"/>
                    <a:pt x="123" y="87"/>
                  </a:cubicBezTo>
                  <a:cubicBezTo>
                    <a:pt x="125" y="87"/>
                    <a:pt x="128" y="90"/>
                    <a:pt x="128" y="92"/>
                  </a:cubicBezTo>
                  <a:cubicBezTo>
                    <a:pt x="128" y="92"/>
                    <a:pt x="128" y="93"/>
                    <a:pt x="128" y="93"/>
                  </a:cubicBezTo>
                  <a:cubicBezTo>
                    <a:pt x="135" y="93"/>
                    <a:pt x="143" y="86"/>
                    <a:pt x="145" y="83"/>
                  </a:cubicBezTo>
                  <a:cubicBezTo>
                    <a:pt x="143" y="84"/>
                    <a:pt x="140" y="84"/>
                    <a:pt x="138" y="84"/>
                  </a:cubicBezTo>
                  <a:cubicBezTo>
                    <a:pt x="135" y="84"/>
                    <a:pt x="132" y="84"/>
                    <a:pt x="129" y="83"/>
                  </a:cubicBezTo>
                  <a:cubicBezTo>
                    <a:pt x="126" y="82"/>
                    <a:pt x="122" y="82"/>
                    <a:pt x="119" y="82"/>
                  </a:cubicBezTo>
                  <a:cubicBezTo>
                    <a:pt x="110" y="82"/>
                    <a:pt x="103" y="87"/>
                    <a:pt x="103" y="95"/>
                  </a:cubicBezTo>
                  <a:cubicBezTo>
                    <a:pt x="103" y="101"/>
                    <a:pt x="108" y="106"/>
                    <a:pt x="115" y="107"/>
                  </a:cubicBezTo>
                  <a:cubicBezTo>
                    <a:pt x="130" y="110"/>
                    <a:pt x="149" y="101"/>
                    <a:pt x="164" y="98"/>
                  </a:cubicBezTo>
                  <a:moveTo>
                    <a:pt x="98" y="364"/>
                  </a:moveTo>
                  <a:cubicBezTo>
                    <a:pt x="98" y="365"/>
                    <a:pt x="98" y="365"/>
                    <a:pt x="99" y="366"/>
                  </a:cubicBezTo>
                  <a:cubicBezTo>
                    <a:pt x="100" y="364"/>
                    <a:pt x="102" y="363"/>
                    <a:pt x="104" y="363"/>
                  </a:cubicBezTo>
                  <a:cubicBezTo>
                    <a:pt x="105" y="359"/>
                    <a:pt x="109" y="357"/>
                    <a:pt x="112" y="357"/>
                  </a:cubicBezTo>
                  <a:cubicBezTo>
                    <a:pt x="113" y="357"/>
                    <a:pt x="113" y="357"/>
                    <a:pt x="113" y="357"/>
                  </a:cubicBezTo>
                  <a:cubicBezTo>
                    <a:pt x="110" y="358"/>
                    <a:pt x="108" y="360"/>
                    <a:pt x="106" y="363"/>
                  </a:cubicBezTo>
                  <a:cubicBezTo>
                    <a:pt x="105" y="364"/>
                    <a:pt x="103" y="365"/>
                    <a:pt x="103" y="368"/>
                  </a:cubicBezTo>
                  <a:cubicBezTo>
                    <a:pt x="103" y="369"/>
                    <a:pt x="103" y="369"/>
                    <a:pt x="104" y="370"/>
                  </a:cubicBezTo>
                  <a:cubicBezTo>
                    <a:pt x="106" y="368"/>
                    <a:pt x="108" y="367"/>
                    <a:pt x="110" y="366"/>
                  </a:cubicBezTo>
                  <a:cubicBezTo>
                    <a:pt x="111" y="363"/>
                    <a:pt x="114" y="360"/>
                    <a:pt x="118" y="360"/>
                  </a:cubicBezTo>
                  <a:cubicBezTo>
                    <a:pt x="114" y="361"/>
                    <a:pt x="112" y="364"/>
                    <a:pt x="112" y="368"/>
                  </a:cubicBezTo>
                  <a:cubicBezTo>
                    <a:pt x="112" y="369"/>
                    <a:pt x="112" y="370"/>
                    <a:pt x="113" y="371"/>
                  </a:cubicBezTo>
                  <a:cubicBezTo>
                    <a:pt x="114" y="369"/>
                    <a:pt x="115" y="368"/>
                    <a:pt x="118" y="368"/>
                  </a:cubicBezTo>
                  <a:cubicBezTo>
                    <a:pt x="118" y="368"/>
                    <a:pt x="119" y="368"/>
                    <a:pt x="119" y="368"/>
                  </a:cubicBezTo>
                  <a:cubicBezTo>
                    <a:pt x="120" y="368"/>
                    <a:pt x="121" y="369"/>
                    <a:pt x="121" y="369"/>
                  </a:cubicBezTo>
                  <a:cubicBezTo>
                    <a:pt x="125" y="369"/>
                    <a:pt x="128" y="366"/>
                    <a:pt x="128" y="362"/>
                  </a:cubicBezTo>
                  <a:cubicBezTo>
                    <a:pt x="128" y="361"/>
                    <a:pt x="128" y="361"/>
                    <a:pt x="127" y="360"/>
                  </a:cubicBezTo>
                  <a:cubicBezTo>
                    <a:pt x="129" y="361"/>
                    <a:pt x="130" y="362"/>
                    <a:pt x="130" y="364"/>
                  </a:cubicBezTo>
                  <a:cubicBezTo>
                    <a:pt x="130" y="365"/>
                    <a:pt x="130" y="366"/>
                    <a:pt x="130" y="366"/>
                  </a:cubicBezTo>
                  <a:cubicBezTo>
                    <a:pt x="130" y="366"/>
                    <a:pt x="131" y="366"/>
                    <a:pt x="131" y="366"/>
                  </a:cubicBezTo>
                  <a:cubicBezTo>
                    <a:pt x="135" y="366"/>
                    <a:pt x="139" y="363"/>
                    <a:pt x="139" y="359"/>
                  </a:cubicBezTo>
                  <a:cubicBezTo>
                    <a:pt x="141" y="358"/>
                    <a:pt x="143" y="357"/>
                    <a:pt x="145" y="355"/>
                  </a:cubicBezTo>
                  <a:cubicBezTo>
                    <a:pt x="146" y="360"/>
                    <a:pt x="146" y="360"/>
                    <a:pt x="146" y="360"/>
                  </a:cubicBezTo>
                  <a:cubicBezTo>
                    <a:pt x="146" y="360"/>
                    <a:pt x="146" y="361"/>
                    <a:pt x="146" y="361"/>
                  </a:cubicBezTo>
                  <a:cubicBezTo>
                    <a:pt x="146" y="362"/>
                    <a:pt x="146" y="362"/>
                    <a:pt x="145" y="362"/>
                  </a:cubicBezTo>
                  <a:cubicBezTo>
                    <a:pt x="150" y="357"/>
                    <a:pt x="150" y="357"/>
                    <a:pt x="150" y="357"/>
                  </a:cubicBezTo>
                  <a:cubicBezTo>
                    <a:pt x="150" y="357"/>
                    <a:pt x="150" y="357"/>
                    <a:pt x="150" y="356"/>
                  </a:cubicBezTo>
                  <a:cubicBezTo>
                    <a:pt x="151" y="356"/>
                    <a:pt x="151" y="356"/>
                    <a:pt x="151" y="355"/>
                  </a:cubicBezTo>
                  <a:cubicBezTo>
                    <a:pt x="149" y="349"/>
                    <a:pt x="149" y="349"/>
                    <a:pt x="149" y="349"/>
                  </a:cubicBezTo>
                  <a:cubicBezTo>
                    <a:pt x="149" y="348"/>
                    <a:pt x="149" y="348"/>
                    <a:pt x="149" y="348"/>
                  </a:cubicBezTo>
                  <a:cubicBezTo>
                    <a:pt x="149" y="347"/>
                    <a:pt x="149" y="347"/>
                    <a:pt x="150" y="347"/>
                  </a:cubicBezTo>
                  <a:cubicBezTo>
                    <a:pt x="153" y="343"/>
                    <a:pt x="153" y="343"/>
                    <a:pt x="153" y="343"/>
                  </a:cubicBezTo>
                  <a:cubicBezTo>
                    <a:pt x="153" y="343"/>
                    <a:pt x="153" y="344"/>
                    <a:pt x="153" y="344"/>
                  </a:cubicBezTo>
                  <a:cubicBezTo>
                    <a:pt x="153" y="344"/>
                    <a:pt x="153" y="345"/>
                    <a:pt x="153" y="345"/>
                  </a:cubicBezTo>
                  <a:cubicBezTo>
                    <a:pt x="154" y="352"/>
                    <a:pt x="154" y="352"/>
                    <a:pt x="154" y="352"/>
                  </a:cubicBezTo>
                  <a:cubicBezTo>
                    <a:pt x="154" y="352"/>
                    <a:pt x="154" y="352"/>
                    <a:pt x="154" y="353"/>
                  </a:cubicBezTo>
                  <a:cubicBezTo>
                    <a:pt x="154" y="353"/>
                    <a:pt x="154" y="353"/>
                    <a:pt x="154" y="354"/>
                  </a:cubicBezTo>
                  <a:cubicBezTo>
                    <a:pt x="158" y="349"/>
                    <a:pt x="158" y="349"/>
                    <a:pt x="158" y="349"/>
                  </a:cubicBezTo>
                  <a:cubicBezTo>
                    <a:pt x="158" y="349"/>
                    <a:pt x="158" y="349"/>
                    <a:pt x="158" y="348"/>
                  </a:cubicBezTo>
                  <a:cubicBezTo>
                    <a:pt x="158" y="348"/>
                    <a:pt x="158" y="348"/>
                    <a:pt x="158" y="347"/>
                  </a:cubicBezTo>
                  <a:cubicBezTo>
                    <a:pt x="157" y="341"/>
                    <a:pt x="157" y="341"/>
                    <a:pt x="157" y="341"/>
                  </a:cubicBezTo>
                  <a:cubicBezTo>
                    <a:pt x="157" y="340"/>
                    <a:pt x="157" y="340"/>
                    <a:pt x="157" y="340"/>
                  </a:cubicBezTo>
                  <a:cubicBezTo>
                    <a:pt x="157" y="339"/>
                    <a:pt x="157" y="339"/>
                    <a:pt x="158" y="339"/>
                  </a:cubicBezTo>
                  <a:cubicBezTo>
                    <a:pt x="161" y="335"/>
                    <a:pt x="161" y="335"/>
                    <a:pt x="161" y="335"/>
                  </a:cubicBezTo>
                  <a:cubicBezTo>
                    <a:pt x="161" y="335"/>
                    <a:pt x="161" y="336"/>
                    <a:pt x="161" y="336"/>
                  </a:cubicBezTo>
                  <a:cubicBezTo>
                    <a:pt x="161" y="336"/>
                    <a:pt x="160" y="337"/>
                    <a:pt x="161" y="337"/>
                  </a:cubicBezTo>
                  <a:cubicBezTo>
                    <a:pt x="162" y="344"/>
                    <a:pt x="162" y="344"/>
                    <a:pt x="162" y="344"/>
                  </a:cubicBezTo>
                  <a:cubicBezTo>
                    <a:pt x="162" y="344"/>
                    <a:pt x="162" y="344"/>
                    <a:pt x="162" y="345"/>
                  </a:cubicBezTo>
                  <a:cubicBezTo>
                    <a:pt x="162" y="345"/>
                    <a:pt x="162" y="345"/>
                    <a:pt x="161" y="346"/>
                  </a:cubicBezTo>
                  <a:cubicBezTo>
                    <a:pt x="165" y="341"/>
                    <a:pt x="165" y="341"/>
                    <a:pt x="165" y="341"/>
                  </a:cubicBezTo>
                  <a:cubicBezTo>
                    <a:pt x="166" y="341"/>
                    <a:pt x="166" y="341"/>
                    <a:pt x="166" y="340"/>
                  </a:cubicBezTo>
                  <a:cubicBezTo>
                    <a:pt x="166" y="340"/>
                    <a:pt x="166" y="340"/>
                    <a:pt x="166" y="339"/>
                  </a:cubicBezTo>
                  <a:cubicBezTo>
                    <a:pt x="165" y="336"/>
                    <a:pt x="165" y="336"/>
                    <a:pt x="165" y="336"/>
                  </a:cubicBezTo>
                  <a:cubicBezTo>
                    <a:pt x="165" y="332"/>
                    <a:pt x="168" y="328"/>
                    <a:pt x="171" y="328"/>
                  </a:cubicBezTo>
                  <a:cubicBezTo>
                    <a:pt x="172" y="327"/>
                    <a:pt x="172" y="326"/>
                    <a:pt x="172" y="326"/>
                  </a:cubicBezTo>
                  <a:cubicBezTo>
                    <a:pt x="172" y="322"/>
                    <a:pt x="168" y="319"/>
                    <a:pt x="162" y="319"/>
                  </a:cubicBezTo>
                  <a:cubicBezTo>
                    <a:pt x="159" y="319"/>
                    <a:pt x="157" y="320"/>
                    <a:pt x="155" y="321"/>
                  </a:cubicBezTo>
                  <a:cubicBezTo>
                    <a:pt x="156" y="323"/>
                    <a:pt x="156" y="325"/>
                    <a:pt x="149" y="326"/>
                  </a:cubicBezTo>
                  <a:cubicBezTo>
                    <a:pt x="144" y="327"/>
                    <a:pt x="139" y="328"/>
                    <a:pt x="135" y="331"/>
                  </a:cubicBezTo>
                  <a:cubicBezTo>
                    <a:pt x="129" y="336"/>
                    <a:pt x="130" y="342"/>
                    <a:pt x="126" y="345"/>
                  </a:cubicBezTo>
                  <a:cubicBezTo>
                    <a:pt x="128" y="345"/>
                    <a:pt x="130" y="345"/>
                    <a:pt x="132" y="345"/>
                  </a:cubicBezTo>
                  <a:cubicBezTo>
                    <a:pt x="133" y="345"/>
                    <a:pt x="134" y="344"/>
                    <a:pt x="135" y="344"/>
                  </a:cubicBezTo>
                  <a:cubicBezTo>
                    <a:pt x="134" y="345"/>
                    <a:pt x="133" y="346"/>
                    <a:pt x="131" y="347"/>
                  </a:cubicBezTo>
                  <a:cubicBezTo>
                    <a:pt x="131" y="349"/>
                    <a:pt x="129" y="351"/>
                    <a:pt x="126" y="352"/>
                  </a:cubicBezTo>
                  <a:cubicBezTo>
                    <a:pt x="124" y="353"/>
                    <a:pt x="122" y="353"/>
                    <a:pt x="121" y="352"/>
                  </a:cubicBezTo>
                  <a:cubicBezTo>
                    <a:pt x="114" y="351"/>
                    <a:pt x="114" y="351"/>
                    <a:pt x="114" y="351"/>
                  </a:cubicBezTo>
                  <a:cubicBezTo>
                    <a:pt x="113" y="350"/>
                    <a:pt x="113" y="350"/>
                    <a:pt x="112" y="350"/>
                  </a:cubicBezTo>
                  <a:cubicBezTo>
                    <a:pt x="107" y="350"/>
                    <a:pt x="103" y="354"/>
                    <a:pt x="102" y="359"/>
                  </a:cubicBezTo>
                  <a:cubicBezTo>
                    <a:pt x="100" y="359"/>
                    <a:pt x="98" y="361"/>
                    <a:pt x="98" y="36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4" name="Freeform 6">
              <a:extLst>
                <a:ext uri="{FF2B5EF4-FFF2-40B4-BE49-F238E27FC236}">
                  <a16:creationId xmlns:a16="http://schemas.microsoft.com/office/drawing/2014/main" id="{28E6E5E9-D6D9-89B8-27C3-A637CD566185}"/>
                </a:ext>
              </a:extLst>
            </p:cNvPr>
            <p:cNvSpPr>
              <a:spLocks noEditPoints="1"/>
            </p:cNvSpPr>
            <p:nvPr userDrawn="1"/>
          </p:nvSpPr>
          <p:spPr bwMode="auto">
            <a:xfrm>
              <a:off x="3144" y="587"/>
              <a:ext cx="2366" cy="368"/>
            </a:xfrm>
            <a:custGeom>
              <a:avLst/>
              <a:gdLst>
                <a:gd name="T0" fmla="*/ 996 w 996"/>
                <a:gd name="T1" fmla="*/ 64 h 154"/>
                <a:gd name="T2" fmla="*/ 945 w 996"/>
                <a:gd name="T3" fmla="*/ 23 h 154"/>
                <a:gd name="T4" fmla="*/ 895 w 996"/>
                <a:gd name="T5" fmla="*/ 53 h 154"/>
                <a:gd name="T6" fmla="*/ 880 w 996"/>
                <a:gd name="T7" fmla="*/ 45 h 154"/>
                <a:gd name="T8" fmla="*/ 879 w 996"/>
                <a:gd name="T9" fmla="*/ 23 h 154"/>
                <a:gd name="T10" fmla="*/ 842 w 996"/>
                <a:gd name="T11" fmla="*/ 23 h 154"/>
                <a:gd name="T12" fmla="*/ 791 w 996"/>
                <a:gd name="T13" fmla="*/ 29 h 154"/>
                <a:gd name="T14" fmla="*/ 786 w 996"/>
                <a:gd name="T15" fmla="*/ 38 h 154"/>
                <a:gd name="T16" fmla="*/ 798 w 996"/>
                <a:gd name="T17" fmla="*/ 65 h 154"/>
                <a:gd name="T18" fmla="*/ 787 w 996"/>
                <a:gd name="T19" fmla="*/ 147 h 154"/>
                <a:gd name="T20" fmla="*/ 763 w 996"/>
                <a:gd name="T21" fmla="*/ 16 h 154"/>
                <a:gd name="T22" fmla="*/ 732 w 996"/>
                <a:gd name="T23" fmla="*/ 122 h 154"/>
                <a:gd name="T24" fmla="*/ 735 w 996"/>
                <a:gd name="T25" fmla="*/ 46 h 154"/>
                <a:gd name="T26" fmla="*/ 743 w 996"/>
                <a:gd name="T27" fmla="*/ 31 h 154"/>
                <a:gd name="T28" fmla="*/ 751 w 996"/>
                <a:gd name="T29" fmla="*/ 58 h 154"/>
                <a:gd name="T30" fmla="*/ 686 w 996"/>
                <a:gd name="T31" fmla="*/ 132 h 154"/>
                <a:gd name="T32" fmla="*/ 686 w 996"/>
                <a:gd name="T33" fmla="*/ 36 h 154"/>
                <a:gd name="T34" fmla="*/ 665 w 996"/>
                <a:gd name="T35" fmla="*/ 49 h 154"/>
                <a:gd name="T36" fmla="*/ 649 w 996"/>
                <a:gd name="T37" fmla="*/ 38 h 154"/>
                <a:gd name="T38" fmla="*/ 655 w 996"/>
                <a:gd name="T39" fmla="*/ 14 h 154"/>
                <a:gd name="T40" fmla="*/ 587 w 996"/>
                <a:gd name="T41" fmla="*/ 153 h 154"/>
                <a:gd name="T42" fmla="*/ 595 w 996"/>
                <a:gd name="T43" fmla="*/ 36 h 154"/>
                <a:gd name="T44" fmla="*/ 541 w 996"/>
                <a:gd name="T45" fmla="*/ 134 h 154"/>
                <a:gd name="T46" fmla="*/ 549 w 996"/>
                <a:gd name="T47" fmla="*/ 134 h 154"/>
                <a:gd name="T48" fmla="*/ 548 w 996"/>
                <a:gd name="T49" fmla="*/ 24 h 154"/>
                <a:gd name="T50" fmla="*/ 550 w 996"/>
                <a:gd name="T51" fmla="*/ 52 h 154"/>
                <a:gd name="T52" fmla="*/ 555 w 996"/>
                <a:gd name="T53" fmla="*/ 42 h 154"/>
                <a:gd name="T54" fmla="*/ 489 w 996"/>
                <a:gd name="T55" fmla="*/ 48 h 154"/>
                <a:gd name="T56" fmla="*/ 485 w 996"/>
                <a:gd name="T57" fmla="*/ 106 h 154"/>
                <a:gd name="T58" fmla="*/ 459 w 996"/>
                <a:gd name="T59" fmla="*/ 54 h 154"/>
                <a:gd name="T60" fmla="*/ 436 w 996"/>
                <a:gd name="T61" fmla="*/ 127 h 154"/>
                <a:gd name="T62" fmla="*/ 448 w 996"/>
                <a:gd name="T63" fmla="*/ 154 h 154"/>
                <a:gd name="T64" fmla="*/ 464 w 996"/>
                <a:gd name="T65" fmla="*/ 120 h 154"/>
                <a:gd name="T66" fmla="*/ 414 w 996"/>
                <a:gd name="T67" fmla="*/ 153 h 154"/>
                <a:gd name="T68" fmla="*/ 398 w 996"/>
                <a:gd name="T69" fmla="*/ 64 h 154"/>
                <a:gd name="T70" fmla="*/ 369 w 996"/>
                <a:gd name="T71" fmla="*/ 53 h 154"/>
                <a:gd name="T72" fmla="*/ 311 w 996"/>
                <a:gd name="T73" fmla="*/ 106 h 154"/>
                <a:gd name="T74" fmla="*/ 344 w 996"/>
                <a:gd name="T75" fmla="*/ 153 h 154"/>
                <a:gd name="T76" fmla="*/ 304 w 996"/>
                <a:gd name="T77" fmla="*/ 50 h 154"/>
                <a:gd name="T78" fmla="*/ 270 w 996"/>
                <a:gd name="T79" fmla="*/ 53 h 154"/>
                <a:gd name="T80" fmla="*/ 265 w 996"/>
                <a:gd name="T81" fmla="*/ 153 h 154"/>
                <a:gd name="T82" fmla="*/ 289 w 996"/>
                <a:gd name="T83" fmla="*/ 146 h 154"/>
                <a:gd name="T84" fmla="*/ 280 w 996"/>
                <a:gd name="T85" fmla="*/ 120 h 154"/>
                <a:gd name="T86" fmla="*/ 217 w 996"/>
                <a:gd name="T87" fmla="*/ 16 h 154"/>
                <a:gd name="T88" fmla="*/ 185 w 996"/>
                <a:gd name="T89" fmla="*/ 112 h 154"/>
                <a:gd name="T90" fmla="*/ 190 w 996"/>
                <a:gd name="T91" fmla="*/ 60 h 154"/>
                <a:gd name="T92" fmla="*/ 159 w 996"/>
                <a:gd name="T93" fmla="*/ 48 h 154"/>
                <a:gd name="T94" fmla="*/ 137 w 996"/>
                <a:gd name="T95" fmla="*/ 120 h 154"/>
                <a:gd name="T96" fmla="*/ 128 w 996"/>
                <a:gd name="T97" fmla="*/ 16 h 154"/>
                <a:gd name="T98" fmla="*/ 82 w 996"/>
                <a:gd name="T99" fmla="*/ 35 h 154"/>
                <a:gd name="T100" fmla="*/ 64 w 996"/>
                <a:gd name="T101" fmla="*/ 58 h 154"/>
                <a:gd name="T102" fmla="*/ 71 w 996"/>
                <a:gd name="T103" fmla="*/ 0 h 154"/>
                <a:gd name="T104" fmla="*/ 69 w 996"/>
                <a:gd name="T105" fmla="*/ 10 h 154"/>
                <a:gd name="T106" fmla="*/ 52 w 996"/>
                <a:gd name="T107" fmla="*/ 136 h 154"/>
                <a:gd name="T108" fmla="*/ 9 w 996"/>
                <a:gd name="T109" fmla="*/ 64 h 154"/>
                <a:gd name="T110" fmla="*/ 29 w 996"/>
                <a:gd name="T111" fmla="*/ 23 h 154"/>
                <a:gd name="T112" fmla="*/ 15 w 996"/>
                <a:gd name="T113" fmla="*/ 148 h 154"/>
                <a:gd name="T114" fmla="*/ 211 w 996"/>
                <a:gd name="T115" fmla="*/ 134 h 154"/>
                <a:gd name="T116" fmla="*/ 229 w 996"/>
                <a:gd name="T117" fmla="*/ 111 h 154"/>
                <a:gd name="T118" fmla="*/ 361 w 996"/>
                <a:gd name="T119" fmla="*/ 153 h 154"/>
                <a:gd name="T120" fmla="*/ 366 w 996"/>
                <a:gd name="T121" fmla="*/ 136 h 154"/>
                <a:gd name="T122" fmla="*/ 501 w 996"/>
                <a:gd name="T123" fmla="*/ 110 h 154"/>
                <a:gd name="T124" fmla="*/ 505 w 996"/>
                <a:gd name="T125" fmla="*/ 1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154">
                  <a:moveTo>
                    <a:pt x="975" y="58"/>
                  </a:moveTo>
                  <a:cubicBezTo>
                    <a:pt x="975" y="42"/>
                    <a:pt x="975" y="42"/>
                    <a:pt x="975" y="42"/>
                  </a:cubicBezTo>
                  <a:cubicBezTo>
                    <a:pt x="993" y="42"/>
                    <a:pt x="993" y="42"/>
                    <a:pt x="993" y="42"/>
                  </a:cubicBezTo>
                  <a:cubicBezTo>
                    <a:pt x="993" y="36"/>
                    <a:pt x="993" y="36"/>
                    <a:pt x="993" y="36"/>
                  </a:cubicBezTo>
                  <a:cubicBezTo>
                    <a:pt x="975" y="36"/>
                    <a:pt x="975" y="36"/>
                    <a:pt x="975" y="36"/>
                  </a:cubicBezTo>
                  <a:cubicBezTo>
                    <a:pt x="975" y="23"/>
                    <a:pt x="975" y="23"/>
                    <a:pt x="975" y="23"/>
                  </a:cubicBezTo>
                  <a:cubicBezTo>
                    <a:pt x="996" y="23"/>
                    <a:pt x="996" y="23"/>
                    <a:pt x="996" y="23"/>
                  </a:cubicBezTo>
                  <a:cubicBezTo>
                    <a:pt x="996" y="16"/>
                    <a:pt x="996" y="16"/>
                    <a:pt x="996" y="16"/>
                  </a:cubicBezTo>
                  <a:cubicBezTo>
                    <a:pt x="967" y="16"/>
                    <a:pt x="967" y="16"/>
                    <a:pt x="967" y="16"/>
                  </a:cubicBezTo>
                  <a:cubicBezTo>
                    <a:pt x="967" y="64"/>
                    <a:pt x="967" y="64"/>
                    <a:pt x="967" y="64"/>
                  </a:cubicBezTo>
                  <a:cubicBezTo>
                    <a:pt x="996" y="64"/>
                    <a:pt x="996" y="64"/>
                    <a:pt x="996" y="64"/>
                  </a:cubicBezTo>
                  <a:cubicBezTo>
                    <a:pt x="996" y="58"/>
                    <a:pt x="996" y="58"/>
                    <a:pt x="996" y="58"/>
                  </a:cubicBezTo>
                  <a:lnTo>
                    <a:pt x="975" y="58"/>
                  </a:lnTo>
                  <a:close/>
                  <a:moveTo>
                    <a:pt x="945" y="23"/>
                  </a:moveTo>
                  <a:cubicBezTo>
                    <a:pt x="957" y="23"/>
                    <a:pt x="957" y="23"/>
                    <a:pt x="957" y="23"/>
                  </a:cubicBezTo>
                  <a:cubicBezTo>
                    <a:pt x="957" y="16"/>
                    <a:pt x="957" y="16"/>
                    <a:pt x="957" y="16"/>
                  </a:cubicBezTo>
                  <a:cubicBezTo>
                    <a:pt x="925" y="16"/>
                    <a:pt x="925" y="16"/>
                    <a:pt x="925" y="16"/>
                  </a:cubicBezTo>
                  <a:cubicBezTo>
                    <a:pt x="925" y="23"/>
                    <a:pt x="925" y="23"/>
                    <a:pt x="925" y="23"/>
                  </a:cubicBezTo>
                  <a:cubicBezTo>
                    <a:pt x="937" y="23"/>
                    <a:pt x="937" y="23"/>
                    <a:pt x="937" y="23"/>
                  </a:cubicBezTo>
                  <a:cubicBezTo>
                    <a:pt x="937" y="64"/>
                    <a:pt x="937" y="64"/>
                    <a:pt x="937" y="64"/>
                  </a:cubicBezTo>
                  <a:cubicBezTo>
                    <a:pt x="945" y="64"/>
                    <a:pt x="945" y="64"/>
                    <a:pt x="945" y="64"/>
                  </a:cubicBezTo>
                  <a:lnTo>
                    <a:pt x="945" y="23"/>
                  </a:lnTo>
                  <a:close/>
                  <a:moveTo>
                    <a:pt x="907" y="64"/>
                  </a:moveTo>
                  <a:cubicBezTo>
                    <a:pt x="915" y="64"/>
                    <a:pt x="915" y="64"/>
                    <a:pt x="915" y="64"/>
                  </a:cubicBezTo>
                  <a:cubicBezTo>
                    <a:pt x="915" y="16"/>
                    <a:pt x="915" y="16"/>
                    <a:pt x="915" y="16"/>
                  </a:cubicBezTo>
                  <a:cubicBezTo>
                    <a:pt x="907" y="16"/>
                    <a:pt x="907" y="16"/>
                    <a:pt x="907" y="16"/>
                  </a:cubicBezTo>
                  <a:lnTo>
                    <a:pt x="907" y="64"/>
                  </a:lnTo>
                  <a:close/>
                  <a:moveTo>
                    <a:pt x="887" y="64"/>
                  </a:moveTo>
                  <a:cubicBezTo>
                    <a:pt x="896" y="64"/>
                    <a:pt x="896" y="64"/>
                    <a:pt x="896" y="64"/>
                  </a:cubicBezTo>
                  <a:cubicBezTo>
                    <a:pt x="896" y="63"/>
                    <a:pt x="896" y="63"/>
                    <a:pt x="896" y="63"/>
                  </a:cubicBezTo>
                  <a:cubicBezTo>
                    <a:pt x="896" y="63"/>
                    <a:pt x="895" y="62"/>
                    <a:pt x="895" y="61"/>
                  </a:cubicBezTo>
                  <a:cubicBezTo>
                    <a:pt x="895" y="59"/>
                    <a:pt x="895" y="58"/>
                    <a:pt x="895" y="57"/>
                  </a:cubicBezTo>
                  <a:cubicBezTo>
                    <a:pt x="895" y="53"/>
                    <a:pt x="895" y="53"/>
                    <a:pt x="895" y="53"/>
                  </a:cubicBezTo>
                  <a:cubicBezTo>
                    <a:pt x="895" y="50"/>
                    <a:pt x="895" y="47"/>
                    <a:pt x="893" y="45"/>
                  </a:cubicBezTo>
                  <a:cubicBezTo>
                    <a:pt x="892" y="43"/>
                    <a:pt x="890" y="42"/>
                    <a:pt x="888" y="41"/>
                  </a:cubicBezTo>
                  <a:cubicBezTo>
                    <a:pt x="890" y="40"/>
                    <a:pt x="892" y="39"/>
                    <a:pt x="893" y="37"/>
                  </a:cubicBezTo>
                  <a:cubicBezTo>
                    <a:pt x="894" y="35"/>
                    <a:pt x="895" y="33"/>
                    <a:pt x="895" y="30"/>
                  </a:cubicBezTo>
                  <a:cubicBezTo>
                    <a:pt x="895" y="26"/>
                    <a:pt x="893" y="23"/>
                    <a:pt x="891" y="20"/>
                  </a:cubicBezTo>
                  <a:cubicBezTo>
                    <a:pt x="888" y="18"/>
                    <a:pt x="884" y="16"/>
                    <a:pt x="879" y="16"/>
                  </a:cubicBezTo>
                  <a:cubicBezTo>
                    <a:pt x="864" y="16"/>
                    <a:pt x="864" y="16"/>
                    <a:pt x="864" y="16"/>
                  </a:cubicBezTo>
                  <a:cubicBezTo>
                    <a:pt x="864" y="64"/>
                    <a:pt x="864" y="64"/>
                    <a:pt x="864" y="64"/>
                  </a:cubicBezTo>
                  <a:cubicBezTo>
                    <a:pt x="872" y="64"/>
                    <a:pt x="872" y="64"/>
                    <a:pt x="872" y="64"/>
                  </a:cubicBezTo>
                  <a:cubicBezTo>
                    <a:pt x="872" y="45"/>
                    <a:pt x="872" y="45"/>
                    <a:pt x="872" y="45"/>
                  </a:cubicBezTo>
                  <a:cubicBezTo>
                    <a:pt x="880" y="45"/>
                    <a:pt x="880" y="45"/>
                    <a:pt x="880" y="45"/>
                  </a:cubicBezTo>
                  <a:cubicBezTo>
                    <a:pt x="882" y="45"/>
                    <a:pt x="884" y="45"/>
                    <a:pt x="885" y="47"/>
                  </a:cubicBezTo>
                  <a:cubicBezTo>
                    <a:pt x="886" y="48"/>
                    <a:pt x="887" y="50"/>
                    <a:pt x="887" y="53"/>
                  </a:cubicBezTo>
                  <a:cubicBezTo>
                    <a:pt x="887" y="57"/>
                    <a:pt x="887" y="57"/>
                    <a:pt x="887" y="57"/>
                  </a:cubicBezTo>
                  <a:cubicBezTo>
                    <a:pt x="887" y="58"/>
                    <a:pt x="887" y="60"/>
                    <a:pt x="887" y="61"/>
                  </a:cubicBezTo>
                  <a:cubicBezTo>
                    <a:pt x="887" y="62"/>
                    <a:pt x="887" y="63"/>
                    <a:pt x="887" y="64"/>
                  </a:cubicBezTo>
                  <a:moveTo>
                    <a:pt x="887" y="31"/>
                  </a:moveTo>
                  <a:cubicBezTo>
                    <a:pt x="887" y="33"/>
                    <a:pt x="886" y="35"/>
                    <a:pt x="885" y="36"/>
                  </a:cubicBezTo>
                  <a:cubicBezTo>
                    <a:pt x="884" y="38"/>
                    <a:pt x="882" y="38"/>
                    <a:pt x="879" y="38"/>
                  </a:cubicBezTo>
                  <a:cubicBezTo>
                    <a:pt x="872" y="38"/>
                    <a:pt x="872" y="38"/>
                    <a:pt x="872" y="38"/>
                  </a:cubicBezTo>
                  <a:cubicBezTo>
                    <a:pt x="872" y="23"/>
                    <a:pt x="872" y="23"/>
                    <a:pt x="872" y="23"/>
                  </a:cubicBezTo>
                  <a:cubicBezTo>
                    <a:pt x="879" y="23"/>
                    <a:pt x="879" y="23"/>
                    <a:pt x="879" y="23"/>
                  </a:cubicBezTo>
                  <a:cubicBezTo>
                    <a:pt x="882" y="23"/>
                    <a:pt x="884" y="23"/>
                    <a:pt x="885" y="25"/>
                  </a:cubicBezTo>
                  <a:cubicBezTo>
                    <a:pt x="886" y="26"/>
                    <a:pt x="887" y="28"/>
                    <a:pt x="887" y="31"/>
                  </a:cubicBezTo>
                  <a:moveTo>
                    <a:pt x="842" y="23"/>
                  </a:moveTo>
                  <a:cubicBezTo>
                    <a:pt x="855" y="23"/>
                    <a:pt x="855" y="23"/>
                    <a:pt x="855" y="23"/>
                  </a:cubicBezTo>
                  <a:cubicBezTo>
                    <a:pt x="855" y="16"/>
                    <a:pt x="855" y="16"/>
                    <a:pt x="855" y="16"/>
                  </a:cubicBezTo>
                  <a:cubicBezTo>
                    <a:pt x="822" y="16"/>
                    <a:pt x="822" y="16"/>
                    <a:pt x="822" y="16"/>
                  </a:cubicBezTo>
                  <a:cubicBezTo>
                    <a:pt x="822" y="23"/>
                    <a:pt x="822" y="23"/>
                    <a:pt x="822" y="23"/>
                  </a:cubicBezTo>
                  <a:cubicBezTo>
                    <a:pt x="834" y="23"/>
                    <a:pt x="834" y="23"/>
                    <a:pt x="834" y="23"/>
                  </a:cubicBezTo>
                  <a:cubicBezTo>
                    <a:pt x="834" y="64"/>
                    <a:pt x="834" y="64"/>
                    <a:pt x="834" y="64"/>
                  </a:cubicBezTo>
                  <a:cubicBezTo>
                    <a:pt x="842" y="64"/>
                    <a:pt x="842" y="64"/>
                    <a:pt x="842" y="64"/>
                  </a:cubicBezTo>
                  <a:lnTo>
                    <a:pt x="842" y="23"/>
                  </a:lnTo>
                  <a:close/>
                  <a:moveTo>
                    <a:pt x="849" y="106"/>
                  </a:moveTo>
                  <a:cubicBezTo>
                    <a:pt x="816" y="106"/>
                    <a:pt x="816" y="106"/>
                    <a:pt x="816" y="106"/>
                  </a:cubicBezTo>
                  <a:cubicBezTo>
                    <a:pt x="816" y="112"/>
                    <a:pt x="816" y="112"/>
                    <a:pt x="816" y="112"/>
                  </a:cubicBezTo>
                  <a:cubicBezTo>
                    <a:pt x="828" y="112"/>
                    <a:pt x="828" y="112"/>
                    <a:pt x="828" y="112"/>
                  </a:cubicBezTo>
                  <a:cubicBezTo>
                    <a:pt x="828" y="153"/>
                    <a:pt x="828" y="153"/>
                    <a:pt x="828" y="153"/>
                  </a:cubicBezTo>
                  <a:cubicBezTo>
                    <a:pt x="836" y="153"/>
                    <a:pt x="836" y="153"/>
                    <a:pt x="836" y="153"/>
                  </a:cubicBezTo>
                  <a:cubicBezTo>
                    <a:pt x="836" y="112"/>
                    <a:pt x="836" y="112"/>
                    <a:pt x="836" y="112"/>
                  </a:cubicBezTo>
                  <a:cubicBezTo>
                    <a:pt x="849" y="112"/>
                    <a:pt x="849" y="112"/>
                    <a:pt x="849" y="112"/>
                  </a:cubicBezTo>
                  <a:lnTo>
                    <a:pt x="849" y="106"/>
                  </a:lnTo>
                  <a:close/>
                  <a:moveTo>
                    <a:pt x="793" y="34"/>
                  </a:moveTo>
                  <a:cubicBezTo>
                    <a:pt x="792" y="32"/>
                    <a:pt x="791" y="31"/>
                    <a:pt x="791" y="29"/>
                  </a:cubicBezTo>
                  <a:cubicBezTo>
                    <a:pt x="791" y="27"/>
                    <a:pt x="792" y="25"/>
                    <a:pt x="793" y="24"/>
                  </a:cubicBezTo>
                  <a:cubicBezTo>
                    <a:pt x="794" y="23"/>
                    <a:pt x="796" y="22"/>
                    <a:pt x="798" y="22"/>
                  </a:cubicBezTo>
                  <a:cubicBezTo>
                    <a:pt x="801" y="22"/>
                    <a:pt x="803" y="23"/>
                    <a:pt x="804" y="24"/>
                  </a:cubicBezTo>
                  <a:cubicBezTo>
                    <a:pt x="805" y="26"/>
                    <a:pt x="806" y="28"/>
                    <a:pt x="806" y="30"/>
                  </a:cubicBezTo>
                  <a:cubicBezTo>
                    <a:pt x="814" y="30"/>
                    <a:pt x="814" y="30"/>
                    <a:pt x="814" y="30"/>
                  </a:cubicBezTo>
                  <a:cubicBezTo>
                    <a:pt x="814" y="30"/>
                    <a:pt x="814" y="30"/>
                    <a:pt x="814" y="30"/>
                  </a:cubicBezTo>
                  <a:cubicBezTo>
                    <a:pt x="814" y="26"/>
                    <a:pt x="813" y="22"/>
                    <a:pt x="810" y="20"/>
                  </a:cubicBezTo>
                  <a:cubicBezTo>
                    <a:pt x="807" y="17"/>
                    <a:pt x="803" y="16"/>
                    <a:pt x="798" y="16"/>
                  </a:cubicBezTo>
                  <a:cubicBezTo>
                    <a:pt x="794" y="16"/>
                    <a:pt x="790" y="17"/>
                    <a:pt x="787" y="19"/>
                  </a:cubicBezTo>
                  <a:cubicBezTo>
                    <a:pt x="784" y="22"/>
                    <a:pt x="783" y="25"/>
                    <a:pt x="783" y="29"/>
                  </a:cubicBezTo>
                  <a:cubicBezTo>
                    <a:pt x="783" y="33"/>
                    <a:pt x="784" y="36"/>
                    <a:pt x="786" y="38"/>
                  </a:cubicBezTo>
                  <a:cubicBezTo>
                    <a:pt x="789" y="40"/>
                    <a:pt x="792" y="42"/>
                    <a:pt x="798" y="43"/>
                  </a:cubicBezTo>
                  <a:cubicBezTo>
                    <a:pt x="801" y="44"/>
                    <a:pt x="803" y="46"/>
                    <a:pt x="805" y="47"/>
                  </a:cubicBezTo>
                  <a:cubicBezTo>
                    <a:pt x="806" y="48"/>
                    <a:pt x="806" y="50"/>
                    <a:pt x="806" y="52"/>
                  </a:cubicBezTo>
                  <a:cubicBezTo>
                    <a:pt x="806" y="54"/>
                    <a:pt x="806" y="55"/>
                    <a:pt x="804" y="56"/>
                  </a:cubicBezTo>
                  <a:cubicBezTo>
                    <a:pt x="803" y="58"/>
                    <a:pt x="801" y="58"/>
                    <a:pt x="798" y="58"/>
                  </a:cubicBezTo>
                  <a:cubicBezTo>
                    <a:pt x="796" y="58"/>
                    <a:pt x="794" y="58"/>
                    <a:pt x="792" y="56"/>
                  </a:cubicBezTo>
                  <a:cubicBezTo>
                    <a:pt x="790" y="55"/>
                    <a:pt x="790" y="53"/>
                    <a:pt x="790" y="50"/>
                  </a:cubicBezTo>
                  <a:cubicBezTo>
                    <a:pt x="782" y="50"/>
                    <a:pt x="782" y="50"/>
                    <a:pt x="782" y="50"/>
                  </a:cubicBezTo>
                  <a:cubicBezTo>
                    <a:pt x="782" y="50"/>
                    <a:pt x="782" y="50"/>
                    <a:pt x="782" y="50"/>
                  </a:cubicBezTo>
                  <a:cubicBezTo>
                    <a:pt x="781" y="55"/>
                    <a:pt x="783" y="59"/>
                    <a:pt x="786" y="61"/>
                  </a:cubicBezTo>
                  <a:cubicBezTo>
                    <a:pt x="789" y="63"/>
                    <a:pt x="793" y="65"/>
                    <a:pt x="798" y="65"/>
                  </a:cubicBezTo>
                  <a:cubicBezTo>
                    <a:pt x="803" y="65"/>
                    <a:pt x="807" y="64"/>
                    <a:pt x="810" y="61"/>
                  </a:cubicBezTo>
                  <a:cubicBezTo>
                    <a:pt x="813" y="59"/>
                    <a:pt x="815" y="56"/>
                    <a:pt x="815" y="51"/>
                  </a:cubicBezTo>
                  <a:cubicBezTo>
                    <a:pt x="815" y="47"/>
                    <a:pt x="814" y="44"/>
                    <a:pt x="811" y="42"/>
                  </a:cubicBezTo>
                  <a:cubicBezTo>
                    <a:pt x="809" y="40"/>
                    <a:pt x="805" y="38"/>
                    <a:pt x="800" y="37"/>
                  </a:cubicBezTo>
                  <a:cubicBezTo>
                    <a:pt x="796" y="36"/>
                    <a:pt x="794" y="35"/>
                    <a:pt x="793" y="34"/>
                  </a:cubicBezTo>
                  <a:moveTo>
                    <a:pt x="808" y="106"/>
                  </a:moveTo>
                  <a:cubicBezTo>
                    <a:pt x="779" y="106"/>
                    <a:pt x="779" y="106"/>
                    <a:pt x="779" y="106"/>
                  </a:cubicBezTo>
                  <a:cubicBezTo>
                    <a:pt x="779" y="153"/>
                    <a:pt x="779" y="153"/>
                    <a:pt x="779" y="153"/>
                  </a:cubicBezTo>
                  <a:cubicBezTo>
                    <a:pt x="808" y="153"/>
                    <a:pt x="808" y="153"/>
                    <a:pt x="808" y="153"/>
                  </a:cubicBezTo>
                  <a:cubicBezTo>
                    <a:pt x="808" y="147"/>
                    <a:pt x="808" y="147"/>
                    <a:pt x="808" y="147"/>
                  </a:cubicBezTo>
                  <a:cubicBezTo>
                    <a:pt x="787" y="147"/>
                    <a:pt x="787" y="147"/>
                    <a:pt x="787" y="147"/>
                  </a:cubicBezTo>
                  <a:cubicBezTo>
                    <a:pt x="787" y="132"/>
                    <a:pt x="787" y="132"/>
                    <a:pt x="787" y="132"/>
                  </a:cubicBezTo>
                  <a:cubicBezTo>
                    <a:pt x="805" y="132"/>
                    <a:pt x="805" y="132"/>
                    <a:pt x="805" y="132"/>
                  </a:cubicBezTo>
                  <a:cubicBezTo>
                    <a:pt x="805" y="125"/>
                    <a:pt x="805" y="125"/>
                    <a:pt x="805" y="125"/>
                  </a:cubicBezTo>
                  <a:cubicBezTo>
                    <a:pt x="787" y="125"/>
                    <a:pt x="787" y="125"/>
                    <a:pt x="787" y="125"/>
                  </a:cubicBezTo>
                  <a:cubicBezTo>
                    <a:pt x="787" y="112"/>
                    <a:pt x="787" y="112"/>
                    <a:pt x="787" y="112"/>
                  </a:cubicBezTo>
                  <a:cubicBezTo>
                    <a:pt x="808" y="112"/>
                    <a:pt x="808" y="112"/>
                    <a:pt x="808" y="112"/>
                  </a:cubicBezTo>
                  <a:lnTo>
                    <a:pt x="808" y="106"/>
                  </a:lnTo>
                  <a:close/>
                  <a:moveTo>
                    <a:pt x="763" y="64"/>
                  </a:moveTo>
                  <a:cubicBezTo>
                    <a:pt x="771" y="64"/>
                    <a:pt x="771" y="64"/>
                    <a:pt x="771" y="64"/>
                  </a:cubicBezTo>
                  <a:cubicBezTo>
                    <a:pt x="771" y="16"/>
                    <a:pt x="771" y="16"/>
                    <a:pt x="771" y="16"/>
                  </a:cubicBezTo>
                  <a:cubicBezTo>
                    <a:pt x="763" y="16"/>
                    <a:pt x="763" y="16"/>
                    <a:pt x="763" y="16"/>
                  </a:cubicBezTo>
                  <a:lnTo>
                    <a:pt x="763" y="64"/>
                  </a:lnTo>
                  <a:close/>
                  <a:moveTo>
                    <a:pt x="766" y="106"/>
                  </a:moveTo>
                  <a:cubicBezTo>
                    <a:pt x="756" y="106"/>
                    <a:pt x="756" y="106"/>
                    <a:pt x="756" y="106"/>
                  </a:cubicBezTo>
                  <a:cubicBezTo>
                    <a:pt x="745" y="143"/>
                    <a:pt x="745" y="143"/>
                    <a:pt x="745" y="143"/>
                  </a:cubicBezTo>
                  <a:cubicBezTo>
                    <a:pt x="745" y="143"/>
                    <a:pt x="745" y="143"/>
                    <a:pt x="745" y="143"/>
                  </a:cubicBezTo>
                  <a:cubicBezTo>
                    <a:pt x="734" y="106"/>
                    <a:pt x="734" y="106"/>
                    <a:pt x="734" y="106"/>
                  </a:cubicBezTo>
                  <a:cubicBezTo>
                    <a:pt x="723" y="106"/>
                    <a:pt x="723" y="106"/>
                    <a:pt x="723" y="106"/>
                  </a:cubicBezTo>
                  <a:cubicBezTo>
                    <a:pt x="723" y="153"/>
                    <a:pt x="723" y="153"/>
                    <a:pt x="723" y="153"/>
                  </a:cubicBezTo>
                  <a:cubicBezTo>
                    <a:pt x="732" y="153"/>
                    <a:pt x="732" y="153"/>
                    <a:pt x="732" y="153"/>
                  </a:cubicBezTo>
                  <a:cubicBezTo>
                    <a:pt x="732" y="122"/>
                    <a:pt x="732" y="122"/>
                    <a:pt x="732" y="122"/>
                  </a:cubicBezTo>
                  <a:cubicBezTo>
                    <a:pt x="732" y="122"/>
                    <a:pt x="732" y="122"/>
                    <a:pt x="732" y="122"/>
                  </a:cubicBezTo>
                  <a:cubicBezTo>
                    <a:pt x="742" y="153"/>
                    <a:pt x="742" y="153"/>
                    <a:pt x="742" y="153"/>
                  </a:cubicBezTo>
                  <a:cubicBezTo>
                    <a:pt x="748" y="153"/>
                    <a:pt x="748" y="153"/>
                    <a:pt x="748" y="153"/>
                  </a:cubicBezTo>
                  <a:cubicBezTo>
                    <a:pt x="758" y="122"/>
                    <a:pt x="758" y="122"/>
                    <a:pt x="758" y="122"/>
                  </a:cubicBezTo>
                  <a:cubicBezTo>
                    <a:pt x="758" y="122"/>
                    <a:pt x="758" y="122"/>
                    <a:pt x="758" y="122"/>
                  </a:cubicBezTo>
                  <a:cubicBezTo>
                    <a:pt x="758" y="153"/>
                    <a:pt x="758" y="153"/>
                    <a:pt x="758" y="153"/>
                  </a:cubicBezTo>
                  <a:cubicBezTo>
                    <a:pt x="766" y="153"/>
                    <a:pt x="766" y="153"/>
                    <a:pt x="766" y="153"/>
                  </a:cubicBezTo>
                  <a:lnTo>
                    <a:pt x="766" y="106"/>
                  </a:lnTo>
                  <a:close/>
                  <a:moveTo>
                    <a:pt x="751" y="58"/>
                  </a:moveTo>
                  <a:cubicBezTo>
                    <a:pt x="751" y="40"/>
                    <a:pt x="751" y="40"/>
                    <a:pt x="751" y="40"/>
                  </a:cubicBezTo>
                  <a:cubicBezTo>
                    <a:pt x="735" y="40"/>
                    <a:pt x="735" y="40"/>
                    <a:pt x="735" y="40"/>
                  </a:cubicBezTo>
                  <a:cubicBezTo>
                    <a:pt x="735" y="46"/>
                    <a:pt x="735" y="46"/>
                    <a:pt x="735" y="46"/>
                  </a:cubicBezTo>
                  <a:cubicBezTo>
                    <a:pt x="743" y="46"/>
                    <a:pt x="743" y="46"/>
                    <a:pt x="743" y="46"/>
                  </a:cubicBezTo>
                  <a:cubicBezTo>
                    <a:pt x="743" y="55"/>
                    <a:pt x="743" y="55"/>
                    <a:pt x="743" y="55"/>
                  </a:cubicBezTo>
                  <a:cubicBezTo>
                    <a:pt x="743" y="56"/>
                    <a:pt x="741" y="57"/>
                    <a:pt x="740" y="57"/>
                  </a:cubicBezTo>
                  <a:cubicBezTo>
                    <a:pt x="739" y="58"/>
                    <a:pt x="737" y="58"/>
                    <a:pt x="735" y="58"/>
                  </a:cubicBezTo>
                  <a:cubicBezTo>
                    <a:pt x="732" y="58"/>
                    <a:pt x="729" y="57"/>
                    <a:pt x="727" y="55"/>
                  </a:cubicBezTo>
                  <a:cubicBezTo>
                    <a:pt x="726" y="52"/>
                    <a:pt x="725" y="49"/>
                    <a:pt x="725" y="45"/>
                  </a:cubicBezTo>
                  <a:cubicBezTo>
                    <a:pt x="725" y="35"/>
                    <a:pt x="725" y="35"/>
                    <a:pt x="725" y="35"/>
                  </a:cubicBezTo>
                  <a:cubicBezTo>
                    <a:pt x="725" y="31"/>
                    <a:pt x="726" y="28"/>
                    <a:pt x="727" y="26"/>
                  </a:cubicBezTo>
                  <a:cubicBezTo>
                    <a:pt x="729" y="23"/>
                    <a:pt x="731" y="22"/>
                    <a:pt x="734" y="22"/>
                  </a:cubicBezTo>
                  <a:cubicBezTo>
                    <a:pt x="737" y="22"/>
                    <a:pt x="739" y="23"/>
                    <a:pt x="741" y="24"/>
                  </a:cubicBezTo>
                  <a:cubicBezTo>
                    <a:pt x="742" y="26"/>
                    <a:pt x="743" y="28"/>
                    <a:pt x="743" y="31"/>
                  </a:cubicBezTo>
                  <a:cubicBezTo>
                    <a:pt x="751" y="31"/>
                    <a:pt x="751" y="31"/>
                    <a:pt x="751" y="31"/>
                  </a:cubicBezTo>
                  <a:cubicBezTo>
                    <a:pt x="751" y="30"/>
                    <a:pt x="751" y="30"/>
                    <a:pt x="751" y="30"/>
                  </a:cubicBezTo>
                  <a:cubicBezTo>
                    <a:pt x="751" y="26"/>
                    <a:pt x="749" y="22"/>
                    <a:pt x="747" y="20"/>
                  </a:cubicBezTo>
                  <a:cubicBezTo>
                    <a:pt x="744" y="17"/>
                    <a:pt x="740" y="16"/>
                    <a:pt x="734" y="16"/>
                  </a:cubicBezTo>
                  <a:cubicBezTo>
                    <a:pt x="729" y="16"/>
                    <a:pt x="725" y="18"/>
                    <a:pt x="721" y="21"/>
                  </a:cubicBezTo>
                  <a:cubicBezTo>
                    <a:pt x="718" y="25"/>
                    <a:pt x="716" y="30"/>
                    <a:pt x="716" y="35"/>
                  </a:cubicBezTo>
                  <a:cubicBezTo>
                    <a:pt x="716" y="45"/>
                    <a:pt x="716" y="45"/>
                    <a:pt x="716" y="45"/>
                  </a:cubicBezTo>
                  <a:cubicBezTo>
                    <a:pt x="716" y="51"/>
                    <a:pt x="718" y="56"/>
                    <a:pt x="721" y="59"/>
                  </a:cubicBezTo>
                  <a:cubicBezTo>
                    <a:pt x="725" y="63"/>
                    <a:pt x="729" y="65"/>
                    <a:pt x="735" y="65"/>
                  </a:cubicBezTo>
                  <a:cubicBezTo>
                    <a:pt x="739" y="65"/>
                    <a:pt x="742" y="64"/>
                    <a:pt x="745" y="63"/>
                  </a:cubicBezTo>
                  <a:cubicBezTo>
                    <a:pt x="748" y="61"/>
                    <a:pt x="750" y="59"/>
                    <a:pt x="751" y="58"/>
                  </a:cubicBezTo>
                  <a:moveTo>
                    <a:pt x="707" y="153"/>
                  </a:moveTo>
                  <a:cubicBezTo>
                    <a:pt x="715" y="153"/>
                    <a:pt x="715" y="153"/>
                    <a:pt x="715" y="153"/>
                  </a:cubicBezTo>
                  <a:cubicBezTo>
                    <a:pt x="698" y="94"/>
                    <a:pt x="698" y="94"/>
                    <a:pt x="698" y="94"/>
                  </a:cubicBezTo>
                  <a:cubicBezTo>
                    <a:pt x="690" y="94"/>
                    <a:pt x="690" y="94"/>
                    <a:pt x="690" y="94"/>
                  </a:cubicBezTo>
                  <a:cubicBezTo>
                    <a:pt x="671" y="153"/>
                    <a:pt x="671" y="153"/>
                    <a:pt x="671" y="153"/>
                  </a:cubicBezTo>
                  <a:cubicBezTo>
                    <a:pt x="679" y="153"/>
                    <a:pt x="679" y="153"/>
                    <a:pt x="679" y="153"/>
                  </a:cubicBezTo>
                  <a:cubicBezTo>
                    <a:pt x="684" y="138"/>
                    <a:pt x="684" y="138"/>
                    <a:pt x="684" y="138"/>
                  </a:cubicBezTo>
                  <a:cubicBezTo>
                    <a:pt x="703" y="138"/>
                    <a:pt x="703" y="138"/>
                    <a:pt x="703" y="138"/>
                  </a:cubicBezTo>
                  <a:lnTo>
                    <a:pt x="707" y="153"/>
                  </a:lnTo>
                  <a:close/>
                  <a:moveTo>
                    <a:pt x="701" y="132"/>
                  </a:moveTo>
                  <a:cubicBezTo>
                    <a:pt x="686" y="132"/>
                    <a:pt x="686" y="132"/>
                    <a:pt x="686" y="132"/>
                  </a:cubicBezTo>
                  <a:cubicBezTo>
                    <a:pt x="693" y="106"/>
                    <a:pt x="693" y="106"/>
                    <a:pt x="693" y="106"/>
                  </a:cubicBezTo>
                  <a:cubicBezTo>
                    <a:pt x="693" y="106"/>
                    <a:pt x="693" y="106"/>
                    <a:pt x="693" y="106"/>
                  </a:cubicBezTo>
                  <a:lnTo>
                    <a:pt x="701" y="132"/>
                  </a:lnTo>
                  <a:close/>
                  <a:moveTo>
                    <a:pt x="678" y="64"/>
                  </a:moveTo>
                  <a:cubicBezTo>
                    <a:pt x="706" y="64"/>
                    <a:pt x="706" y="64"/>
                    <a:pt x="706" y="64"/>
                  </a:cubicBezTo>
                  <a:cubicBezTo>
                    <a:pt x="706" y="58"/>
                    <a:pt x="706" y="58"/>
                    <a:pt x="706" y="58"/>
                  </a:cubicBezTo>
                  <a:cubicBezTo>
                    <a:pt x="686" y="58"/>
                    <a:pt x="686" y="58"/>
                    <a:pt x="686" y="58"/>
                  </a:cubicBezTo>
                  <a:cubicBezTo>
                    <a:pt x="686" y="42"/>
                    <a:pt x="686" y="42"/>
                    <a:pt x="686" y="42"/>
                  </a:cubicBezTo>
                  <a:cubicBezTo>
                    <a:pt x="704" y="42"/>
                    <a:pt x="704" y="42"/>
                    <a:pt x="704" y="42"/>
                  </a:cubicBezTo>
                  <a:cubicBezTo>
                    <a:pt x="704" y="36"/>
                    <a:pt x="704" y="36"/>
                    <a:pt x="704" y="36"/>
                  </a:cubicBezTo>
                  <a:cubicBezTo>
                    <a:pt x="686" y="36"/>
                    <a:pt x="686" y="36"/>
                    <a:pt x="686" y="36"/>
                  </a:cubicBezTo>
                  <a:cubicBezTo>
                    <a:pt x="686" y="23"/>
                    <a:pt x="686" y="23"/>
                    <a:pt x="686" y="23"/>
                  </a:cubicBezTo>
                  <a:cubicBezTo>
                    <a:pt x="706" y="23"/>
                    <a:pt x="706" y="23"/>
                    <a:pt x="706" y="23"/>
                  </a:cubicBezTo>
                  <a:cubicBezTo>
                    <a:pt x="706" y="16"/>
                    <a:pt x="706" y="16"/>
                    <a:pt x="706" y="16"/>
                  </a:cubicBezTo>
                  <a:cubicBezTo>
                    <a:pt x="678" y="16"/>
                    <a:pt x="678" y="16"/>
                    <a:pt x="678" y="16"/>
                  </a:cubicBezTo>
                  <a:lnTo>
                    <a:pt x="678" y="64"/>
                  </a:lnTo>
                  <a:close/>
                  <a:moveTo>
                    <a:pt x="659" y="64"/>
                  </a:moveTo>
                  <a:cubicBezTo>
                    <a:pt x="668" y="64"/>
                    <a:pt x="668" y="64"/>
                    <a:pt x="668" y="64"/>
                  </a:cubicBezTo>
                  <a:cubicBezTo>
                    <a:pt x="668" y="63"/>
                    <a:pt x="668" y="63"/>
                    <a:pt x="668" y="63"/>
                  </a:cubicBezTo>
                  <a:cubicBezTo>
                    <a:pt x="667" y="62"/>
                    <a:pt x="666" y="61"/>
                    <a:pt x="666" y="59"/>
                  </a:cubicBezTo>
                  <a:cubicBezTo>
                    <a:pt x="666" y="58"/>
                    <a:pt x="665" y="56"/>
                    <a:pt x="665" y="54"/>
                  </a:cubicBezTo>
                  <a:cubicBezTo>
                    <a:pt x="665" y="49"/>
                    <a:pt x="665" y="49"/>
                    <a:pt x="665" y="49"/>
                  </a:cubicBezTo>
                  <a:cubicBezTo>
                    <a:pt x="665" y="46"/>
                    <a:pt x="665" y="43"/>
                    <a:pt x="663" y="40"/>
                  </a:cubicBezTo>
                  <a:cubicBezTo>
                    <a:pt x="662" y="38"/>
                    <a:pt x="660" y="36"/>
                    <a:pt x="657" y="35"/>
                  </a:cubicBezTo>
                  <a:cubicBezTo>
                    <a:pt x="660" y="34"/>
                    <a:pt x="662" y="32"/>
                    <a:pt x="663" y="30"/>
                  </a:cubicBezTo>
                  <a:cubicBezTo>
                    <a:pt x="665" y="27"/>
                    <a:pt x="665" y="25"/>
                    <a:pt x="665" y="21"/>
                  </a:cubicBezTo>
                  <a:cubicBezTo>
                    <a:pt x="665" y="16"/>
                    <a:pt x="664" y="12"/>
                    <a:pt x="661" y="9"/>
                  </a:cubicBezTo>
                  <a:cubicBezTo>
                    <a:pt x="658" y="6"/>
                    <a:pt x="653" y="5"/>
                    <a:pt x="648" y="5"/>
                  </a:cubicBezTo>
                  <a:cubicBezTo>
                    <a:pt x="629" y="5"/>
                    <a:pt x="629" y="5"/>
                    <a:pt x="629" y="5"/>
                  </a:cubicBezTo>
                  <a:cubicBezTo>
                    <a:pt x="629" y="64"/>
                    <a:pt x="629" y="64"/>
                    <a:pt x="629" y="64"/>
                  </a:cubicBezTo>
                  <a:cubicBezTo>
                    <a:pt x="637" y="64"/>
                    <a:pt x="637" y="64"/>
                    <a:pt x="637" y="64"/>
                  </a:cubicBezTo>
                  <a:cubicBezTo>
                    <a:pt x="637" y="38"/>
                    <a:pt x="637" y="38"/>
                    <a:pt x="637" y="38"/>
                  </a:cubicBezTo>
                  <a:cubicBezTo>
                    <a:pt x="649" y="38"/>
                    <a:pt x="649" y="38"/>
                    <a:pt x="649" y="38"/>
                  </a:cubicBezTo>
                  <a:cubicBezTo>
                    <a:pt x="651" y="38"/>
                    <a:pt x="653" y="39"/>
                    <a:pt x="655" y="41"/>
                  </a:cubicBezTo>
                  <a:cubicBezTo>
                    <a:pt x="656" y="43"/>
                    <a:pt x="657" y="46"/>
                    <a:pt x="657" y="49"/>
                  </a:cubicBezTo>
                  <a:cubicBezTo>
                    <a:pt x="657" y="54"/>
                    <a:pt x="657" y="54"/>
                    <a:pt x="657" y="54"/>
                  </a:cubicBezTo>
                  <a:cubicBezTo>
                    <a:pt x="657" y="56"/>
                    <a:pt x="657" y="58"/>
                    <a:pt x="658" y="60"/>
                  </a:cubicBezTo>
                  <a:cubicBezTo>
                    <a:pt x="658" y="62"/>
                    <a:pt x="658" y="63"/>
                    <a:pt x="659" y="64"/>
                  </a:cubicBezTo>
                  <a:moveTo>
                    <a:pt x="655" y="29"/>
                  </a:moveTo>
                  <a:cubicBezTo>
                    <a:pt x="653" y="31"/>
                    <a:pt x="651" y="32"/>
                    <a:pt x="647" y="32"/>
                  </a:cubicBezTo>
                  <a:cubicBezTo>
                    <a:pt x="637" y="32"/>
                    <a:pt x="637" y="32"/>
                    <a:pt x="637" y="32"/>
                  </a:cubicBezTo>
                  <a:cubicBezTo>
                    <a:pt x="637" y="11"/>
                    <a:pt x="637" y="11"/>
                    <a:pt x="637" y="11"/>
                  </a:cubicBezTo>
                  <a:cubicBezTo>
                    <a:pt x="648" y="11"/>
                    <a:pt x="648" y="11"/>
                    <a:pt x="648" y="11"/>
                  </a:cubicBezTo>
                  <a:cubicBezTo>
                    <a:pt x="651" y="11"/>
                    <a:pt x="653" y="12"/>
                    <a:pt x="655" y="14"/>
                  </a:cubicBezTo>
                  <a:cubicBezTo>
                    <a:pt x="656" y="16"/>
                    <a:pt x="657" y="18"/>
                    <a:pt x="657" y="22"/>
                  </a:cubicBezTo>
                  <a:cubicBezTo>
                    <a:pt x="657" y="25"/>
                    <a:pt x="656" y="28"/>
                    <a:pt x="655" y="29"/>
                  </a:cubicBezTo>
                  <a:moveTo>
                    <a:pt x="614" y="153"/>
                  </a:moveTo>
                  <a:cubicBezTo>
                    <a:pt x="622" y="153"/>
                    <a:pt x="622" y="153"/>
                    <a:pt x="622" y="153"/>
                  </a:cubicBezTo>
                  <a:cubicBezTo>
                    <a:pt x="622" y="106"/>
                    <a:pt x="622" y="106"/>
                    <a:pt x="622" y="106"/>
                  </a:cubicBezTo>
                  <a:cubicBezTo>
                    <a:pt x="614" y="106"/>
                    <a:pt x="614" y="106"/>
                    <a:pt x="614" y="106"/>
                  </a:cubicBezTo>
                  <a:cubicBezTo>
                    <a:pt x="614" y="139"/>
                    <a:pt x="614" y="139"/>
                    <a:pt x="614" y="139"/>
                  </a:cubicBezTo>
                  <a:cubicBezTo>
                    <a:pt x="614" y="139"/>
                    <a:pt x="614" y="139"/>
                    <a:pt x="614" y="139"/>
                  </a:cubicBezTo>
                  <a:cubicBezTo>
                    <a:pt x="595" y="106"/>
                    <a:pt x="595" y="106"/>
                    <a:pt x="595" y="106"/>
                  </a:cubicBezTo>
                  <a:cubicBezTo>
                    <a:pt x="587" y="106"/>
                    <a:pt x="587" y="106"/>
                    <a:pt x="587" y="106"/>
                  </a:cubicBezTo>
                  <a:cubicBezTo>
                    <a:pt x="587" y="153"/>
                    <a:pt x="587" y="153"/>
                    <a:pt x="587" y="153"/>
                  </a:cubicBezTo>
                  <a:cubicBezTo>
                    <a:pt x="595" y="153"/>
                    <a:pt x="595" y="153"/>
                    <a:pt x="595" y="153"/>
                  </a:cubicBezTo>
                  <a:cubicBezTo>
                    <a:pt x="595" y="120"/>
                    <a:pt x="595" y="120"/>
                    <a:pt x="595" y="120"/>
                  </a:cubicBezTo>
                  <a:cubicBezTo>
                    <a:pt x="596" y="120"/>
                    <a:pt x="596" y="120"/>
                    <a:pt x="596" y="120"/>
                  </a:cubicBezTo>
                  <a:lnTo>
                    <a:pt x="614" y="153"/>
                  </a:lnTo>
                  <a:close/>
                  <a:moveTo>
                    <a:pt x="569" y="64"/>
                  </a:moveTo>
                  <a:cubicBezTo>
                    <a:pt x="598" y="64"/>
                    <a:pt x="598" y="64"/>
                    <a:pt x="598" y="64"/>
                  </a:cubicBezTo>
                  <a:cubicBezTo>
                    <a:pt x="598" y="58"/>
                    <a:pt x="598" y="58"/>
                    <a:pt x="598" y="58"/>
                  </a:cubicBezTo>
                  <a:cubicBezTo>
                    <a:pt x="577" y="58"/>
                    <a:pt x="577" y="58"/>
                    <a:pt x="577" y="58"/>
                  </a:cubicBezTo>
                  <a:cubicBezTo>
                    <a:pt x="577" y="42"/>
                    <a:pt x="577" y="42"/>
                    <a:pt x="577" y="42"/>
                  </a:cubicBezTo>
                  <a:cubicBezTo>
                    <a:pt x="595" y="42"/>
                    <a:pt x="595" y="42"/>
                    <a:pt x="595" y="42"/>
                  </a:cubicBezTo>
                  <a:cubicBezTo>
                    <a:pt x="595" y="36"/>
                    <a:pt x="595" y="36"/>
                    <a:pt x="595" y="36"/>
                  </a:cubicBezTo>
                  <a:cubicBezTo>
                    <a:pt x="577" y="36"/>
                    <a:pt x="577" y="36"/>
                    <a:pt x="577" y="36"/>
                  </a:cubicBezTo>
                  <a:cubicBezTo>
                    <a:pt x="577" y="23"/>
                    <a:pt x="577" y="23"/>
                    <a:pt x="577" y="23"/>
                  </a:cubicBezTo>
                  <a:cubicBezTo>
                    <a:pt x="598" y="23"/>
                    <a:pt x="598" y="23"/>
                    <a:pt x="598" y="23"/>
                  </a:cubicBezTo>
                  <a:cubicBezTo>
                    <a:pt x="598" y="16"/>
                    <a:pt x="598" y="16"/>
                    <a:pt x="598" y="16"/>
                  </a:cubicBezTo>
                  <a:cubicBezTo>
                    <a:pt x="569" y="16"/>
                    <a:pt x="569" y="16"/>
                    <a:pt x="569" y="16"/>
                  </a:cubicBezTo>
                  <a:lnTo>
                    <a:pt x="569" y="64"/>
                  </a:lnTo>
                  <a:close/>
                  <a:moveTo>
                    <a:pt x="571" y="110"/>
                  </a:moveTo>
                  <a:cubicBezTo>
                    <a:pt x="568" y="107"/>
                    <a:pt x="564" y="105"/>
                    <a:pt x="559" y="105"/>
                  </a:cubicBezTo>
                  <a:cubicBezTo>
                    <a:pt x="553" y="105"/>
                    <a:pt x="549" y="107"/>
                    <a:pt x="546" y="110"/>
                  </a:cubicBezTo>
                  <a:cubicBezTo>
                    <a:pt x="543" y="114"/>
                    <a:pt x="541" y="119"/>
                    <a:pt x="541" y="125"/>
                  </a:cubicBezTo>
                  <a:cubicBezTo>
                    <a:pt x="541" y="134"/>
                    <a:pt x="541" y="134"/>
                    <a:pt x="541" y="134"/>
                  </a:cubicBezTo>
                  <a:cubicBezTo>
                    <a:pt x="541" y="140"/>
                    <a:pt x="543" y="145"/>
                    <a:pt x="546" y="149"/>
                  </a:cubicBezTo>
                  <a:cubicBezTo>
                    <a:pt x="549" y="152"/>
                    <a:pt x="554" y="154"/>
                    <a:pt x="559" y="154"/>
                  </a:cubicBezTo>
                  <a:cubicBezTo>
                    <a:pt x="564" y="154"/>
                    <a:pt x="568" y="152"/>
                    <a:pt x="571" y="149"/>
                  </a:cubicBezTo>
                  <a:cubicBezTo>
                    <a:pt x="575" y="145"/>
                    <a:pt x="576" y="140"/>
                    <a:pt x="576" y="134"/>
                  </a:cubicBezTo>
                  <a:cubicBezTo>
                    <a:pt x="576" y="125"/>
                    <a:pt x="576" y="125"/>
                    <a:pt x="576" y="125"/>
                  </a:cubicBezTo>
                  <a:cubicBezTo>
                    <a:pt x="576" y="119"/>
                    <a:pt x="575" y="114"/>
                    <a:pt x="571" y="110"/>
                  </a:cubicBezTo>
                  <a:moveTo>
                    <a:pt x="568" y="134"/>
                  </a:moveTo>
                  <a:cubicBezTo>
                    <a:pt x="568" y="139"/>
                    <a:pt x="567" y="142"/>
                    <a:pt x="566" y="144"/>
                  </a:cubicBezTo>
                  <a:cubicBezTo>
                    <a:pt x="564" y="147"/>
                    <a:pt x="562" y="148"/>
                    <a:pt x="559" y="148"/>
                  </a:cubicBezTo>
                  <a:cubicBezTo>
                    <a:pt x="556" y="148"/>
                    <a:pt x="554" y="147"/>
                    <a:pt x="552" y="144"/>
                  </a:cubicBezTo>
                  <a:cubicBezTo>
                    <a:pt x="550" y="142"/>
                    <a:pt x="549" y="139"/>
                    <a:pt x="549" y="134"/>
                  </a:cubicBezTo>
                  <a:cubicBezTo>
                    <a:pt x="549" y="124"/>
                    <a:pt x="549" y="124"/>
                    <a:pt x="549" y="124"/>
                  </a:cubicBezTo>
                  <a:cubicBezTo>
                    <a:pt x="549" y="120"/>
                    <a:pt x="550" y="117"/>
                    <a:pt x="552" y="115"/>
                  </a:cubicBezTo>
                  <a:cubicBezTo>
                    <a:pt x="553" y="113"/>
                    <a:pt x="556" y="111"/>
                    <a:pt x="559" y="111"/>
                  </a:cubicBezTo>
                  <a:cubicBezTo>
                    <a:pt x="562" y="111"/>
                    <a:pt x="564" y="113"/>
                    <a:pt x="566" y="115"/>
                  </a:cubicBezTo>
                  <a:cubicBezTo>
                    <a:pt x="567" y="117"/>
                    <a:pt x="568" y="120"/>
                    <a:pt x="568" y="124"/>
                  </a:cubicBezTo>
                  <a:lnTo>
                    <a:pt x="568" y="134"/>
                  </a:lnTo>
                  <a:close/>
                  <a:moveTo>
                    <a:pt x="537" y="34"/>
                  </a:moveTo>
                  <a:cubicBezTo>
                    <a:pt x="535" y="32"/>
                    <a:pt x="535" y="31"/>
                    <a:pt x="535" y="29"/>
                  </a:cubicBezTo>
                  <a:cubicBezTo>
                    <a:pt x="535" y="27"/>
                    <a:pt x="535" y="25"/>
                    <a:pt x="537" y="24"/>
                  </a:cubicBezTo>
                  <a:cubicBezTo>
                    <a:pt x="538" y="23"/>
                    <a:pt x="540" y="22"/>
                    <a:pt x="542" y="22"/>
                  </a:cubicBezTo>
                  <a:cubicBezTo>
                    <a:pt x="545" y="22"/>
                    <a:pt x="547" y="23"/>
                    <a:pt x="548" y="24"/>
                  </a:cubicBezTo>
                  <a:cubicBezTo>
                    <a:pt x="549" y="26"/>
                    <a:pt x="550" y="28"/>
                    <a:pt x="550" y="30"/>
                  </a:cubicBezTo>
                  <a:cubicBezTo>
                    <a:pt x="558" y="30"/>
                    <a:pt x="558" y="30"/>
                    <a:pt x="558" y="30"/>
                  </a:cubicBezTo>
                  <a:cubicBezTo>
                    <a:pt x="558" y="30"/>
                    <a:pt x="558" y="30"/>
                    <a:pt x="558" y="30"/>
                  </a:cubicBezTo>
                  <a:cubicBezTo>
                    <a:pt x="558" y="26"/>
                    <a:pt x="557" y="22"/>
                    <a:pt x="554" y="20"/>
                  </a:cubicBezTo>
                  <a:cubicBezTo>
                    <a:pt x="551" y="17"/>
                    <a:pt x="547" y="16"/>
                    <a:pt x="542" y="16"/>
                  </a:cubicBezTo>
                  <a:cubicBezTo>
                    <a:pt x="537" y="16"/>
                    <a:pt x="534" y="17"/>
                    <a:pt x="531" y="19"/>
                  </a:cubicBezTo>
                  <a:cubicBezTo>
                    <a:pt x="528" y="22"/>
                    <a:pt x="527" y="25"/>
                    <a:pt x="527" y="29"/>
                  </a:cubicBezTo>
                  <a:cubicBezTo>
                    <a:pt x="527" y="33"/>
                    <a:pt x="528" y="36"/>
                    <a:pt x="530" y="38"/>
                  </a:cubicBezTo>
                  <a:cubicBezTo>
                    <a:pt x="532" y="40"/>
                    <a:pt x="536" y="42"/>
                    <a:pt x="541" y="43"/>
                  </a:cubicBezTo>
                  <a:cubicBezTo>
                    <a:pt x="545" y="44"/>
                    <a:pt x="547" y="46"/>
                    <a:pt x="548" y="47"/>
                  </a:cubicBezTo>
                  <a:cubicBezTo>
                    <a:pt x="550" y="48"/>
                    <a:pt x="550" y="50"/>
                    <a:pt x="550" y="52"/>
                  </a:cubicBezTo>
                  <a:cubicBezTo>
                    <a:pt x="550" y="54"/>
                    <a:pt x="550" y="55"/>
                    <a:pt x="548" y="56"/>
                  </a:cubicBezTo>
                  <a:cubicBezTo>
                    <a:pt x="547" y="58"/>
                    <a:pt x="545" y="58"/>
                    <a:pt x="542" y="58"/>
                  </a:cubicBezTo>
                  <a:cubicBezTo>
                    <a:pt x="539" y="58"/>
                    <a:pt x="537" y="58"/>
                    <a:pt x="536" y="56"/>
                  </a:cubicBezTo>
                  <a:cubicBezTo>
                    <a:pt x="534" y="55"/>
                    <a:pt x="533" y="53"/>
                    <a:pt x="533" y="50"/>
                  </a:cubicBezTo>
                  <a:cubicBezTo>
                    <a:pt x="525" y="50"/>
                    <a:pt x="525" y="50"/>
                    <a:pt x="525" y="50"/>
                  </a:cubicBezTo>
                  <a:cubicBezTo>
                    <a:pt x="525" y="50"/>
                    <a:pt x="525" y="50"/>
                    <a:pt x="525" y="50"/>
                  </a:cubicBezTo>
                  <a:cubicBezTo>
                    <a:pt x="525" y="55"/>
                    <a:pt x="527" y="59"/>
                    <a:pt x="530" y="61"/>
                  </a:cubicBezTo>
                  <a:cubicBezTo>
                    <a:pt x="533" y="63"/>
                    <a:pt x="537" y="65"/>
                    <a:pt x="542" y="65"/>
                  </a:cubicBezTo>
                  <a:cubicBezTo>
                    <a:pt x="547" y="65"/>
                    <a:pt x="551" y="64"/>
                    <a:pt x="554" y="61"/>
                  </a:cubicBezTo>
                  <a:cubicBezTo>
                    <a:pt x="557" y="59"/>
                    <a:pt x="559" y="56"/>
                    <a:pt x="559" y="51"/>
                  </a:cubicBezTo>
                  <a:cubicBezTo>
                    <a:pt x="559" y="47"/>
                    <a:pt x="557" y="44"/>
                    <a:pt x="555" y="42"/>
                  </a:cubicBezTo>
                  <a:cubicBezTo>
                    <a:pt x="553" y="40"/>
                    <a:pt x="549" y="38"/>
                    <a:pt x="544" y="37"/>
                  </a:cubicBezTo>
                  <a:cubicBezTo>
                    <a:pt x="540" y="36"/>
                    <a:pt x="538" y="35"/>
                    <a:pt x="537" y="34"/>
                  </a:cubicBezTo>
                  <a:moveTo>
                    <a:pt x="511" y="60"/>
                  </a:moveTo>
                  <a:cubicBezTo>
                    <a:pt x="514" y="57"/>
                    <a:pt x="515" y="53"/>
                    <a:pt x="515" y="48"/>
                  </a:cubicBezTo>
                  <a:cubicBezTo>
                    <a:pt x="515" y="16"/>
                    <a:pt x="515" y="16"/>
                    <a:pt x="515" y="16"/>
                  </a:cubicBezTo>
                  <a:cubicBezTo>
                    <a:pt x="507" y="16"/>
                    <a:pt x="507" y="16"/>
                    <a:pt x="507" y="16"/>
                  </a:cubicBezTo>
                  <a:cubicBezTo>
                    <a:pt x="507" y="48"/>
                    <a:pt x="507" y="48"/>
                    <a:pt x="507" y="48"/>
                  </a:cubicBezTo>
                  <a:cubicBezTo>
                    <a:pt x="507" y="51"/>
                    <a:pt x="506" y="54"/>
                    <a:pt x="505" y="56"/>
                  </a:cubicBezTo>
                  <a:cubicBezTo>
                    <a:pt x="503" y="57"/>
                    <a:pt x="501" y="58"/>
                    <a:pt x="498" y="58"/>
                  </a:cubicBezTo>
                  <a:cubicBezTo>
                    <a:pt x="495" y="58"/>
                    <a:pt x="493" y="57"/>
                    <a:pt x="491" y="56"/>
                  </a:cubicBezTo>
                  <a:cubicBezTo>
                    <a:pt x="489" y="54"/>
                    <a:pt x="489" y="51"/>
                    <a:pt x="489" y="48"/>
                  </a:cubicBezTo>
                  <a:cubicBezTo>
                    <a:pt x="489" y="16"/>
                    <a:pt x="489" y="16"/>
                    <a:pt x="489" y="16"/>
                  </a:cubicBezTo>
                  <a:cubicBezTo>
                    <a:pt x="480" y="16"/>
                    <a:pt x="480" y="16"/>
                    <a:pt x="480" y="16"/>
                  </a:cubicBezTo>
                  <a:cubicBezTo>
                    <a:pt x="480" y="48"/>
                    <a:pt x="480" y="48"/>
                    <a:pt x="480" y="48"/>
                  </a:cubicBezTo>
                  <a:cubicBezTo>
                    <a:pt x="480" y="53"/>
                    <a:pt x="482" y="57"/>
                    <a:pt x="485" y="60"/>
                  </a:cubicBezTo>
                  <a:cubicBezTo>
                    <a:pt x="488" y="63"/>
                    <a:pt x="493" y="65"/>
                    <a:pt x="498" y="65"/>
                  </a:cubicBezTo>
                  <a:cubicBezTo>
                    <a:pt x="503" y="65"/>
                    <a:pt x="507" y="63"/>
                    <a:pt x="511" y="60"/>
                  </a:cubicBezTo>
                  <a:moveTo>
                    <a:pt x="485" y="106"/>
                  </a:moveTo>
                  <a:cubicBezTo>
                    <a:pt x="477" y="106"/>
                    <a:pt x="477" y="106"/>
                    <a:pt x="477" y="106"/>
                  </a:cubicBezTo>
                  <a:cubicBezTo>
                    <a:pt x="477" y="153"/>
                    <a:pt x="477" y="153"/>
                    <a:pt x="477" y="153"/>
                  </a:cubicBezTo>
                  <a:cubicBezTo>
                    <a:pt x="485" y="153"/>
                    <a:pt x="485" y="153"/>
                    <a:pt x="485" y="153"/>
                  </a:cubicBezTo>
                  <a:lnTo>
                    <a:pt x="485" y="106"/>
                  </a:lnTo>
                  <a:close/>
                  <a:moveTo>
                    <a:pt x="465" y="59"/>
                  </a:moveTo>
                  <a:cubicBezTo>
                    <a:pt x="468" y="55"/>
                    <a:pt x="470" y="50"/>
                    <a:pt x="470" y="45"/>
                  </a:cubicBezTo>
                  <a:cubicBezTo>
                    <a:pt x="470" y="36"/>
                    <a:pt x="470" y="36"/>
                    <a:pt x="470" y="36"/>
                  </a:cubicBezTo>
                  <a:cubicBezTo>
                    <a:pt x="470" y="30"/>
                    <a:pt x="468" y="26"/>
                    <a:pt x="465" y="22"/>
                  </a:cubicBezTo>
                  <a:cubicBezTo>
                    <a:pt x="461" y="18"/>
                    <a:pt x="457" y="16"/>
                    <a:pt x="452" y="16"/>
                  </a:cubicBezTo>
                  <a:cubicBezTo>
                    <a:pt x="437" y="16"/>
                    <a:pt x="437" y="16"/>
                    <a:pt x="437" y="16"/>
                  </a:cubicBezTo>
                  <a:cubicBezTo>
                    <a:pt x="437" y="64"/>
                    <a:pt x="437" y="64"/>
                    <a:pt x="437" y="64"/>
                  </a:cubicBezTo>
                  <a:cubicBezTo>
                    <a:pt x="452" y="64"/>
                    <a:pt x="452" y="64"/>
                    <a:pt x="452" y="64"/>
                  </a:cubicBezTo>
                  <a:cubicBezTo>
                    <a:pt x="457" y="64"/>
                    <a:pt x="461" y="62"/>
                    <a:pt x="465" y="59"/>
                  </a:cubicBezTo>
                  <a:moveTo>
                    <a:pt x="462" y="44"/>
                  </a:moveTo>
                  <a:cubicBezTo>
                    <a:pt x="462" y="48"/>
                    <a:pt x="461" y="51"/>
                    <a:pt x="459" y="54"/>
                  </a:cubicBezTo>
                  <a:cubicBezTo>
                    <a:pt x="457" y="56"/>
                    <a:pt x="455" y="58"/>
                    <a:pt x="452" y="58"/>
                  </a:cubicBezTo>
                  <a:cubicBezTo>
                    <a:pt x="445" y="58"/>
                    <a:pt x="445" y="58"/>
                    <a:pt x="445" y="58"/>
                  </a:cubicBezTo>
                  <a:cubicBezTo>
                    <a:pt x="445" y="23"/>
                    <a:pt x="445" y="23"/>
                    <a:pt x="445" y="23"/>
                  </a:cubicBezTo>
                  <a:cubicBezTo>
                    <a:pt x="452" y="23"/>
                    <a:pt x="452" y="23"/>
                    <a:pt x="452" y="23"/>
                  </a:cubicBezTo>
                  <a:cubicBezTo>
                    <a:pt x="455" y="23"/>
                    <a:pt x="457" y="24"/>
                    <a:pt x="459" y="26"/>
                  </a:cubicBezTo>
                  <a:cubicBezTo>
                    <a:pt x="461" y="29"/>
                    <a:pt x="462" y="32"/>
                    <a:pt x="462" y="36"/>
                  </a:cubicBezTo>
                  <a:lnTo>
                    <a:pt x="462" y="44"/>
                  </a:lnTo>
                  <a:close/>
                  <a:moveTo>
                    <a:pt x="448" y="105"/>
                  </a:moveTo>
                  <a:cubicBezTo>
                    <a:pt x="444" y="105"/>
                    <a:pt x="440" y="106"/>
                    <a:pt x="437" y="109"/>
                  </a:cubicBezTo>
                  <a:cubicBezTo>
                    <a:pt x="434" y="111"/>
                    <a:pt x="433" y="114"/>
                    <a:pt x="433" y="118"/>
                  </a:cubicBezTo>
                  <a:cubicBezTo>
                    <a:pt x="433" y="122"/>
                    <a:pt x="434" y="125"/>
                    <a:pt x="436" y="127"/>
                  </a:cubicBezTo>
                  <a:cubicBezTo>
                    <a:pt x="439" y="129"/>
                    <a:pt x="442" y="131"/>
                    <a:pt x="448" y="133"/>
                  </a:cubicBezTo>
                  <a:cubicBezTo>
                    <a:pt x="451" y="134"/>
                    <a:pt x="453" y="135"/>
                    <a:pt x="455" y="136"/>
                  </a:cubicBezTo>
                  <a:cubicBezTo>
                    <a:pt x="456" y="137"/>
                    <a:pt x="456" y="139"/>
                    <a:pt x="456" y="141"/>
                  </a:cubicBezTo>
                  <a:cubicBezTo>
                    <a:pt x="456" y="143"/>
                    <a:pt x="456" y="145"/>
                    <a:pt x="454" y="146"/>
                  </a:cubicBezTo>
                  <a:cubicBezTo>
                    <a:pt x="453" y="147"/>
                    <a:pt x="451" y="148"/>
                    <a:pt x="448" y="148"/>
                  </a:cubicBezTo>
                  <a:cubicBezTo>
                    <a:pt x="446" y="148"/>
                    <a:pt x="444" y="147"/>
                    <a:pt x="442" y="146"/>
                  </a:cubicBezTo>
                  <a:cubicBezTo>
                    <a:pt x="440" y="144"/>
                    <a:pt x="440" y="142"/>
                    <a:pt x="440" y="139"/>
                  </a:cubicBezTo>
                  <a:cubicBezTo>
                    <a:pt x="432" y="139"/>
                    <a:pt x="432" y="139"/>
                    <a:pt x="432" y="139"/>
                  </a:cubicBezTo>
                  <a:cubicBezTo>
                    <a:pt x="432" y="139"/>
                    <a:pt x="432" y="139"/>
                    <a:pt x="432" y="139"/>
                  </a:cubicBezTo>
                  <a:cubicBezTo>
                    <a:pt x="431" y="144"/>
                    <a:pt x="433" y="148"/>
                    <a:pt x="436" y="150"/>
                  </a:cubicBezTo>
                  <a:cubicBezTo>
                    <a:pt x="439" y="153"/>
                    <a:pt x="443" y="154"/>
                    <a:pt x="448" y="154"/>
                  </a:cubicBezTo>
                  <a:cubicBezTo>
                    <a:pt x="453" y="154"/>
                    <a:pt x="457" y="153"/>
                    <a:pt x="460" y="150"/>
                  </a:cubicBezTo>
                  <a:cubicBezTo>
                    <a:pt x="463" y="148"/>
                    <a:pt x="465" y="145"/>
                    <a:pt x="465" y="141"/>
                  </a:cubicBezTo>
                  <a:cubicBezTo>
                    <a:pt x="465" y="137"/>
                    <a:pt x="464" y="134"/>
                    <a:pt x="461" y="132"/>
                  </a:cubicBezTo>
                  <a:cubicBezTo>
                    <a:pt x="459" y="130"/>
                    <a:pt x="455" y="128"/>
                    <a:pt x="450" y="126"/>
                  </a:cubicBezTo>
                  <a:cubicBezTo>
                    <a:pt x="446" y="125"/>
                    <a:pt x="444" y="124"/>
                    <a:pt x="443" y="123"/>
                  </a:cubicBezTo>
                  <a:cubicBezTo>
                    <a:pt x="442" y="122"/>
                    <a:pt x="441" y="120"/>
                    <a:pt x="441" y="118"/>
                  </a:cubicBezTo>
                  <a:cubicBezTo>
                    <a:pt x="441" y="116"/>
                    <a:pt x="442" y="115"/>
                    <a:pt x="443" y="113"/>
                  </a:cubicBezTo>
                  <a:cubicBezTo>
                    <a:pt x="444" y="112"/>
                    <a:pt x="446" y="111"/>
                    <a:pt x="448" y="111"/>
                  </a:cubicBezTo>
                  <a:cubicBezTo>
                    <a:pt x="451" y="111"/>
                    <a:pt x="453" y="112"/>
                    <a:pt x="454" y="114"/>
                  </a:cubicBezTo>
                  <a:cubicBezTo>
                    <a:pt x="455" y="115"/>
                    <a:pt x="456" y="117"/>
                    <a:pt x="456" y="120"/>
                  </a:cubicBezTo>
                  <a:cubicBezTo>
                    <a:pt x="464" y="120"/>
                    <a:pt x="464" y="120"/>
                    <a:pt x="464" y="120"/>
                  </a:cubicBezTo>
                  <a:cubicBezTo>
                    <a:pt x="464" y="119"/>
                    <a:pt x="464" y="119"/>
                    <a:pt x="464" y="119"/>
                  </a:cubicBezTo>
                  <a:cubicBezTo>
                    <a:pt x="464" y="115"/>
                    <a:pt x="463" y="111"/>
                    <a:pt x="460" y="109"/>
                  </a:cubicBezTo>
                  <a:cubicBezTo>
                    <a:pt x="457" y="106"/>
                    <a:pt x="453" y="105"/>
                    <a:pt x="448" y="105"/>
                  </a:cubicBezTo>
                  <a:moveTo>
                    <a:pt x="414" y="112"/>
                  </a:moveTo>
                  <a:cubicBezTo>
                    <a:pt x="426" y="112"/>
                    <a:pt x="426" y="112"/>
                    <a:pt x="426" y="112"/>
                  </a:cubicBezTo>
                  <a:cubicBezTo>
                    <a:pt x="426" y="106"/>
                    <a:pt x="426" y="106"/>
                    <a:pt x="426" y="106"/>
                  </a:cubicBezTo>
                  <a:cubicBezTo>
                    <a:pt x="394" y="106"/>
                    <a:pt x="394" y="106"/>
                    <a:pt x="394" y="106"/>
                  </a:cubicBezTo>
                  <a:cubicBezTo>
                    <a:pt x="394" y="112"/>
                    <a:pt x="394" y="112"/>
                    <a:pt x="394" y="112"/>
                  </a:cubicBezTo>
                  <a:cubicBezTo>
                    <a:pt x="406" y="112"/>
                    <a:pt x="406" y="112"/>
                    <a:pt x="406" y="112"/>
                  </a:cubicBezTo>
                  <a:cubicBezTo>
                    <a:pt x="406" y="153"/>
                    <a:pt x="406" y="153"/>
                    <a:pt x="406" y="153"/>
                  </a:cubicBezTo>
                  <a:cubicBezTo>
                    <a:pt x="414" y="153"/>
                    <a:pt x="414" y="153"/>
                    <a:pt x="414" y="153"/>
                  </a:cubicBezTo>
                  <a:lnTo>
                    <a:pt x="414" y="112"/>
                  </a:lnTo>
                  <a:close/>
                  <a:moveTo>
                    <a:pt x="416" y="64"/>
                  </a:moveTo>
                  <a:cubicBezTo>
                    <a:pt x="425" y="64"/>
                    <a:pt x="425" y="64"/>
                    <a:pt x="425" y="64"/>
                  </a:cubicBezTo>
                  <a:cubicBezTo>
                    <a:pt x="425" y="16"/>
                    <a:pt x="425" y="16"/>
                    <a:pt x="425" y="16"/>
                  </a:cubicBezTo>
                  <a:cubicBezTo>
                    <a:pt x="416" y="16"/>
                    <a:pt x="416" y="16"/>
                    <a:pt x="416" y="16"/>
                  </a:cubicBezTo>
                  <a:cubicBezTo>
                    <a:pt x="416" y="49"/>
                    <a:pt x="416" y="49"/>
                    <a:pt x="416" y="49"/>
                  </a:cubicBezTo>
                  <a:cubicBezTo>
                    <a:pt x="416" y="49"/>
                    <a:pt x="416" y="49"/>
                    <a:pt x="416" y="49"/>
                  </a:cubicBezTo>
                  <a:cubicBezTo>
                    <a:pt x="398" y="16"/>
                    <a:pt x="398" y="16"/>
                    <a:pt x="398" y="16"/>
                  </a:cubicBezTo>
                  <a:cubicBezTo>
                    <a:pt x="390" y="16"/>
                    <a:pt x="390" y="16"/>
                    <a:pt x="390" y="16"/>
                  </a:cubicBezTo>
                  <a:cubicBezTo>
                    <a:pt x="390" y="64"/>
                    <a:pt x="390" y="64"/>
                    <a:pt x="390" y="64"/>
                  </a:cubicBezTo>
                  <a:cubicBezTo>
                    <a:pt x="398" y="64"/>
                    <a:pt x="398" y="64"/>
                    <a:pt x="398" y="64"/>
                  </a:cubicBezTo>
                  <a:cubicBezTo>
                    <a:pt x="398" y="31"/>
                    <a:pt x="398" y="31"/>
                    <a:pt x="398" y="31"/>
                  </a:cubicBezTo>
                  <a:cubicBezTo>
                    <a:pt x="398" y="31"/>
                    <a:pt x="398" y="31"/>
                    <a:pt x="398" y="31"/>
                  </a:cubicBezTo>
                  <a:lnTo>
                    <a:pt x="416" y="64"/>
                  </a:lnTo>
                  <a:close/>
                  <a:moveTo>
                    <a:pt x="373" y="64"/>
                  </a:moveTo>
                  <a:cubicBezTo>
                    <a:pt x="381" y="64"/>
                    <a:pt x="381" y="64"/>
                    <a:pt x="381" y="64"/>
                  </a:cubicBezTo>
                  <a:cubicBezTo>
                    <a:pt x="366" y="16"/>
                    <a:pt x="366" y="16"/>
                    <a:pt x="366" y="16"/>
                  </a:cubicBezTo>
                  <a:cubicBezTo>
                    <a:pt x="357" y="16"/>
                    <a:pt x="357" y="16"/>
                    <a:pt x="357" y="16"/>
                  </a:cubicBezTo>
                  <a:cubicBezTo>
                    <a:pt x="341" y="64"/>
                    <a:pt x="341" y="64"/>
                    <a:pt x="341" y="64"/>
                  </a:cubicBezTo>
                  <a:cubicBezTo>
                    <a:pt x="350" y="64"/>
                    <a:pt x="350" y="64"/>
                    <a:pt x="350" y="64"/>
                  </a:cubicBezTo>
                  <a:cubicBezTo>
                    <a:pt x="353" y="53"/>
                    <a:pt x="353" y="53"/>
                    <a:pt x="353" y="53"/>
                  </a:cubicBezTo>
                  <a:cubicBezTo>
                    <a:pt x="369" y="53"/>
                    <a:pt x="369" y="53"/>
                    <a:pt x="369" y="53"/>
                  </a:cubicBezTo>
                  <a:lnTo>
                    <a:pt x="373" y="64"/>
                  </a:lnTo>
                  <a:close/>
                  <a:moveTo>
                    <a:pt x="367" y="47"/>
                  </a:moveTo>
                  <a:cubicBezTo>
                    <a:pt x="355" y="47"/>
                    <a:pt x="355" y="47"/>
                    <a:pt x="355" y="47"/>
                  </a:cubicBezTo>
                  <a:cubicBezTo>
                    <a:pt x="361" y="28"/>
                    <a:pt x="361" y="28"/>
                    <a:pt x="361" y="28"/>
                  </a:cubicBezTo>
                  <a:cubicBezTo>
                    <a:pt x="361" y="28"/>
                    <a:pt x="361" y="28"/>
                    <a:pt x="361" y="28"/>
                  </a:cubicBezTo>
                  <a:lnTo>
                    <a:pt x="367" y="47"/>
                  </a:lnTo>
                  <a:close/>
                  <a:moveTo>
                    <a:pt x="344" y="106"/>
                  </a:moveTo>
                  <a:cubicBezTo>
                    <a:pt x="333" y="106"/>
                    <a:pt x="333" y="106"/>
                    <a:pt x="333" y="106"/>
                  </a:cubicBezTo>
                  <a:cubicBezTo>
                    <a:pt x="322" y="143"/>
                    <a:pt x="322" y="143"/>
                    <a:pt x="322" y="143"/>
                  </a:cubicBezTo>
                  <a:cubicBezTo>
                    <a:pt x="322" y="143"/>
                    <a:pt x="322" y="143"/>
                    <a:pt x="322" y="143"/>
                  </a:cubicBezTo>
                  <a:cubicBezTo>
                    <a:pt x="311" y="106"/>
                    <a:pt x="311" y="106"/>
                    <a:pt x="311" y="106"/>
                  </a:cubicBezTo>
                  <a:cubicBezTo>
                    <a:pt x="301" y="106"/>
                    <a:pt x="301" y="106"/>
                    <a:pt x="301" y="106"/>
                  </a:cubicBezTo>
                  <a:cubicBezTo>
                    <a:pt x="301" y="153"/>
                    <a:pt x="301" y="153"/>
                    <a:pt x="301" y="153"/>
                  </a:cubicBezTo>
                  <a:cubicBezTo>
                    <a:pt x="309" y="153"/>
                    <a:pt x="309" y="153"/>
                    <a:pt x="309" y="153"/>
                  </a:cubicBezTo>
                  <a:cubicBezTo>
                    <a:pt x="309" y="122"/>
                    <a:pt x="309" y="122"/>
                    <a:pt x="309" y="122"/>
                  </a:cubicBezTo>
                  <a:cubicBezTo>
                    <a:pt x="309" y="122"/>
                    <a:pt x="309" y="122"/>
                    <a:pt x="309" y="122"/>
                  </a:cubicBezTo>
                  <a:cubicBezTo>
                    <a:pt x="319" y="153"/>
                    <a:pt x="319" y="153"/>
                    <a:pt x="319" y="153"/>
                  </a:cubicBezTo>
                  <a:cubicBezTo>
                    <a:pt x="325" y="153"/>
                    <a:pt x="325" y="153"/>
                    <a:pt x="325" y="153"/>
                  </a:cubicBezTo>
                  <a:cubicBezTo>
                    <a:pt x="335" y="122"/>
                    <a:pt x="335" y="122"/>
                    <a:pt x="335" y="122"/>
                  </a:cubicBezTo>
                  <a:cubicBezTo>
                    <a:pt x="335" y="122"/>
                    <a:pt x="335" y="122"/>
                    <a:pt x="335" y="122"/>
                  </a:cubicBezTo>
                  <a:cubicBezTo>
                    <a:pt x="335" y="153"/>
                    <a:pt x="335" y="153"/>
                    <a:pt x="335" y="153"/>
                  </a:cubicBezTo>
                  <a:cubicBezTo>
                    <a:pt x="344" y="153"/>
                    <a:pt x="344" y="153"/>
                    <a:pt x="344" y="153"/>
                  </a:cubicBezTo>
                  <a:lnTo>
                    <a:pt x="344" y="106"/>
                  </a:lnTo>
                  <a:close/>
                  <a:moveTo>
                    <a:pt x="329" y="61"/>
                  </a:moveTo>
                  <a:cubicBezTo>
                    <a:pt x="332" y="58"/>
                    <a:pt x="333" y="54"/>
                    <a:pt x="333" y="49"/>
                  </a:cubicBezTo>
                  <a:cubicBezTo>
                    <a:pt x="333" y="16"/>
                    <a:pt x="333" y="16"/>
                    <a:pt x="333" y="16"/>
                  </a:cubicBezTo>
                  <a:cubicBezTo>
                    <a:pt x="325" y="16"/>
                    <a:pt x="325" y="16"/>
                    <a:pt x="325" y="16"/>
                  </a:cubicBezTo>
                  <a:cubicBezTo>
                    <a:pt x="325" y="49"/>
                    <a:pt x="325" y="49"/>
                    <a:pt x="325" y="49"/>
                  </a:cubicBezTo>
                  <a:cubicBezTo>
                    <a:pt x="325" y="52"/>
                    <a:pt x="324" y="54"/>
                    <a:pt x="323" y="56"/>
                  </a:cubicBezTo>
                  <a:cubicBezTo>
                    <a:pt x="322" y="58"/>
                    <a:pt x="320" y="58"/>
                    <a:pt x="318" y="58"/>
                  </a:cubicBezTo>
                  <a:cubicBezTo>
                    <a:pt x="316" y="58"/>
                    <a:pt x="315" y="58"/>
                    <a:pt x="313" y="56"/>
                  </a:cubicBezTo>
                  <a:cubicBezTo>
                    <a:pt x="312" y="55"/>
                    <a:pt x="312" y="53"/>
                    <a:pt x="312" y="50"/>
                  </a:cubicBezTo>
                  <a:cubicBezTo>
                    <a:pt x="304" y="50"/>
                    <a:pt x="304" y="50"/>
                    <a:pt x="304" y="50"/>
                  </a:cubicBezTo>
                  <a:cubicBezTo>
                    <a:pt x="303" y="50"/>
                    <a:pt x="303" y="50"/>
                    <a:pt x="303" y="50"/>
                  </a:cubicBezTo>
                  <a:cubicBezTo>
                    <a:pt x="303" y="55"/>
                    <a:pt x="305" y="59"/>
                    <a:pt x="307" y="61"/>
                  </a:cubicBezTo>
                  <a:cubicBezTo>
                    <a:pt x="310" y="63"/>
                    <a:pt x="314" y="65"/>
                    <a:pt x="318" y="65"/>
                  </a:cubicBezTo>
                  <a:cubicBezTo>
                    <a:pt x="323" y="65"/>
                    <a:pt x="326" y="63"/>
                    <a:pt x="329" y="61"/>
                  </a:cubicBezTo>
                  <a:moveTo>
                    <a:pt x="290" y="64"/>
                  </a:moveTo>
                  <a:cubicBezTo>
                    <a:pt x="298" y="64"/>
                    <a:pt x="298" y="64"/>
                    <a:pt x="298" y="64"/>
                  </a:cubicBezTo>
                  <a:cubicBezTo>
                    <a:pt x="283" y="16"/>
                    <a:pt x="283" y="16"/>
                    <a:pt x="283" y="16"/>
                  </a:cubicBezTo>
                  <a:cubicBezTo>
                    <a:pt x="274" y="16"/>
                    <a:pt x="274" y="16"/>
                    <a:pt x="274" y="16"/>
                  </a:cubicBezTo>
                  <a:cubicBezTo>
                    <a:pt x="258" y="64"/>
                    <a:pt x="258" y="64"/>
                    <a:pt x="258" y="64"/>
                  </a:cubicBezTo>
                  <a:cubicBezTo>
                    <a:pt x="267" y="64"/>
                    <a:pt x="267" y="64"/>
                    <a:pt x="267" y="64"/>
                  </a:cubicBezTo>
                  <a:cubicBezTo>
                    <a:pt x="270" y="53"/>
                    <a:pt x="270" y="53"/>
                    <a:pt x="270" y="53"/>
                  </a:cubicBezTo>
                  <a:cubicBezTo>
                    <a:pt x="286" y="53"/>
                    <a:pt x="286" y="53"/>
                    <a:pt x="286" y="53"/>
                  </a:cubicBezTo>
                  <a:lnTo>
                    <a:pt x="290" y="64"/>
                  </a:lnTo>
                  <a:close/>
                  <a:moveTo>
                    <a:pt x="284" y="47"/>
                  </a:moveTo>
                  <a:cubicBezTo>
                    <a:pt x="272" y="47"/>
                    <a:pt x="272" y="47"/>
                    <a:pt x="272" y="47"/>
                  </a:cubicBezTo>
                  <a:cubicBezTo>
                    <a:pt x="278" y="28"/>
                    <a:pt x="278" y="28"/>
                    <a:pt x="278" y="28"/>
                  </a:cubicBezTo>
                  <a:cubicBezTo>
                    <a:pt x="278" y="28"/>
                    <a:pt x="278" y="28"/>
                    <a:pt x="278" y="28"/>
                  </a:cubicBezTo>
                  <a:lnTo>
                    <a:pt x="284" y="47"/>
                  </a:lnTo>
                  <a:close/>
                  <a:moveTo>
                    <a:pt x="273" y="106"/>
                  </a:moveTo>
                  <a:cubicBezTo>
                    <a:pt x="257" y="106"/>
                    <a:pt x="257" y="106"/>
                    <a:pt x="257" y="106"/>
                  </a:cubicBezTo>
                  <a:cubicBezTo>
                    <a:pt x="257" y="153"/>
                    <a:pt x="257" y="153"/>
                    <a:pt x="257" y="153"/>
                  </a:cubicBezTo>
                  <a:cubicBezTo>
                    <a:pt x="265" y="153"/>
                    <a:pt x="265" y="153"/>
                    <a:pt x="265" y="153"/>
                  </a:cubicBezTo>
                  <a:cubicBezTo>
                    <a:pt x="265" y="134"/>
                    <a:pt x="265" y="134"/>
                    <a:pt x="265" y="134"/>
                  </a:cubicBezTo>
                  <a:cubicBezTo>
                    <a:pt x="274" y="134"/>
                    <a:pt x="274" y="134"/>
                    <a:pt x="274" y="134"/>
                  </a:cubicBezTo>
                  <a:cubicBezTo>
                    <a:pt x="276" y="134"/>
                    <a:pt x="277" y="135"/>
                    <a:pt x="279" y="136"/>
                  </a:cubicBezTo>
                  <a:cubicBezTo>
                    <a:pt x="280" y="137"/>
                    <a:pt x="280" y="139"/>
                    <a:pt x="280" y="142"/>
                  </a:cubicBezTo>
                  <a:cubicBezTo>
                    <a:pt x="280" y="146"/>
                    <a:pt x="280" y="146"/>
                    <a:pt x="280" y="146"/>
                  </a:cubicBezTo>
                  <a:cubicBezTo>
                    <a:pt x="280" y="148"/>
                    <a:pt x="280" y="149"/>
                    <a:pt x="280" y="150"/>
                  </a:cubicBezTo>
                  <a:cubicBezTo>
                    <a:pt x="280" y="152"/>
                    <a:pt x="281" y="153"/>
                    <a:pt x="281" y="153"/>
                  </a:cubicBezTo>
                  <a:cubicBezTo>
                    <a:pt x="289" y="153"/>
                    <a:pt x="289" y="153"/>
                    <a:pt x="289" y="153"/>
                  </a:cubicBezTo>
                  <a:cubicBezTo>
                    <a:pt x="289" y="153"/>
                    <a:pt x="289" y="153"/>
                    <a:pt x="289" y="153"/>
                  </a:cubicBezTo>
                  <a:cubicBezTo>
                    <a:pt x="289" y="152"/>
                    <a:pt x="289" y="151"/>
                    <a:pt x="289" y="150"/>
                  </a:cubicBezTo>
                  <a:cubicBezTo>
                    <a:pt x="289" y="149"/>
                    <a:pt x="289" y="147"/>
                    <a:pt x="289" y="146"/>
                  </a:cubicBezTo>
                  <a:cubicBezTo>
                    <a:pt x="289" y="142"/>
                    <a:pt x="289" y="142"/>
                    <a:pt x="289" y="142"/>
                  </a:cubicBezTo>
                  <a:cubicBezTo>
                    <a:pt x="289" y="139"/>
                    <a:pt x="288" y="137"/>
                    <a:pt x="287" y="135"/>
                  </a:cubicBezTo>
                  <a:cubicBezTo>
                    <a:pt x="286" y="133"/>
                    <a:pt x="284" y="131"/>
                    <a:pt x="281" y="131"/>
                  </a:cubicBezTo>
                  <a:cubicBezTo>
                    <a:pt x="284" y="130"/>
                    <a:pt x="285" y="128"/>
                    <a:pt x="287" y="126"/>
                  </a:cubicBezTo>
                  <a:cubicBezTo>
                    <a:pt x="288" y="124"/>
                    <a:pt x="288" y="122"/>
                    <a:pt x="288" y="120"/>
                  </a:cubicBezTo>
                  <a:cubicBezTo>
                    <a:pt x="288" y="115"/>
                    <a:pt x="287" y="112"/>
                    <a:pt x="284" y="109"/>
                  </a:cubicBezTo>
                  <a:cubicBezTo>
                    <a:pt x="281" y="107"/>
                    <a:pt x="278" y="106"/>
                    <a:pt x="273" y="106"/>
                  </a:cubicBezTo>
                  <a:moveTo>
                    <a:pt x="265" y="112"/>
                  </a:moveTo>
                  <a:cubicBezTo>
                    <a:pt x="273" y="112"/>
                    <a:pt x="273" y="112"/>
                    <a:pt x="273" y="112"/>
                  </a:cubicBezTo>
                  <a:cubicBezTo>
                    <a:pt x="275" y="112"/>
                    <a:pt x="277" y="113"/>
                    <a:pt x="278" y="114"/>
                  </a:cubicBezTo>
                  <a:cubicBezTo>
                    <a:pt x="279" y="116"/>
                    <a:pt x="280" y="118"/>
                    <a:pt x="280" y="120"/>
                  </a:cubicBezTo>
                  <a:cubicBezTo>
                    <a:pt x="280" y="122"/>
                    <a:pt x="279" y="124"/>
                    <a:pt x="278" y="126"/>
                  </a:cubicBezTo>
                  <a:cubicBezTo>
                    <a:pt x="277" y="127"/>
                    <a:pt x="275" y="128"/>
                    <a:pt x="273" y="128"/>
                  </a:cubicBezTo>
                  <a:cubicBezTo>
                    <a:pt x="265" y="128"/>
                    <a:pt x="265" y="128"/>
                    <a:pt x="265" y="128"/>
                  </a:cubicBezTo>
                  <a:lnTo>
                    <a:pt x="265" y="112"/>
                  </a:lnTo>
                  <a:close/>
                  <a:moveTo>
                    <a:pt x="241" y="64"/>
                  </a:moveTo>
                  <a:cubicBezTo>
                    <a:pt x="250" y="64"/>
                    <a:pt x="250" y="64"/>
                    <a:pt x="250" y="64"/>
                  </a:cubicBezTo>
                  <a:cubicBezTo>
                    <a:pt x="250" y="16"/>
                    <a:pt x="250" y="16"/>
                    <a:pt x="250" y="16"/>
                  </a:cubicBezTo>
                  <a:cubicBezTo>
                    <a:pt x="239" y="16"/>
                    <a:pt x="239" y="16"/>
                    <a:pt x="239" y="16"/>
                  </a:cubicBezTo>
                  <a:cubicBezTo>
                    <a:pt x="228" y="54"/>
                    <a:pt x="228" y="54"/>
                    <a:pt x="228" y="54"/>
                  </a:cubicBezTo>
                  <a:cubicBezTo>
                    <a:pt x="228" y="54"/>
                    <a:pt x="228" y="54"/>
                    <a:pt x="228" y="54"/>
                  </a:cubicBezTo>
                  <a:cubicBezTo>
                    <a:pt x="217" y="16"/>
                    <a:pt x="217" y="16"/>
                    <a:pt x="217" y="16"/>
                  </a:cubicBezTo>
                  <a:cubicBezTo>
                    <a:pt x="207" y="16"/>
                    <a:pt x="207" y="16"/>
                    <a:pt x="207" y="16"/>
                  </a:cubicBezTo>
                  <a:cubicBezTo>
                    <a:pt x="207" y="64"/>
                    <a:pt x="207" y="64"/>
                    <a:pt x="207" y="64"/>
                  </a:cubicBezTo>
                  <a:cubicBezTo>
                    <a:pt x="215" y="64"/>
                    <a:pt x="215" y="64"/>
                    <a:pt x="215" y="64"/>
                  </a:cubicBezTo>
                  <a:cubicBezTo>
                    <a:pt x="215" y="33"/>
                    <a:pt x="215" y="33"/>
                    <a:pt x="215" y="33"/>
                  </a:cubicBezTo>
                  <a:cubicBezTo>
                    <a:pt x="215" y="33"/>
                    <a:pt x="215" y="33"/>
                    <a:pt x="215" y="33"/>
                  </a:cubicBezTo>
                  <a:cubicBezTo>
                    <a:pt x="225" y="64"/>
                    <a:pt x="225" y="64"/>
                    <a:pt x="225" y="64"/>
                  </a:cubicBezTo>
                  <a:cubicBezTo>
                    <a:pt x="231" y="64"/>
                    <a:pt x="231" y="64"/>
                    <a:pt x="231" y="64"/>
                  </a:cubicBezTo>
                  <a:cubicBezTo>
                    <a:pt x="241" y="33"/>
                    <a:pt x="241" y="33"/>
                    <a:pt x="241" y="33"/>
                  </a:cubicBezTo>
                  <a:cubicBezTo>
                    <a:pt x="241" y="33"/>
                    <a:pt x="241" y="33"/>
                    <a:pt x="241" y="33"/>
                  </a:cubicBezTo>
                  <a:lnTo>
                    <a:pt x="241" y="64"/>
                  </a:lnTo>
                  <a:close/>
                  <a:moveTo>
                    <a:pt x="185" y="112"/>
                  </a:moveTo>
                  <a:cubicBezTo>
                    <a:pt x="206" y="112"/>
                    <a:pt x="206" y="112"/>
                    <a:pt x="206" y="112"/>
                  </a:cubicBezTo>
                  <a:cubicBezTo>
                    <a:pt x="206" y="106"/>
                    <a:pt x="206" y="106"/>
                    <a:pt x="206" y="106"/>
                  </a:cubicBezTo>
                  <a:cubicBezTo>
                    <a:pt x="177" y="106"/>
                    <a:pt x="177" y="106"/>
                    <a:pt x="177" y="106"/>
                  </a:cubicBezTo>
                  <a:cubicBezTo>
                    <a:pt x="177" y="153"/>
                    <a:pt x="177" y="153"/>
                    <a:pt x="177" y="153"/>
                  </a:cubicBezTo>
                  <a:cubicBezTo>
                    <a:pt x="185" y="153"/>
                    <a:pt x="185" y="153"/>
                    <a:pt x="185" y="153"/>
                  </a:cubicBezTo>
                  <a:cubicBezTo>
                    <a:pt x="185" y="133"/>
                    <a:pt x="185" y="133"/>
                    <a:pt x="185" y="133"/>
                  </a:cubicBezTo>
                  <a:cubicBezTo>
                    <a:pt x="203" y="133"/>
                    <a:pt x="203" y="133"/>
                    <a:pt x="203" y="133"/>
                  </a:cubicBezTo>
                  <a:cubicBezTo>
                    <a:pt x="203" y="126"/>
                    <a:pt x="203" y="126"/>
                    <a:pt x="203" y="126"/>
                  </a:cubicBezTo>
                  <a:cubicBezTo>
                    <a:pt x="185" y="126"/>
                    <a:pt x="185" y="126"/>
                    <a:pt x="185" y="126"/>
                  </a:cubicBezTo>
                  <a:lnTo>
                    <a:pt x="185" y="112"/>
                  </a:lnTo>
                  <a:close/>
                  <a:moveTo>
                    <a:pt x="190" y="60"/>
                  </a:moveTo>
                  <a:cubicBezTo>
                    <a:pt x="193" y="57"/>
                    <a:pt x="195" y="53"/>
                    <a:pt x="195" y="48"/>
                  </a:cubicBezTo>
                  <a:cubicBezTo>
                    <a:pt x="195" y="16"/>
                    <a:pt x="195" y="16"/>
                    <a:pt x="195" y="16"/>
                  </a:cubicBezTo>
                  <a:cubicBezTo>
                    <a:pt x="186" y="16"/>
                    <a:pt x="186" y="16"/>
                    <a:pt x="186" y="16"/>
                  </a:cubicBezTo>
                  <a:cubicBezTo>
                    <a:pt x="186" y="48"/>
                    <a:pt x="186" y="48"/>
                    <a:pt x="186" y="48"/>
                  </a:cubicBezTo>
                  <a:cubicBezTo>
                    <a:pt x="186" y="51"/>
                    <a:pt x="186" y="54"/>
                    <a:pt x="184" y="56"/>
                  </a:cubicBezTo>
                  <a:cubicBezTo>
                    <a:pt x="182" y="57"/>
                    <a:pt x="180" y="58"/>
                    <a:pt x="177" y="58"/>
                  </a:cubicBezTo>
                  <a:cubicBezTo>
                    <a:pt x="174" y="58"/>
                    <a:pt x="172" y="57"/>
                    <a:pt x="170" y="56"/>
                  </a:cubicBezTo>
                  <a:cubicBezTo>
                    <a:pt x="169" y="54"/>
                    <a:pt x="168" y="51"/>
                    <a:pt x="168" y="48"/>
                  </a:cubicBezTo>
                  <a:cubicBezTo>
                    <a:pt x="168" y="16"/>
                    <a:pt x="168" y="16"/>
                    <a:pt x="168" y="16"/>
                  </a:cubicBezTo>
                  <a:cubicBezTo>
                    <a:pt x="159" y="16"/>
                    <a:pt x="159" y="16"/>
                    <a:pt x="159" y="16"/>
                  </a:cubicBezTo>
                  <a:cubicBezTo>
                    <a:pt x="159" y="48"/>
                    <a:pt x="159" y="48"/>
                    <a:pt x="159" y="48"/>
                  </a:cubicBezTo>
                  <a:cubicBezTo>
                    <a:pt x="159" y="53"/>
                    <a:pt x="161" y="57"/>
                    <a:pt x="164" y="60"/>
                  </a:cubicBezTo>
                  <a:cubicBezTo>
                    <a:pt x="168" y="63"/>
                    <a:pt x="172" y="65"/>
                    <a:pt x="177" y="65"/>
                  </a:cubicBezTo>
                  <a:cubicBezTo>
                    <a:pt x="182" y="65"/>
                    <a:pt x="187" y="63"/>
                    <a:pt x="190" y="60"/>
                  </a:cubicBezTo>
                  <a:moveTo>
                    <a:pt x="156" y="106"/>
                  </a:moveTo>
                  <a:cubicBezTo>
                    <a:pt x="156" y="139"/>
                    <a:pt x="156" y="139"/>
                    <a:pt x="156" y="139"/>
                  </a:cubicBezTo>
                  <a:cubicBezTo>
                    <a:pt x="155" y="139"/>
                    <a:pt x="155" y="139"/>
                    <a:pt x="155" y="139"/>
                  </a:cubicBezTo>
                  <a:cubicBezTo>
                    <a:pt x="137" y="106"/>
                    <a:pt x="137" y="106"/>
                    <a:pt x="137" y="106"/>
                  </a:cubicBezTo>
                  <a:cubicBezTo>
                    <a:pt x="129" y="106"/>
                    <a:pt x="129" y="106"/>
                    <a:pt x="129" y="106"/>
                  </a:cubicBezTo>
                  <a:cubicBezTo>
                    <a:pt x="129" y="153"/>
                    <a:pt x="129" y="153"/>
                    <a:pt x="129" y="153"/>
                  </a:cubicBezTo>
                  <a:cubicBezTo>
                    <a:pt x="137" y="153"/>
                    <a:pt x="137" y="153"/>
                    <a:pt x="137" y="153"/>
                  </a:cubicBezTo>
                  <a:cubicBezTo>
                    <a:pt x="137" y="120"/>
                    <a:pt x="137" y="120"/>
                    <a:pt x="137" y="120"/>
                  </a:cubicBezTo>
                  <a:cubicBezTo>
                    <a:pt x="137" y="120"/>
                    <a:pt x="137" y="120"/>
                    <a:pt x="137" y="120"/>
                  </a:cubicBezTo>
                  <a:cubicBezTo>
                    <a:pt x="156" y="153"/>
                    <a:pt x="156" y="153"/>
                    <a:pt x="156" y="153"/>
                  </a:cubicBezTo>
                  <a:cubicBezTo>
                    <a:pt x="164" y="153"/>
                    <a:pt x="164" y="153"/>
                    <a:pt x="164" y="153"/>
                  </a:cubicBezTo>
                  <a:cubicBezTo>
                    <a:pt x="164" y="106"/>
                    <a:pt x="164" y="106"/>
                    <a:pt x="164" y="106"/>
                  </a:cubicBezTo>
                  <a:lnTo>
                    <a:pt x="156" y="106"/>
                  </a:lnTo>
                  <a:close/>
                  <a:moveTo>
                    <a:pt x="128" y="64"/>
                  </a:moveTo>
                  <a:cubicBezTo>
                    <a:pt x="153" y="64"/>
                    <a:pt x="153" y="64"/>
                    <a:pt x="153" y="64"/>
                  </a:cubicBezTo>
                  <a:cubicBezTo>
                    <a:pt x="153" y="58"/>
                    <a:pt x="153" y="58"/>
                    <a:pt x="153" y="58"/>
                  </a:cubicBezTo>
                  <a:cubicBezTo>
                    <a:pt x="136" y="58"/>
                    <a:pt x="136" y="58"/>
                    <a:pt x="136" y="58"/>
                  </a:cubicBezTo>
                  <a:cubicBezTo>
                    <a:pt x="136" y="16"/>
                    <a:pt x="136" y="16"/>
                    <a:pt x="136" y="16"/>
                  </a:cubicBezTo>
                  <a:cubicBezTo>
                    <a:pt x="128" y="16"/>
                    <a:pt x="128" y="16"/>
                    <a:pt x="128" y="16"/>
                  </a:cubicBezTo>
                  <a:lnTo>
                    <a:pt x="128" y="64"/>
                  </a:lnTo>
                  <a:close/>
                  <a:moveTo>
                    <a:pt x="92" y="64"/>
                  </a:moveTo>
                  <a:cubicBezTo>
                    <a:pt x="118" y="64"/>
                    <a:pt x="118" y="64"/>
                    <a:pt x="118" y="64"/>
                  </a:cubicBezTo>
                  <a:cubicBezTo>
                    <a:pt x="118" y="58"/>
                    <a:pt x="118" y="58"/>
                    <a:pt x="118" y="58"/>
                  </a:cubicBezTo>
                  <a:cubicBezTo>
                    <a:pt x="101" y="58"/>
                    <a:pt x="101" y="58"/>
                    <a:pt x="101" y="58"/>
                  </a:cubicBezTo>
                  <a:cubicBezTo>
                    <a:pt x="101" y="16"/>
                    <a:pt x="101" y="16"/>
                    <a:pt x="101" y="16"/>
                  </a:cubicBezTo>
                  <a:cubicBezTo>
                    <a:pt x="92" y="16"/>
                    <a:pt x="92" y="16"/>
                    <a:pt x="92" y="16"/>
                  </a:cubicBezTo>
                  <a:lnTo>
                    <a:pt x="92" y="64"/>
                  </a:lnTo>
                  <a:close/>
                  <a:moveTo>
                    <a:pt x="77" y="59"/>
                  </a:moveTo>
                  <a:cubicBezTo>
                    <a:pt x="80" y="56"/>
                    <a:pt x="82" y="51"/>
                    <a:pt x="82" y="45"/>
                  </a:cubicBezTo>
                  <a:cubicBezTo>
                    <a:pt x="82" y="35"/>
                    <a:pt x="82" y="35"/>
                    <a:pt x="82" y="35"/>
                  </a:cubicBezTo>
                  <a:cubicBezTo>
                    <a:pt x="82" y="29"/>
                    <a:pt x="80" y="25"/>
                    <a:pt x="77" y="21"/>
                  </a:cubicBezTo>
                  <a:cubicBezTo>
                    <a:pt x="73" y="18"/>
                    <a:pt x="69" y="16"/>
                    <a:pt x="64" y="16"/>
                  </a:cubicBezTo>
                  <a:cubicBezTo>
                    <a:pt x="59" y="16"/>
                    <a:pt x="54" y="18"/>
                    <a:pt x="51" y="21"/>
                  </a:cubicBezTo>
                  <a:cubicBezTo>
                    <a:pt x="48" y="25"/>
                    <a:pt x="46" y="29"/>
                    <a:pt x="46" y="35"/>
                  </a:cubicBezTo>
                  <a:cubicBezTo>
                    <a:pt x="46" y="45"/>
                    <a:pt x="46" y="45"/>
                    <a:pt x="46" y="45"/>
                  </a:cubicBezTo>
                  <a:cubicBezTo>
                    <a:pt x="46" y="51"/>
                    <a:pt x="48" y="56"/>
                    <a:pt x="51" y="59"/>
                  </a:cubicBezTo>
                  <a:cubicBezTo>
                    <a:pt x="55" y="63"/>
                    <a:pt x="59" y="65"/>
                    <a:pt x="64" y="65"/>
                  </a:cubicBezTo>
                  <a:cubicBezTo>
                    <a:pt x="69" y="65"/>
                    <a:pt x="73" y="63"/>
                    <a:pt x="77" y="59"/>
                  </a:cubicBezTo>
                  <a:moveTo>
                    <a:pt x="73" y="45"/>
                  </a:moveTo>
                  <a:cubicBezTo>
                    <a:pt x="73" y="49"/>
                    <a:pt x="72" y="53"/>
                    <a:pt x="71" y="55"/>
                  </a:cubicBezTo>
                  <a:cubicBezTo>
                    <a:pt x="69" y="57"/>
                    <a:pt x="67" y="58"/>
                    <a:pt x="64" y="58"/>
                  </a:cubicBezTo>
                  <a:cubicBezTo>
                    <a:pt x="61" y="58"/>
                    <a:pt x="59" y="57"/>
                    <a:pt x="57" y="55"/>
                  </a:cubicBezTo>
                  <a:cubicBezTo>
                    <a:pt x="55" y="53"/>
                    <a:pt x="55" y="49"/>
                    <a:pt x="55" y="45"/>
                  </a:cubicBezTo>
                  <a:cubicBezTo>
                    <a:pt x="55" y="35"/>
                    <a:pt x="55" y="35"/>
                    <a:pt x="55" y="35"/>
                  </a:cubicBezTo>
                  <a:cubicBezTo>
                    <a:pt x="55" y="31"/>
                    <a:pt x="55" y="28"/>
                    <a:pt x="57" y="26"/>
                  </a:cubicBezTo>
                  <a:cubicBezTo>
                    <a:pt x="59" y="23"/>
                    <a:pt x="61" y="22"/>
                    <a:pt x="64" y="22"/>
                  </a:cubicBezTo>
                  <a:cubicBezTo>
                    <a:pt x="67" y="22"/>
                    <a:pt x="69" y="23"/>
                    <a:pt x="71" y="26"/>
                  </a:cubicBezTo>
                  <a:cubicBezTo>
                    <a:pt x="72" y="28"/>
                    <a:pt x="73" y="31"/>
                    <a:pt x="73" y="35"/>
                  </a:cubicBezTo>
                  <a:lnTo>
                    <a:pt x="73" y="45"/>
                  </a:lnTo>
                  <a:close/>
                  <a:moveTo>
                    <a:pt x="74" y="8"/>
                  </a:moveTo>
                  <a:cubicBezTo>
                    <a:pt x="75" y="6"/>
                    <a:pt x="76" y="4"/>
                    <a:pt x="76" y="1"/>
                  </a:cubicBezTo>
                  <a:cubicBezTo>
                    <a:pt x="71" y="0"/>
                    <a:pt x="71" y="0"/>
                    <a:pt x="71" y="0"/>
                  </a:cubicBezTo>
                  <a:cubicBezTo>
                    <a:pt x="71" y="2"/>
                    <a:pt x="71" y="3"/>
                    <a:pt x="70" y="4"/>
                  </a:cubicBezTo>
                  <a:cubicBezTo>
                    <a:pt x="70" y="5"/>
                    <a:pt x="69" y="5"/>
                    <a:pt x="68" y="5"/>
                  </a:cubicBezTo>
                  <a:cubicBezTo>
                    <a:pt x="67" y="5"/>
                    <a:pt x="65" y="4"/>
                    <a:pt x="63" y="3"/>
                  </a:cubicBezTo>
                  <a:cubicBezTo>
                    <a:pt x="61" y="2"/>
                    <a:pt x="59" y="1"/>
                    <a:pt x="58" y="1"/>
                  </a:cubicBezTo>
                  <a:cubicBezTo>
                    <a:pt x="56" y="1"/>
                    <a:pt x="54" y="2"/>
                    <a:pt x="53" y="4"/>
                  </a:cubicBezTo>
                  <a:cubicBezTo>
                    <a:pt x="52" y="5"/>
                    <a:pt x="51" y="7"/>
                    <a:pt x="51" y="10"/>
                  </a:cubicBezTo>
                  <a:cubicBezTo>
                    <a:pt x="55" y="11"/>
                    <a:pt x="55" y="11"/>
                    <a:pt x="55" y="11"/>
                  </a:cubicBezTo>
                  <a:cubicBezTo>
                    <a:pt x="55" y="10"/>
                    <a:pt x="56" y="9"/>
                    <a:pt x="56" y="8"/>
                  </a:cubicBezTo>
                  <a:cubicBezTo>
                    <a:pt x="57" y="7"/>
                    <a:pt x="58" y="6"/>
                    <a:pt x="59" y="6"/>
                  </a:cubicBezTo>
                  <a:cubicBezTo>
                    <a:pt x="60" y="6"/>
                    <a:pt x="61" y="7"/>
                    <a:pt x="63" y="8"/>
                  </a:cubicBezTo>
                  <a:cubicBezTo>
                    <a:pt x="65" y="10"/>
                    <a:pt x="67" y="10"/>
                    <a:pt x="69" y="10"/>
                  </a:cubicBezTo>
                  <a:cubicBezTo>
                    <a:pt x="71" y="10"/>
                    <a:pt x="72" y="9"/>
                    <a:pt x="74" y="8"/>
                  </a:cubicBezTo>
                  <a:moveTo>
                    <a:pt x="54" y="106"/>
                  </a:moveTo>
                  <a:cubicBezTo>
                    <a:pt x="38" y="153"/>
                    <a:pt x="38" y="153"/>
                    <a:pt x="38" y="153"/>
                  </a:cubicBezTo>
                  <a:cubicBezTo>
                    <a:pt x="47" y="153"/>
                    <a:pt x="47" y="153"/>
                    <a:pt x="47" y="153"/>
                  </a:cubicBezTo>
                  <a:cubicBezTo>
                    <a:pt x="50" y="143"/>
                    <a:pt x="50" y="143"/>
                    <a:pt x="50" y="143"/>
                  </a:cubicBezTo>
                  <a:cubicBezTo>
                    <a:pt x="66" y="143"/>
                    <a:pt x="66" y="143"/>
                    <a:pt x="66" y="143"/>
                  </a:cubicBezTo>
                  <a:cubicBezTo>
                    <a:pt x="70" y="153"/>
                    <a:pt x="70" y="153"/>
                    <a:pt x="70" y="153"/>
                  </a:cubicBezTo>
                  <a:cubicBezTo>
                    <a:pt x="78" y="153"/>
                    <a:pt x="78" y="153"/>
                    <a:pt x="78" y="153"/>
                  </a:cubicBezTo>
                  <a:cubicBezTo>
                    <a:pt x="62" y="106"/>
                    <a:pt x="62" y="106"/>
                    <a:pt x="62" y="106"/>
                  </a:cubicBezTo>
                  <a:lnTo>
                    <a:pt x="54" y="106"/>
                  </a:lnTo>
                  <a:close/>
                  <a:moveTo>
                    <a:pt x="52" y="136"/>
                  </a:moveTo>
                  <a:cubicBezTo>
                    <a:pt x="58" y="117"/>
                    <a:pt x="58" y="117"/>
                    <a:pt x="58" y="117"/>
                  </a:cubicBezTo>
                  <a:cubicBezTo>
                    <a:pt x="58" y="117"/>
                    <a:pt x="58" y="117"/>
                    <a:pt x="58" y="117"/>
                  </a:cubicBezTo>
                  <a:cubicBezTo>
                    <a:pt x="64" y="136"/>
                    <a:pt x="64" y="136"/>
                    <a:pt x="64" y="136"/>
                  </a:cubicBezTo>
                  <a:lnTo>
                    <a:pt x="52" y="136"/>
                  </a:lnTo>
                  <a:close/>
                  <a:moveTo>
                    <a:pt x="33" y="36"/>
                  </a:moveTo>
                  <a:cubicBezTo>
                    <a:pt x="36" y="32"/>
                    <a:pt x="38" y="28"/>
                    <a:pt x="38" y="23"/>
                  </a:cubicBezTo>
                  <a:cubicBezTo>
                    <a:pt x="38" y="17"/>
                    <a:pt x="36" y="13"/>
                    <a:pt x="33" y="10"/>
                  </a:cubicBezTo>
                  <a:cubicBezTo>
                    <a:pt x="30" y="6"/>
                    <a:pt x="25" y="5"/>
                    <a:pt x="20" y="5"/>
                  </a:cubicBezTo>
                  <a:cubicBezTo>
                    <a:pt x="0" y="5"/>
                    <a:pt x="0" y="5"/>
                    <a:pt x="0" y="5"/>
                  </a:cubicBezTo>
                  <a:cubicBezTo>
                    <a:pt x="0" y="64"/>
                    <a:pt x="0" y="64"/>
                    <a:pt x="0" y="64"/>
                  </a:cubicBezTo>
                  <a:cubicBezTo>
                    <a:pt x="9" y="64"/>
                    <a:pt x="9" y="64"/>
                    <a:pt x="9" y="64"/>
                  </a:cubicBezTo>
                  <a:cubicBezTo>
                    <a:pt x="9" y="40"/>
                    <a:pt x="9" y="40"/>
                    <a:pt x="9" y="40"/>
                  </a:cubicBezTo>
                  <a:cubicBezTo>
                    <a:pt x="20" y="40"/>
                    <a:pt x="20" y="40"/>
                    <a:pt x="20" y="40"/>
                  </a:cubicBezTo>
                  <a:cubicBezTo>
                    <a:pt x="25" y="40"/>
                    <a:pt x="30" y="39"/>
                    <a:pt x="33" y="36"/>
                  </a:cubicBezTo>
                  <a:moveTo>
                    <a:pt x="29" y="23"/>
                  </a:moveTo>
                  <a:cubicBezTo>
                    <a:pt x="29" y="26"/>
                    <a:pt x="29" y="29"/>
                    <a:pt x="27" y="31"/>
                  </a:cubicBezTo>
                  <a:cubicBezTo>
                    <a:pt x="25" y="33"/>
                    <a:pt x="23" y="34"/>
                    <a:pt x="20" y="34"/>
                  </a:cubicBezTo>
                  <a:cubicBezTo>
                    <a:pt x="9" y="34"/>
                    <a:pt x="9" y="34"/>
                    <a:pt x="9" y="34"/>
                  </a:cubicBezTo>
                  <a:cubicBezTo>
                    <a:pt x="9" y="11"/>
                    <a:pt x="9" y="11"/>
                    <a:pt x="9" y="11"/>
                  </a:cubicBezTo>
                  <a:cubicBezTo>
                    <a:pt x="20" y="11"/>
                    <a:pt x="20" y="11"/>
                    <a:pt x="20" y="11"/>
                  </a:cubicBezTo>
                  <a:cubicBezTo>
                    <a:pt x="23" y="11"/>
                    <a:pt x="25" y="12"/>
                    <a:pt x="27" y="14"/>
                  </a:cubicBezTo>
                  <a:cubicBezTo>
                    <a:pt x="29" y="16"/>
                    <a:pt x="29" y="19"/>
                    <a:pt x="29" y="23"/>
                  </a:cubicBezTo>
                  <a:moveTo>
                    <a:pt x="0" y="139"/>
                  </a:moveTo>
                  <a:cubicBezTo>
                    <a:pt x="0" y="140"/>
                    <a:pt x="0" y="140"/>
                    <a:pt x="0" y="140"/>
                  </a:cubicBezTo>
                  <a:cubicBezTo>
                    <a:pt x="0" y="144"/>
                    <a:pt x="2" y="148"/>
                    <a:pt x="4" y="150"/>
                  </a:cubicBezTo>
                  <a:cubicBezTo>
                    <a:pt x="7" y="153"/>
                    <a:pt x="11" y="154"/>
                    <a:pt x="15" y="154"/>
                  </a:cubicBezTo>
                  <a:cubicBezTo>
                    <a:pt x="20" y="154"/>
                    <a:pt x="23" y="153"/>
                    <a:pt x="26" y="150"/>
                  </a:cubicBezTo>
                  <a:cubicBezTo>
                    <a:pt x="29" y="147"/>
                    <a:pt x="30" y="143"/>
                    <a:pt x="30" y="139"/>
                  </a:cubicBezTo>
                  <a:cubicBezTo>
                    <a:pt x="30" y="106"/>
                    <a:pt x="30" y="106"/>
                    <a:pt x="30" y="106"/>
                  </a:cubicBezTo>
                  <a:cubicBezTo>
                    <a:pt x="22" y="106"/>
                    <a:pt x="22" y="106"/>
                    <a:pt x="22" y="106"/>
                  </a:cubicBezTo>
                  <a:cubicBezTo>
                    <a:pt x="22" y="139"/>
                    <a:pt x="22" y="139"/>
                    <a:pt x="22" y="139"/>
                  </a:cubicBezTo>
                  <a:cubicBezTo>
                    <a:pt x="22" y="141"/>
                    <a:pt x="21" y="144"/>
                    <a:pt x="20" y="145"/>
                  </a:cubicBezTo>
                  <a:cubicBezTo>
                    <a:pt x="19" y="147"/>
                    <a:pt x="17" y="148"/>
                    <a:pt x="15" y="148"/>
                  </a:cubicBezTo>
                  <a:cubicBezTo>
                    <a:pt x="13" y="148"/>
                    <a:pt x="12" y="147"/>
                    <a:pt x="10" y="146"/>
                  </a:cubicBezTo>
                  <a:cubicBezTo>
                    <a:pt x="9" y="144"/>
                    <a:pt x="8" y="142"/>
                    <a:pt x="8" y="139"/>
                  </a:cubicBezTo>
                  <a:lnTo>
                    <a:pt x="0" y="139"/>
                  </a:lnTo>
                  <a:close/>
                  <a:moveTo>
                    <a:pt x="116" y="94"/>
                  </a:moveTo>
                  <a:cubicBezTo>
                    <a:pt x="107" y="94"/>
                    <a:pt x="107" y="94"/>
                    <a:pt x="107" y="94"/>
                  </a:cubicBezTo>
                  <a:cubicBezTo>
                    <a:pt x="107" y="153"/>
                    <a:pt x="107" y="153"/>
                    <a:pt x="107" y="153"/>
                  </a:cubicBezTo>
                  <a:cubicBezTo>
                    <a:pt x="116" y="153"/>
                    <a:pt x="116" y="153"/>
                    <a:pt x="116" y="153"/>
                  </a:cubicBezTo>
                  <a:lnTo>
                    <a:pt x="116" y="94"/>
                  </a:lnTo>
                  <a:close/>
                  <a:moveTo>
                    <a:pt x="216" y="110"/>
                  </a:moveTo>
                  <a:cubicBezTo>
                    <a:pt x="213" y="114"/>
                    <a:pt x="211" y="119"/>
                    <a:pt x="211" y="125"/>
                  </a:cubicBezTo>
                  <a:cubicBezTo>
                    <a:pt x="211" y="134"/>
                    <a:pt x="211" y="134"/>
                    <a:pt x="211" y="134"/>
                  </a:cubicBezTo>
                  <a:cubicBezTo>
                    <a:pt x="211" y="140"/>
                    <a:pt x="213" y="145"/>
                    <a:pt x="216" y="149"/>
                  </a:cubicBezTo>
                  <a:cubicBezTo>
                    <a:pt x="219" y="152"/>
                    <a:pt x="223" y="154"/>
                    <a:pt x="229" y="154"/>
                  </a:cubicBezTo>
                  <a:cubicBezTo>
                    <a:pt x="234" y="154"/>
                    <a:pt x="238" y="152"/>
                    <a:pt x="241" y="149"/>
                  </a:cubicBezTo>
                  <a:cubicBezTo>
                    <a:pt x="244" y="145"/>
                    <a:pt x="246" y="140"/>
                    <a:pt x="246" y="134"/>
                  </a:cubicBezTo>
                  <a:cubicBezTo>
                    <a:pt x="246" y="125"/>
                    <a:pt x="246" y="125"/>
                    <a:pt x="246" y="125"/>
                  </a:cubicBezTo>
                  <a:cubicBezTo>
                    <a:pt x="246" y="119"/>
                    <a:pt x="244" y="114"/>
                    <a:pt x="241" y="110"/>
                  </a:cubicBezTo>
                  <a:cubicBezTo>
                    <a:pt x="238" y="107"/>
                    <a:pt x="234" y="105"/>
                    <a:pt x="229" y="105"/>
                  </a:cubicBezTo>
                  <a:cubicBezTo>
                    <a:pt x="223" y="105"/>
                    <a:pt x="219" y="107"/>
                    <a:pt x="216" y="110"/>
                  </a:cubicBezTo>
                  <a:moveTo>
                    <a:pt x="219" y="124"/>
                  </a:moveTo>
                  <a:cubicBezTo>
                    <a:pt x="219" y="120"/>
                    <a:pt x="220" y="117"/>
                    <a:pt x="222" y="115"/>
                  </a:cubicBezTo>
                  <a:cubicBezTo>
                    <a:pt x="223" y="113"/>
                    <a:pt x="226" y="111"/>
                    <a:pt x="229" y="111"/>
                  </a:cubicBezTo>
                  <a:cubicBezTo>
                    <a:pt x="231" y="111"/>
                    <a:pt x="234" y="113"/>
                    <a:pt x="235" y="115"/>
                  </a:cubicBezTo>
                  <a:cubicBezTo>
                    <a:pt x="237" y="117"/>
                    <a:pt x="238" y="120"/>
                    <a:pt x="238" y="124"/>
                  </a:cubicBezTo>
                  <a:cubicBezTo>
                    <a:pt x="238" y="134"/>
                    <a:pt x="238" y="134"/>
                    <a:pt x="238" y="134"/>
                  </a:cubicBezTo>
                  <a:cubicBezTo>
                    <a:pt x="238" y="139"/>
                    <a:pt x="237" y="142"/>
                    <a:pt x="235" y="144"/>
                  </a:cubicBezTo>
                  <a:cubicBezTo>
                    <a:pt x="234" y="147"/>
                    <a:pt x="231" y="148"/>
                    <a:pt x="229" y="148"/>
                  </a:cubicBezTo>
                  <a:cubicBezTo>
                    <a:pt x="226" y="148"/>
                    <a:pt x="223" y="147"/>
                    <a:pt x="222" y="144"/>
                  </a:cubicBezTo>
                  <a:cubicBezTo>
                    <a:pt x="220" y="142"/>
                    <a:pt x="219" y="139"/>
                    <a:pt x="219" y="134"/>
                  </a:cubicBezTo>
                  <a:lnTo>
                    <a:pt x="219" y="124"/>
                  </a:lnTo>
                  <a:close/>
                  <a:moveTo>
                    <a:pt x="368" y="106"/>
                  </a:moveTo>
                  <a:cubicBezTo>
                    <a:pt x="352" y="153"/>
                    <a:pt x="352" y="153"/>
                    <a:pt x="352" y="153"/>
                  </a:cubicBezTo>
                  <a:cubicBezTo>
                    <a:pt x="361" y="153"/>
                    <a:pt x="361" y="153"/>
                    <a:pt x="361" y="153"/>
                  </a:cubicBezTo>
                  <a:cubicBezTo>
                    <a:pt x="364" y="143"/>
                    <a:pt x="364" y="143"/>
                    <a:pt x="364" y="143"/>
                  </a:cubicBezTo>
                  <a:cubicBezTo>
                    <a:pt x="381" y="143"/>
                    <a:pt x="381" y="143"/>
                    <a:pt x="381" y="143"/>
                  </a:cubicBezTo>
                  <a:cubicBezTo>
                    <a:pt x="384" y="153"/>
                    <a:pt x="384" y="153"/>
                    <a:pt x="384" y="153"/>
                  </a:cubicBezTo>
                  <a:cubicBezTo>
                    <a:pt x="393" y="153"/>
                    <a:pt x="393" y="153"/>
                    <a:pt x="393" y="153"/>
                  </a:cubicBezTo>
                  <a:cubicBezTo>
                    <a:pt x="377" y="106"/>
                    <a:pt x="377" y="106"/>
                    <a:pt x="377" y="106"/>
                  </a:cubicBezTo>
                  <a:lnTo>
                    <a:pt x="368" y="106"/>
                  </a:lnTo>
                  <a:close/>
                  <a:moveTo>
                    <a:pt x="366" y="136"/>
                  </a:moveTo>
                  <a:cubicBezTo>
                    <a:pt x="372" y="117"/>
                    <a:pt x="372" y="117"/>
                    <a:pt x="372" y="117"/>
                  </a:cubicBezTo>
                  <a:cubicBezTo>
                    <a:pt x="373" y="117"/>
                    <a:pt x="373" y="117"/>
                    <a:pt x="373" y="117"/>
                  </a:cubicBezTo>
                  <a:cubicBezTo>
                    <a:pt x="379" y="136"/>
                    <a:pt x="379" y="136"/>
                    <a:pt x="379" y="136"/>
                  </a:cubicBezTo>
                  <a:lnTo>
                    <a:pt x="366" y="136"/>
                  </a:lnTo>
                  <a:close/>
                  <a:moveTo>
                    <a:pt x="501" y="110"/>
                  </a:moveTo>
                  <a:cubicBezTo>
                    <a:pt x="498" y="114"/>
                    <a:pt x="497" y="119"/>
                    <a:pt x="497" y="125"/>
                  </a:cubicBezTo>
                  <a:cubicBezTo>
                    <a:pt x="497" y="134"/>
                    <a:pt x="497" y="134"/>
                    <a:pt x="497" y="134"/>
                  </a:cubicBezTo>
                  <a:cubicBezTo>
                    <a:pt x="497" y="140"/>
                    <a:pt x="498" y="145"/>
                    <a:pt x="501" y="149"/>
                  </a:cubicBezTo>
                  <a:cubicBezTo>
                    <a:pt x="505" y="152"/>
                    <a:pt x="509" y="154"/>
                    <a:pt x="514" y="154"/>
                  </a:cubicBezTo>
                  <a:cubicBezTo>
                    <a:pt x="519" y="154"/>
                    <a:pt x="524" y="152"/>
                    <a:pt x="527" y="149"/>
                  </a:cubicBezTo>
                  <a:cubicBezTo>
                    <a:pt x="530" y="145"/>
                    <a:pt x="532" y="140"/>
                    <a:pt x="532" y="134"/>
                  </a:cubicBezTo>
                  <a:cubicBezTo>
                    <a:pt x="532" y="125"/>
                    <a:pt x="532" y="125"/>
                    <a:pt x="532" y="125"/>
                  </a:cubicBezTo>
                  <a:cubicBezTo>
                    <a:pt x="532" y="119"/>
                    <a:pt x="530" y="114"/>
                    <a:pt x="527" y="110"/>
                  </a:cubicBezTo>
                  <a:cubicBezTo>
                    <a:pt x="523" y="107"/>
                    <a:pt x="519" y="105"/>
                    <a:pt x="514" y="105"/>
                  </a:cubicBezTo>
                  <a:cubicBezTo>
                    <a:pt x="509" y="105"/>
                    <a:pt x="505" y="107"/>
                    <a:pt x="501" y="110"/>
                  </a:cubicBezTo>
                  <a:moveTo>
                    <a:pt x="505" y="124"/>
                  </a:moveTo>
                  <a:cubicBezTo>
                    <a:pt x="505" y="120"/>
                    <a:pt x="506" y="117"/>
                    <a:pt x="507" y="115"/>
                  </a:cubicBezTo>
                  <a:cubicBezTo>
                    <a:pt x="509" y="113"/>
                    <a:pt x="511" y="111"/>
                    <a:pt x="514" y="111"/>
                  </a:cubicBezTo>
                  <a:cubicBezTo>
                    <a:pt x="517" y="111"/>
                    <a:pt x="519" y="113"/>
                    <a:pt x="521" y="115"/>
                  </a:cubicBezTo>
                  <a:cubicBezTo>
                    <a:pt x="523" y="117"/>
                    <a:pt x="523" y="120"/>
                    <a:pt x="523" y="124"/>
                  </a:cubicBezTo>
                  <a:cubicBezTo>
                    <a:pt x="523" y="134"/>
                    <a:pt x="523" y="134"/>
                    <a:pt x="523" y="134"/>
                  </a:cubicBezTo>
                  <a:cubicBezTo>
                    <a:pt x="523" y="139"/>
                    <a:pt x="523" y="142"/>
                    <a:pt x="521" y="144"/>
                  </a:cubicBezTo>
                  <a:cubicBezTo>
                    <a:pt x="519" y="147"/>
                    <a:pt x="517" y="148"/>
                    <a:pt x="514" y="148"/>
                  </a:cubicBezTo>
                  <a:cubicBezTo>
                    <a:pt x="511" y="148"/>
                    <a:pt x="509" y="147"/>
                    <a:pt x="507" y="144"/>
                  </a:cubicBezTo>
                  <a:cubicBezTo>
                    <a:pt x="506" y="142"/>
                    <a:pt x="505" y="139"/>
                    <a:pt x="505" y="134"/>
                  </a:cubicBezTo>
                  <a:lnTo>
                    <a:pt x="505" y="124"/>
                  </a:lnTo>
                  <a:close/>
                  <a:moveTo>
                    <a:pt x="643" y="106"/>
                  </a:moveTo>
                  <a:cubicBezTo>
                    <a:pt x="635" y="106"/>
                    <a:pt x="635" y="106"/>
                    <a:pt x="635" y="106"/>
                  </a:cubicBezTo>
                  <a:cubicBezTo>
                    <a:pt x="635" y="153"/>
                    <a:pt x="635" y="153"/>
                    <a:pt x="635" y="153"/>
                  </a:cubicBezTo>
                  <a:cubicBezTo>
                    <a:pt x="643" y="153"/>
                    <a:pt x="643" y="153"/>
                    <a:pt x="643" y="153"/>
                  </a:cubicBezTo>
                  <a:lnTo>
                    <a:pt x="643" y="10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sp>
        <p:nvSpPr>
          <p:cNvPr id="18" name="Text Placeholder 17">
            <a:extLst>
              <a:ext uri="{FF2B5EF4-FFF2-40B4-BE49-F238E27FC236}">
                <a16:creationId xmlns:a16="http://schemas.microsoft.com/office/drawing/2014/main" id="{B4D6F277-21CE-1D1E-CFAB-C957E820A171}"/>
              </a:ext>
            </a:extLst>
          </p:cNvPr>
          <p:cNvSpPr>
            <a:spLocks noGrp="1"/>
          </p:cNvSpPr>
          <p:nvPr>
            <p:ph type="body" sz="quarter" idx="10" hasCustomPrompt="1"/>
          </p:nvPr>
        </p:nvSpPr>
        <p:spPr>
          <a:xfrm>
            <a:off x="902668" y="5460450"/>
            <a:ext cx="4679999" cy="828000"/>
          </a:xfrm>
        </p:spPr>
        <p:txBody>
          <a:bodyPr anchor="t"/>
          <a:lstStyle>
            <a:lvl1pPr marL="0" indent="0">
              <a:buNone/>
              <a:defRPr/>
            </a:lvl1pPr>
            <a:lvl2pPr marL="179387" indent="0">
              <a:buNone/>
              <a:defRPr/>
            </a:lvl2pPr>
          </a:lstStyle>
          <a:p>
            <a:pPr lvl="0"/>
            <a:r>
              <a:rPr lang="et-EE" dirty="0"/>
              <a:t>Reaalse vajaduse korral kuupäev (formaadis </a:t>
            </a:r>
            <a:r>
              <a:rPr lang="et-EE" dirty="0" err="1"/>
              <a:t>xx.xx.xxxx</a:t>
            </a:r>
            <a:r>
              <a:rPr lang="et-EE" dirty="0"/>
              <a:t>)</a:t>
            </a:r>
            <a:endParaRPr lang="en-US" dirty="0"/>
          </a:p>
        </p:txBody>
      </p:sp>
      <p:pic>
        <p:nvPicPr>
          <p:cNvPr id="8" name="Picture 7">
            <a:extLst>
              <a:ext uri="{FF2B5EF4-FFF2-40B4-BE49-F238E27FC236}">
                <a16:creationId xmlns:a16="http://schemas.microsoft.com/office/drawing/2014/main" id="{851F4E4C-154A-4475-95D2-C37D6173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4510" y="4995117"/>
            <a:ext cx="2449978" cy="1391164"/>
          </a:xfrm>
          <a:prstGeom prst="rect">
            <a:avLst/>
          </a:prstGeom>
        </p:spPr>
      </p:pic>
    </p:spTree>
    <p:extLst>
      <p:ext uri="{BB962C8B-B14F-4D97-AF65-F5344CB8AC3E}">
        <p14:creationId xmlns:p14="http://schemas.microsoft.com/office/powerpoint/2010/main" val="3932900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ekstide võrdl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9795-D696-DFAB-DAAD-DD139161FD86}"/>
              </a:ext>
            </a:extLst>
          </p:cNvPr>
          <p:cNvSpPr>
            <a:spLocks noGrp="1"/>
          </p:cNvSpPr>
          <p:nvPr>
            <p:ph type="title" hasCustomPrompt="1"/>
          </p:nvPr>
        </p:nvSpPr>
        <p:spPr>
          <a:xfrm>
            <a:off x="588820" y="513184"/>
            <a:ext cx="11014360" cy="802432"/>
          </a:xfrm>
        </p:spPr>
        <p:txBody>
          <a:bodyPr/>
          <a:lstStyle>
            <a:lvl1pPr>
              <a:defRPr sz="4400"/>
            </a:lvl1pPr>
          </a:lstStyle>
          <a:p>
            <a:r>
              <a:rPr lang="et-EE" dirty="0"/>
              <a:t>Slaid tekstide võrdlemiseks</a:t>
            </a:r>
            <a:endParaRPr lang="LID4096" dirty="0"/>
          </a:p>
        </p:txBody>
      </p:sp>
      <p:sp>
        <p:nvSpPr>
          <p:cNvPr id="8" name="Content Placeholder 2">
            <a:extLst>
              <a:ext uri="{FF2B5EF4-FFF2-40B4-BE49-F238E27FC236}">
                <a16:creationId xmlns:a16="http://schemas.microsoft.com/office/drawing/2014/main" id="{2B5D2F81-F2DE-CB44-365A-EEC833CFDE5D}"/>
              </a:ext>
            </a:extLst>
          </p:cNvPr>
          <p:cNvSpPr>
            <a:spLocks noGrp="1"/>
          </p:cNvSpPr>
          <p:nvPr>
            <p:ph idx="1" hasCustomPrompt="1"/>
          </p:nvPr>
        </p:nvSpPr>
        <p:spPr>
          <a:xfrm>
            <a:off x="588820" y="1455576"/>
            <a:ext cx="5507180" cy="4709929"/>
          </a:xfrm>
        </p:spPr>
        <p:txBody>
          <a:bodyPr/>
          <a:lstStyle>
            <a:lvl1pPr marL="0" indent="0">
              <a:lnSpc>
                <a:spcPct val="150000"/>
              </a:lnSpc>
              <a:buNone/>
              <a:defRPr sz="3600"/>
            </a:lvl1pPr>
          </a:lstStyle>
          <a:p>
            <a:pPr lvl="0"/>
            <a:r>
              <a:rPr lang="et-EE" dirty="0"/>
              <a:t>Teksti suurus väheneb kasti täitudes</a:t>
            </a:r>
            <a:endParaRPr lang="LID4096" dirty="0"/>
          </a:p>
        </p:txBody>
      </p:sp>
      <p:sp>
        <p:nvSpPr>
          <p:cNvPr id="9" name="Content Placeholder 2">
            <a:extLst>
              <a:ext uri="{FF2B5EF4-FFF2-40B4-BE49-F238E27FC236}">
                <a16:creationId xmlns:a16="http://schemas.microsoft.com/office/drawing/2014/main" id="{560A9E88-B1F4-9608-73C1-17E7B3D2D8F5}"/>
              </a:ext>
            </a:extLst>
          </p:cNvPr>
          <p:cNvSpPr>
            <a:spLocks noGrp="1"/>
          </p:cNvSpPr>
          <p:nvPr>
            <p:ph idx="10" hasCustomPrompt="1"/>
          </p:nvPr>
        </p:nvSpPr>
        <p:spPr>
          <a:xfrm>
            <a:off x="6096000" y="1455576"/>
            <a:ext cx="5507180" cy="4709929"/>
          </a:xfrm>
        </p:spPr>
        <p:txBody>
          <a:bodyPr/>
          <a:lstStyle>
            <a:lvl1pPr marL="0" indent="0">
              <a:lnSpc>
                <a:spcPct val="150000"/>
              </a:lnSpc>
              <a:buNone/>
              <a:defRPr sz="3600"/>
            </a:lvl1pPr>
          </a:lstStyle>
          <a:p>
            <a:pPr lvl="0"/>
            <a:r>
              <a:rPr lang="et-EE" dirty="0"/>
              <a:t>Teksti suurus väheneb kasti täitudes</a:t>
            </a:r>
            <a:endParaRPr lang="LID4096" dirty="0"/>
          </a:p>
        </p:txBody>
      </p:sp>
    </p:spTree>
    <p:extLst>
      <p:ext uri="{BB962C8B-B14F-4D97-AF65-F5344CB8AC3E}">
        <p14:creationId xmlns:p14="http://schemas.microsoft.com/office/powerpoint/2010/main" val="351130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elslaid ketas-pildiraamiga">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B4D6F277-21CE-1D1E-CFAB-C957E820A171}"/>
              </a:ext>
            </a:extLst>
          </p:cNvPr>
          <p:cNvSpPr>
            <a:spLocks noGrp="1"/>
          </p:cNvSpPr>
          <p:nvPr>
            <p:ph type="body" sz="quarter" idx="10" hasCustomPrompt="1"/>
          </p:nvPr>
        </p:nvSpPr>
        <p:spPr>
          <a:xfrm>
            <a:off x="902668" y="5460450"/>
            <a:ext cx="4453103" cy="828000"/>
          </a:xfrm>
        </p:spPr>
        <p:txBody>
          <a:bodyPr anchor="t"/>
          <a:lstStyle>
            <a:lvl1pPr marL="0" indent="0">
              <a:buNone/>
              <a:defRPr/>
            </a:lvl1pPr>
            <a:lvl2pPr marL="179387" indent="0">
              <a:buNone/>
              <a:defRPr/>
            </a:lvl2pPr>
          </a:lstStyle>
          <a:p>
            <a:pPr lvl="0"/>
            <a:r>
              <a:rPr lang="et-EE" dirty="0"/>
              <a:t>Reaalse vajaduse korral kuupäev (formaadis </a:t>
            </a:r>
            <a:r>
              <a:rPr lang="et-EE" dirty="0" err="1"/>
              <a:t>xx.xx.xxxx</a:t>
            </a:r>
            <a:r>
              <a:rPr lang="et-EE" dirty="0"/>
              <a:t>)</a:t>
            </a:r>
            <a:endParaRPr lang="en-US" dirty="0"/>
          </a:p>
        </p:txBody>
      </p:sp>
      <p:sp>
        <p:nvSpPr>
          <p:cNvPr id="12" name="Picture Placeholder 11">
            <a:extLst>
              <a:ext uri="{FF2B5EF4-FFF2-40B4-BE49-F238E27FC236}">
                <a16:creationId xmlns:a16="http://schemas.microsoft.com/office/drawing/2014/main" id="{77C5B550-E07A-4DD8-A0FB-A868DAA1A437}"/>
              </a:ext>
            </a:extLst>
          </p:cNvPr>
          <p:cNvSpPr>
            <a:spLocks noGrp="1"/>
          </p:cNvSpPr>
          <p:nvPr>
            <p:ph type="pic" sz="quarter" idx="12" hasCustomPrompt="1"/>
          </p:nvPr>
        </p:nvSpPr>
        <p:spPr>
          <a:xfrm>
            <a:off x="7517964" y="2322579"/>
            <a:ext cx="4453103" cy="4325359"/>
          </a:xfrm>
          <a:prstGeom prst="ellipse">
            <a:avLst/>
          </a:prstGeom>
          <a:solidFill>
            <a:srgbClr val="E7E6E6"/>
          </a:solidFill>
          <a:ln w="3175">
            <a:noFill/>
            <a:prstDash val="sysDot"/>
          </a:ln>
        </p:spPr>
        <p:txBody>
          <a:bodyPr/>
          <a:lstStyle>
            <a:lvl1pPr marL="0" indent="0">
              <a:buNone/>
              <a:defRPr/>
            </a:lvl1pPr>
          </a:lstStyle>
          <a:p>
            <a:r>
              <a:rPr lang="et-EE" dirty="0"/>
              <a:t>Sisesta siia pilt</a:t>
            </a:r>
          </a:p>
        </p:txBody>
      </p:sp>
      <p:pic>
        <p:nvPicPr>
          <p:cNvPr id="9" name="Picture 8">
            <a:extLst>
              <a:ext uri="{FF2B5EF4-FFF2-40B4-BE49-F238E27FC236}">
                <a16:creationId xmlns:a16="http://schemas.microsoft.com/office/drawing/2014/main" id="{AC9DEE7F-6351-44E1-9EC6-67A66B4E8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076" y="162554"/>
            <a:ext cx="2402567" cy="1364242"/>
          </a:xfrm>
          <a:prstGeom prst="rect">
            <a:avLst/>
          </a:prstGeom>
        </p:spPr>
      </p:pic>
      <p:grpSp>
        <p:nvGrpSpPr>
          <p:cNvPr id="17" name="Group 4">
            <a:extLst>
              <a:ext uri="{FF2B5EF4-FFF2-40B4-BE49-F238E27FC236}">
                <a16:creationId xmlns:a16="http://schemas.microsoft.com/office/drawing/2014/main" id="{B5134699-1AE3-4F90-BE95-EBC4BB8D2619}"/>
              </a:ext>
            </a:extLst>
          </p:cNvPr>
          <p:cNvGrpSpPr>
            <a:grpSpLocks noChangeAspect="1"/>
          </p:cNvGrpSpPr>
          <p:nvPr userDrawn="1"/>
        </p:nvGrpSpPr>
        <p:grpSpPr bwMode="auto">
          <a:xfrm>
            <a:off x="417259" y="369338"/>
            <a:ext cx="2866547" cy="939345"/>
            <a:chOff x="2260" y="243"/>
            <a:chExt cx="3250" cy="1065"/>
          </a:xfrm>
        </p:grpSpPr>
        <p:sp>
          <p:nvSpPr>
            <p:cNvPr id="19" name="Freeform 5">
              <a:extLst>
                <a:ext uri="{FF2B5EF4-FFF2-40B4-BE49-F238E27FC236}">
                  <a16:creationId xmlns:a16="http://schemas.microsoft.com/office/drawing/2014/main" id="{9B0E7B4A-B27A-4054-AA0D-3DA2C2C3F758}"/>
                </a:ext>
              </a:extLst>
            </p:cNvPr>
            <p:cNvSpPr>
              <a:spLocks noEditPoints="1"/>
            </p:cNvSpPr>
            <p:nvPr userDrawn="1"/>
          </p:nvSpPr>
          <p:spPr bwMode="auto">
            <a:xfrm>
              <a:off x="2260" y="243"/>
              <a:ext cx="718" cy="1065"/>
            </a:xfrm>
            <a:custGeom>
              <a:avLst/>
              <a:gdLst>
                <a:gd name="T0" fmla="*/ 203 w 302"/>
                <a:gd name="T1" fmla="*/ 327 h 446"/>
                <a:gd name="T2" fmla="*/ 186 w 302"/>
                <a:gd name="T3" fmla="*/ 298 h 446"/>
                <a:gd name="T4" fmla="*/ 96 w 302"/>
                <a:gd name="T5" fmla="*/ 279 h 446"/>
                <a:gd name="T6" fmla="*/ 25 w 302"/>
                <a:gd name="T7" fmla="*/ 282 h 446"/>
                <a:gd name="T8" fmla="*/ 7 w 302"/>
                <a:gd name="T9" fmla="*/ 304 h 446"/>
                <a:gd name="T10" fmla="*/ 33 w 302"/>
                <a:gd name="T11" fmla="*/ 331 h 446"/>
                <a:gd name="T12" fmla="*/ 9 w 302"/>
                <a:gd name="T13" fmla="*/ 365 h 446"/>
                <a:gd name="T14" fmla="*/ 48 w 302"/>
                <a:gd name="T15" fmla="*/ 360 h 446"/>
                <a:gd name="T16" fmla="*/ 70 w 302"/>
                <a:gd name="T17" fmla="*/ 343 h 446"/>
                <a:gd name="T18" fmla="*/ 97 w 302"/>
                <a:gd name="T19" fmla="*/ 350 h 446"/>
                <a:gd name="T20" fmla="*/ 107 w 302"/>
                <a:gd name="T21" fmla="*/ 342 h 446"/>
                <a:gd name="T22" fmla="*/ 201 w 302"/>
                <a:gd name="T23" fmla="*/ 367 h 446"/>
                <a:gd name="T24" fmla="*/ 49 w 302"/>
                <a:gd name="T25" fmla="*/ 316 h 446"/>
                <a:gd name="T26" fmla="*/ 63 w 302"/>
                <a:gd name="T27" fmla="*/ 285 h 446"/>
                <a:gd name="T28" fmla="*/ 83 w 302"/>
                <a:gd name="T29" fmla="*/ 297 h 446"/>
                <a:gd name="T30" fmla="*/ 69 w 302"/>
                <a:gd name="T31" fmla="*/ 302 h 446"/>
                <a:gd name="T32" fmla="*/ 69 w 302"/>
                <a:gd name="T33" fmla="*/ 314 h 446"/>
                <a:gd name="T34" fmla="*/ 145 w 302"/>
                <a:gd name="T35" fmla="*/ 263 h 446"/>
                <a:gd name="T36" fmla="*/ 166 w 302"/>
                <a:gd name="T37" fmla="*/ 241 h 446"/>
                <a:gd name="T38" fmla="*/ 117 w 302"/>
                <a:gd name="T39" fmla="*/ 296 h 446"/>
                <a:gd name="T40" fmla="*/ 210 w 302"/>
                <a:gd name="T41" fmla="*/ 241 h 446"/>
                <a:gd name="T42" fmla="*/ 211 w 302"/>
                <a:gd name="T43" fmla="*/ 204 h 446"/>
                <a:gd name="T44" fmla="*/ 116 w 302"/>
                <a:gd name="T45" fmla="*/ 212 h 446"/>
                <a:gd name="T46" fmla="*/ 48 w 302"/>
                <a:gd name="T47" fmla="*/ 192 h 446"/>
                <a:gd name="T48" fmla="*/ 19 w 302"/>
                <a:gd name="T49" fmla="*/ 190 h 446"/>
                <a:gd name="T50" fmla="*/ 17 w 302"/>
                <a:gd name="T51" fmla="*/ 218 h 446"/>
                <a:gd name="T52" fmla="*/ 40 w 302"/>
                <a:gd name="T53" fmla="*/ 239 h 446"/>
                <a:gd name="T54" fmla="*/ 21 w 302"/>
                <a:gd name="T55" fmla="*/ 265 h 446"/>
                <a:gd name="T56" fmla="*/ 59 w 302"/>
                <a:gd name="T57" fmla="*/ 262 h 446"/>
                <a:gd name="T58" fmla="*/ 77 w 302"/>
                <a:gd name="T59" fmla="*/ 250 h 446"/>
                <a:gd name="T60" fmla="*/ 95 w 302"/>
                <a:gd name="T61" fmla="*/ 223 h 446"/>
                <a:gd name="T62" fmla="*/ 203 w 302"/>
                <a:gd name="T63" fmla="*/ 248 h 446"/>
                <a:gd name="T64" fmla="*/ 219 w 302"/>
                <a:gd name="T65" fmla="*/ 258 h 446"/>
                <a:gd name="T66" fmla="*/ 57 w 302"/>
                <a:gd name="T67" fmla="*/ 191 h 446"/>
                <a:gd name="T68" fmla="*/ 66 w 302"/>
                <a:gd name="T69" fmla="*/ 179 h 446"/>
                <a:gd name="T70" fmla="*/ 84 w 302"/>
                <a:gd name="T71" fmla="*/ 208 h 446"/>
                <a:gd name="T72" fmla="*/ 77 w 302"/>
                <a:gd name="T73" fmla="*/ 225 h 446"/>
                <a:gd name="T74" fmla="*/ 118 w 302"/>
                <a:gd name="T75" fmla="*/ 160 h 446"/>
                <a:gd name="T76" fmla="*/ 154 w 302"/>
                <a:gd name="T77" fmla="*/ 154 h 446"/>
                <a:gd name="T78" fmla="*/ 135 w 302"/>
                <a:gd name="T79" fmla="*/ 144 h 446"/>
                <a:gd name="T80" fmla="*/ 129 w 302"/>
                <a:gd name="T81" fmla="*/ 183 h 446"/>
                <a:gd name="T82" fmla="*/ 205 w 302"/>
                <a:gd name="T83" fmla="*/ 133 h 446"/>
                <a:gd name="T84" fmla="*/ 185 w 302"/>
                <a:gd name="T85" fmla="*/ 93 h 446"/>
                <a:gd name="T86" fmla="*/ 96 w 302"/>
                <a:gd name="T87" fmla="*/ 82 h 446"/>
                <a:gd name="T88" fmla="*/ 30 w 302"/>
                <a:gd name="T89" fmla="*/ 83 h 446"/>
                <a:gd name="T90" fmla="*/ 14 w 302"/>
                <a:gd name="T91" fmla="*/ 102 h 446"/>
                <a:gd name="T92" fmla="*/ 27 w 302"/>
                <a:gd name="T93" fmla="*/ 127 h 446"/>
                <a:gd name="T94" fmla="*/ 0 w 302"/>
                <a:gd name="T95" fmla="*/ 166 h 446"/>
                <a:gd name="T96" fmla="*/ 41 w 302"/>
                <a:gd name="T97" fmla="*/ 160 h 446"/>
                <a:gd name="T98" fmla="*/ 65 w 302"/>
                <a:gd name="T99" fmla="*/ 143 h 446"/>
                <a:gd name="T100" fmla="*/ 91 w 302"/>
                <a:gd name="T101" fmla="*/ 154 h 446"/>
                <a:gd name="T102" fmla="*/ 103 w 302"/>
                <a:gd name="T103" fmla="*/ 148 h 446"/>
                <a:gd name="T104" fmla="*/ 191 w 302"/>
                <a:gd name="T105" fmla="*/ 168 h 446"/>
                <a:gd name="T106" fmla="*/ 56 w 302"/>
                <a:gd name="T107" fmla="*/ 134 h 446"/>
                <a:gd name="T108" fmla="*/ 64 w 302"/>
                <a:gd name="T109" fmla="*/ 82 h 446"/>
                <a:gd name="T110" fmla="*/ 86 w 302"/>
                <a:gd name="T111" fmla="*/ 88 h 446"/>
                <a:gd name="T112" fmla="*/ 63 w 302"/>
                <a:gd name="T113" fmla="*/ 104 h 446"/>
                <a:gd name="T114" fmla="*/ 72 w 302"/>
                <a:gd name="T115" fmla="*/ 113 h 446"/>
                <a:gd name="T116" fmla="*/ 128 w 302"/>
                <a:gd name="T117" fmla="*/ 93 h 446"/>
                <a:gd name="T118" fmla="*/ 130 w 302"/>
                <a:gd name="T119" fmla="*/ 366 h 446"/>
                <a:gd name="T120" fmla="*/ 161 w 302"/>
                <a:gd name="T121" fmla="*/ 3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46">
                  <a:moveTo>
                    <a:pt x="302" y="0"/>
                  </a:moveTo>
                  <a:cubicBezTo>
                    <a:pt x="294" y="0"/>
                    <a:pt x="294" y="0"/>
                    <a:pt x="294" y="0"/>
                  </a:cubicBezTo>
                  <a:cubicBezTo>
                    <a:pt x="294" y="446"/>
                    <a:pt x="294" y="446"/>
                    <a:pt x="294" y="446"/>
                  </a:cubicBezTo>
                  <a:cubicBezTo>
                    <a:pt x="302" y="446"/>
                    <a:pt x="302" y="446"/>
                    <a:pt x="302" y="446"/>
                  </a:cubicBezTo>
                  <a:lnTo>
                    <a:pt x="302" y="0"/>
                  </a:lnTo>
                  <a:close/>
                  <a:moveTo>
                    <a:pt x="223" y="349"/>
                  </a:moveTo>
                  <a:cubicBezTo>
                    <a:pt x="223" y="348"/>
                    <a:pt x="223" y="348"/>
                    <a:pt x="223" y="347"/>
                  </a:cubicBezTo>
                  <a:cubicBezTo>
                    <a:pt x="223" y="344"/>
                    <a:pt x="221" y="341"/>
                    <a:pt x="218" y="341"/>
                  </a:cubicBezTo>
                  <a:cubicBezTo>
                    <a:pt x="212" y="341"/>
                    <a:pt x="212" y="341"/>
                    <a:pt x="212" y="341"/>
                  </a:cubicBezTo>
                  <a:cubicBezTo>
                    <a:pt x="212" y="341"/>
                    <a:pt x="211" y="341"/>
                    <a:pt x="211" y="341"/>
                  </a:cubicBezTo>
                  <a:cubicBezTo>
                    <a:pt x="211" y="341"/>
                    <a:pt x="211" y="341"/>
                    <a:pt x="210" y="340"/>
                  </a:cubicBezTo>
                  <a:cubicBezTo>
                    <a:pt x="207" y="336"/>
                    <a:pt x="207" y="336"/>
                    <a:pt x="207" y="336"/>
                  </a:cubicBezTo>
                  <a:cubicBezTo>
                    <a:pt x="208" y="336"/>
                    <a:pt x="208" y="337"/>
                    <a:pt x="208" y="337"/>
                  </a:cubicBezTo>
                  <a:cubicBezTo>
                    <a:pt x="209" y="337"/>
                    <a:pt x="209" y="337"/>
                    <a:pt x="209" y="337"/>
                  </a:cubicBezTo>
                  <a:cubicBezTo>
                    <a:pt x="217" y="337"/>
                    <a:pt x="217" y="337"/>
                    <a:pt x="217" y="337"/>
                  </a:cubicBezTo>
                  <a:cubicBezTo>
                    <a:pt x="217" y="337"/>
                    <a:pt x="218" y="337"/>
                    <a:pt x="218" y="337"/>
                  </a:cubicBezTo>
                  <a:cubicBezTo>
                    <a:pt x="218" y="337"/>
                    <a:pt x="218" y="338"/>
                    <a:pt x="219" y="338"/>
                  </a:cubicBezTo>
                  <a:cubicBezTo>
                    <a:pt x="215" y="333"/>
                    <a:pt x="215" y="333"/>
                    <a:pt x="215" y="333"/>
                  </a:cubicBezTo>
                  <a:cubicBezTo>
                    <a:pt x="215" y="333"/>
                    <a:pt x="215" y="332"/>
                    <a:pt x="214" y="332"/>
                  </a:cubicBezTo>
                  <a:cubicBezTo>
                    <a:pt x="214" y="332"/>
                    <a:pt x="214" y="332"/>
                    <a:pt x="213" y="332"/>
                  </a:cubicBezTo>
                  <a:cubicBezTo>
                    <a:pt x="206" y="332"/>
                    <a:pt x="206" y="332"/>
                    <a:pt x="206" y="332"/>
                  </a:cubicBezTo>
                  <a:cubicBezTo>
                    <a:pt x="206" y="332"/>
                    <a:pt x="205" y="332"/>
                    <a:pt x="205" y="332"/>
                  </a:cubicBezTo>
                  <a:cubicBezTo>
                    <a:pt x="205" y="332"/>
                    <a:pt x="204" y="331"/>
                    <a:pt x="204" y="331"/>
                  </a:cubicBezTo>
                  <a:cubicBezTo>
                    <a:pt x="201" y="326"/>
                    <a:pt x="201" y="326"/>
                    <a:pt x="201" y="326"/>
                  </a:cubicBezTo>
                  <a:cubicBezTo>
                    <a:pt x="201" y="327"/>
                    <a:pt x="201" y="327"/>
                    <a:pt x="202" y="327"/>
                  </a:cubicBezTo>
                  <a:cubicBezTo>
                    <a:pt x="202" y="327"/>
                    <a:pt x="202" y="327"/>
                    <a:pt x="203" y="327"/>
                  </a:cubicBezTo>
                  <a:cubicBezTo>
                    <a:pt x="210" y="327"/>
                    <a:pt x="210" y="327"/>
                    <a:pt x="210" y="327"/>
                  </a:cubicBezTo>
                  <a:cubicBezTo>
                    <a:pt x="211" y="327"/>
                    <a:pt x="211" y="327"/>
                    <a:pt x="211" y="328"/>
                  </a:cubicBezTo>
                  <a:cubicBezTo>
                    <a:pt x="212" y="328"/>
                    <a:pt x="212" y="328"/>
                    <a:pt x="212" y="328"/>
                  </a:cubicBezTo>
                  <a:cubicBezTo>
                    <a:pt x="209" y="323"/>
                    <a:pt x="209" y="323"/>
                    <a:pt x="209" y="323"/>
                  </a:cubicBezTo>
                  <a:cubicBezTo>
                    <a:pt x="208" y="323"/>
                    <a:pt x="208" y="323"/>
                    <a:pt x="208" y="322"/>
                  </a:cubicBezTo>
                  <a:cubicBezTo>
                    <a:pt x="207" y="322"/>
                    <a:pt x="207" y="322"/>
                    <a:pt x="207" y="322"/>
                  </a:cubicBezTo>
                  <a:cubicBezTo>
                    <a:pt x="201" y="322"/>
                    <a:pt x="201" y="322"/>
                    <a:pt x="201" y="322"/>
                  </a:cubicBezTo>
                  <a:cubicBezTo>
                    <a:pt x="200" y="322"/>
                    <a:pt x="200" y="322"/>
                    <a:pt x="200" y="322"/>
                  </a:cubicBezTo>
                  <a:cubicBezTo>
                    <a:pt x="199" y="322"/>
                    <a:pt x="199" y="322"/>
                    <a:pt x="199" y="321"/>
                  </a:cubicBezTo>
                  <a:cubicBezTo>
                    <a:pt x="195" y="315"/>
                    <a:pt x="195" y="315"/>
                    <a:pt x="195" y="315"/>
                  </a:cubicBezTo>
                  <a:cubicBezTo>
                    <a:pt x="203" y="314"/>
                    <a:pt x="209" y="310"/>
                    <a:pt x="211" y="304"/>
                  </a:cubicBezTo>
                  <a:cubicBezTo>
                    <a:pt x="212" y="296"/>
                    <a:pt x="205" y="289"/>
                    <a:pt x="193" y="287"/>
                  </a:cubicBezTo>
                  <a:cubicBezTo>
                    <a:pt x="192" y="287"/>
                    <a:pt x="190" y="285"/>
                    <a:pt x="190" y="283"/>
                  </a:cubicBezTo>
                  <a:cubicBezTo>
                    <a:pt x="190" y="281"/>
                    <a:pt x="191" y="280"/>
                    <a:pt x="193" y="279"/>
                  </a:cubicBezTo>
                  <a:cubicBezTo>
                    <a:pt x="191" y="279"/>
                    <a:pt x="190" y="279"/>
                    <a:pt x="189" y="279"/>
                  </a:cubicBezTo>
                  <a:cubicBezTo>
                    <a:pt x="184" y="279"/>
                    <a:pt x="180" y="282"/>
                    <a:pt x="180" y="287"/>
                  </a:cubicBezTo>
                  <a:cubicBezTo>
                    <a:pt x="180" y="287"/>
                    <a:pt x="180" y="288"/>
                    <a:pt x="180" y="289"/>
                  </a:cubicBezTo>
                  <a:cubicBezTo>
                    <a:pt x="175" y="291"/>
                    <a:pt x="169" y="296"/>
                    <a:pt x="166" y="300"/>
                  </a:cubicBezTo>
                  <a:cubicBezTo>
                    <a:pt x="170" y="299"/>
                    <a:pt x="174" y="299"/>
                    <a:pt x="179" y="299"/>
                  </a:cubicBezTo>
                  <a:cubicBezTo>
                    <a:pt x="179" y="298"/>
                    <a:pt x="179" y="298"/>
                    <a:pt x="179" y="298"/>
                  </a:cubicBezTo>
                  <a:cubicBezTo>
                    <a:pt x="179" y="294"/>
                    <a:pt x="181" y="292"/>
                    <a:pt x="185" y="292"/>
                  </a:cubicBezTo>
                  <a:cubicBezTo>
                    <a:pt x="185" y="292"/>
                    <a:pt x="185" y="292"/>
                    <a:pt x="185" y="292"/>
                  </a:cubicBezTo>
                  <a:cubicBezTo>
                    <a:pt x="182" y="293"/>
                    <a:pt x="181" y="295"/>
                    <a:pt x="181" y="296"/>
                  </a:cubicBezTo>
                  <a:cubicBezTo>
                    <a:pt x="181" y="298"/>
                    <a:pt x="183" y="300"/>
                    <a:pt x="184" y="300"/>
                  </a:cubicBezTo>
                  <a:cubicBezTo>
                    <a:pt x="185" y="300"/>
                    <a:pt x="186" y="299"/>
                    <a:pt x="186" y="299"/>
                  </a:cubicBezTo>
                  <a:cubicBezTo>
                    <a:pt x="186" y="299"/>
                    <a:pt x="186" y="298"/>
                    <a:pt x="186" y="298"/>
                  </a:cubicBezTo>
                  <a:cubicBezTo>
                    <a:pt x="186" y="295"/>
                    <a:pt x="188" y="293"/>
                    <a:pt x="190" y="293"/>
                  </a:cubicBezTo>
                  <a:cubicBezTo>
                    <a:pt x="191" y="293"/>
                    <a:pt x="191" y="293"/>
                    <a:pt x="191" y="293"/>
                  </a:cubicBezTo>
                  <a:cubicBezTo>
                    <a:pt x="189" y="294"/>
                    <a:pt x="188" y="296"/>
                    <a:pt x="188" y="298"/>
                  </a:cubicBezTo>
                  <a:cubicBezTo>
                    <a:pt x="188" y="301"/>
                    <a:pt x="190" y="303"/>
                    <a:pt x="193" y="303"/>
                  </a:cubicBezTo>
                  <a:cubicBezTo>
                    <a:pt x="193" y="303"/>
                    <a:pt x="194" y="303"/>
                    <a:pt x="194" y="303"/>
                  </a:cubicBezTo>
                  <a:cubicBezTo>
                    <a:pt x="194" y="302"/>
                    <a:pt x="194" y="302"/>
                    <a:pt x="194" y="302"/>
                  </a:cubicBezTo>
                  <a:cubicBezTo>
                    <a:pt x="194" y="300"/>
                    <a:pt x="195" y="298"/>
                    <a:pt x="197" y="298"/>
                  </a:cubicBezTo>
                  <a:cubicBezTo>
                    <a:pt x="199" y="298"/>
                    <a:pt x="201" y="300"/>
                    <a:pt x="201" y="302"/>
                  </a:cubicBezTo>
                  <a:cubicBezTo>
                    <a:pt x="201" y="306"/>
                    <a:pt x="196" y="306"/>
                    <a:pt x="193" y="305"/>
                  </a:cubicBezTo>
                  <a:cubicBezTo>
                    <a:pt x="183" y="303"/>
                    <a:pt x="174" y="301"/>
                    <a:pt x="165" y="303"/>
                  </a:cubicBezTo>
                  <a:cubicBezTo>
                    <a:pt x="154" y="304"/>
                    <a:pt x="135" y="312"/>
                    <a:pt x="116" y="311"/>
                  </a:cubicBezTo>
                  <a:cubicBezTo>
                    <a:pt x="111" y="311"/>
                    <a:pt x="107" y="310"/>
                    <a:pt x="102" y="309"/>
                  </a:cubicBezTo>
                  <a:cubicBezTo>
                    <a:pt x="102" y="310"/>
                    <a:pt x="103" y="310"/>
                    <a:pt x="103" y="310"/>
                  </a:cubicBezTo>
                  <a:cubicBezTo>
                    <a:pt x="105" y="313"/>
                    <a:pt x="106" y="317"/>
                    <a:pt x="104" y="320"/>
                  </a:cubicBezTo>
                  <a:cubicBezTo>
                    <a:pt x="104" y="316"/>
                    <a:pt x="100" y="312"/>
                    <a:pt x="97" y="310"/>
                  </a:cubicBezTo>
                  <a:cubicBezTo>
                    <a:pt x="96" y="309"/>
                    <a:pt x="96" y="309"/>
                    <a:pt x="96" y="307"/>
                  </a:cubicBezTo>
                  <a:cubicBezTo>
                    <a:pt x="97" y="302"/>
                    <a:pt x="97" y="302"/>
                    <a:pt x="97" y="302"/>
                  </a:cubicBezTo>
                  <a:cubicBezTo>
                    <a:pt x="97" y="303"/>
                    <a:pt x="97" y="303"/>
                    <a:pt x="97" y="303"/>
                  </a:cubicBezTo>
                  <a:cubicBezTo>
                    <a:pt x="97" y="304"/>
                    <a:pt x="97" y="304"/>
                    <a:pt x="97" y="304"/>
                  </a:cubicBezTo>
                  <a:cubicBezTo>
                    <a:pt x="99" y="306"/>
                    <a:pt x="99" y="306"/>
                    <a:pt x="99" y="306"/>
                  </a:cubicBezTo>
                  <a:cubicBezTo>
                    <a:pt x="100" y="301"/>
                    <a:pt x="99" y="296"/>
                    <a:pt x="96" y="292"/>
                  </a:cubicBezTo>
                  <a:cubicBezTo>
                    <a:pt x="97" y="288"/>
                    <a:pt x="97" y="285"/>
                    <a:pt x="96" y="281"/>
                  </a:cubicBezTo>
                  <a:cubicBezTo>
                    <a:pt x="96" y="284"/>
                    <a:pt x="95" y="285"/>
                    <a:pt x="93" y="286"/>
                  </a:cubicBezTo>
                  <a:cubicBezTo>
                    <a:pt x="91" y="287"/>
                    <a:pt x="91" y="290"/>
                    <a:pt x="92" y="291"/>
                  </a:cubicBezTo>
                  <a:cubicBezTo>
                    <a:pt x="90" y="290"/>
                    <a:pt x="87" y="287"/>
                    <a:pt x="89" y="284"/>
                  </a:cubicBezTo>
                  <a:cubicBezTo>
                    <a:pt x="90" y="282"/>
                    <a:pt x="95" y="283"/>
                    <a:pt x="96" y="279"/>
                  </a:cubicBezTo>
                  <a:cubicBezTo>
                    <a:pt x="93" y="278"/>
                    <a:pt x="90" y="279"/>
                    <a:pt x="89" y="279"/>
                  </a:cubicBezTo>
                  <a:cubicBezTo>
                    <a:pt x="87" y="277"/>
                    <a:pt x="84" y="276"/>
                    <a:pt x="81" y="276"/>
                  </a:cubicBezTo>
                  <a:cubicBezTo>
                    <a:pt x="79" y="274"/>
                    <a:pt x="76" y="273"/>
                    <a:pt x="72" y="273"/>
                  </a:cubicBezTo>
                  <a:cubicBezTo>
                    <a:pt x="68" y="273"/>
                    <a:pt x="65" y="274"/>
                    <a:pt x="63" y="276"/>
                  </a:cubicBezTo>
                  <a:cubicBezTo>
                    <a:pt x="60" y="276"/>
                    <a:pt x="57" y="277"/>
                    <a:pt x="56" y="279"/>
                  </a:cubicBezTo>
                  <a:cubicBezTo>
                    <a:pt x="55" y="279"/>
                    <a:pt x="52" y="278"/>
                    <a:pt x="48" y="279"/>
                  </a:cubicBezTo>
                  <a:cubicBezTo>
                    <a:pt x="49" y="283"/>
                    <a:pt x="54" y="282"/>
                    <a:pt x="56" y="284"/>
                  </a:cubicBezTo>
                  <a:cubicBezTo>
                    <a:pt x="57" y="287"/>
                    <a:pt x="54" y="290"/>
                    <a:pt x="52" y="291"/>
                  </a:cubicBezTo>
                  <a:cubicBezTo>
                    <a:pt x="54" y="290"/>
                    <a:pt x="53" y="287"/>
                    <a:pt x="51" y="286"/>
                  </a:cubicBezTo>
                  <a:cubicBezTo>
                    <a:pt x="50" y="285"/>
                    <a:pt x="48" y="284"/>
                    <a:pt x="48" y="281"/>
                  </a:cubicBezTo>
                  <a:cubicBezTo>
                    <a:pt x="47" y="285"/>
                    <a:pt x="47" y="288"/>
                    <a:pt x="48" y="292"/>
                  </a:cubicBezTo>
                  <a:cubicBezTo>
                    <a:pt x="45" y="296"/>
                    <a:pt x="44" y="301"/>
                    <a:pt x="45" y="306"/>
                  </a:cubicBezTo>
                  <a:cubicBezTo>
                    <a:pt x="47" y="304"/>
                    <a:pt x="47" y="304"/>
                    <a:pt x="47" y="304"/>
                  </a:cubicBezTo>
                  <a:cubicBezTo>
                    <a:pt x="47" y="304"/>
                    <a:pt x="47" y="304"/>
                    <a:pt x="47" y="303"/>
                  </a:cubicBezTo>
                  <a:cubicBezTo>
                    <a:pt x="48" y="303"/>
                    <a:pt x="48" y="303"/>
                    <a:pt x="47" y="302"/>
                  </a:cubicBezTo>
                  <a:cubicBezTo>
                    <a:pt x="48" y="307"/>
                    <a:pt x="48" y="307"/>
                    <a:pt x="48" y="307"/>
                  </a:cubicBezTo>
                  <a:cubicBezTo>
                    <a:pt x="49" y="309"/>
                    <a:pt x="48" y="309"/>
                    <a:pt x="47" y="310"/>
                  </a:cubicBezTo>
                  <a:cubicBezTo>
                    <a:pt x="44" y="312"/>
                    <a:pt x="40" y="316"/>
                    <a:pt x="40" y="320"/>
                  </a:cubicBezTo>
                  <a:cubicBezTo>
                    <a:pt x="39" y="317"/>
                    <a:pt x="39" y="313"/>
                    <a:pt x="41" y="310"/>
                  </a:cubicBezTo>
                  <a:cubicBezTo>
                    <a:pt x="35" y="307"/>
                    <a:pt x="31" y="302"/>
                    <a:pt x="30" y="301"/>
                  </a:cubicBezTo>
                  <a:cubicBezTo>
                    <a:pt x="28" y="299"/>
                    <a:pt x="29" y="297"/>
                    <a:pt x="30" y="294"/>
                  </a:cubicBezTo>
                  <a:cubicBezTo>
                    <a:pt x="33" y="290"/>
                    <a:pt x="34" y="285"/>
                    <a:pt x="30" y="282"/>
                  </a:cubicBezTo>
                  <a:cubicBezTo>
                    <a:pt x="30" y="282"/>
                    <a:pt x="30" y="282"/>
                    <a:pt x="30" y="282"/>
                  </a:cubicBezTo>
                  <a:cubicBezTo>
                    <a:pt x="30" y="279"/>
                    <a:pt x="28" y="276"/>
                    <a:pt x="25" y="276"/>
                  </a:cubicBezTo>
                  <a:cubicBezTo>
                    <a:pt x="26" y="277"/>
                    <a:pt x="26" y="278"/>
                    <a:pt x="26" y="279"/>
                  </a:cubicBezTo>
                  <a:cubicBezTo>
                    <a:pt x="26" y="280"/>
                    <a:pt x="26" y="281"/>
                    <a:pt x="25" y="282"/>
                  </a:cubicBezTo>
                  <a:cubicBezTo>
                    <a:pt x="26" y="282"/>
                    <a:pt x="26" y="283"/>
                    <a:pt x="26" y="284"/>
                  </a:cubicBezTo>
                  <a:cubicBezTo>
                    <a:pt x="26" y="285"/>
                    <a:pt x="26" y="287"/>
                    <a:pt x="25" y="287"/>
                  </a:cubicBezTo>
                  <a:cubicBezTo>
                    <a:pt x="25" y="287"/>
                    <a:pt x="25" y="286"/>
                    <a:pt x="25" y="286"/>
                  </a:cubicBezTo>
                  <a:cubicBezTo>
                    <a:pt x="25" y="283"/>
                    <a:pt x="23" y="280"/>
                    <a:pt x="20" y="280"/>
                  </a:cubicBezTo>
                  <a:cubicBezTo>
                    <a:pt x="20" y="278"/>
                    <a:pt x="18" y="276"/>
                    <a:pt x="16" y="276"/>
                  </a:cubicBezTo>
                  <a:cubicBezTo>
                    <a:pt x="15" y="276"/>
                    <a:pt x="13" y="277"/>
                    <a:pt x="13" y="277"/>
                  </a:cubicBezTo>
                  <a:cubicBezTo>
                    <a:pt x="14" y="278"/>
                    <a:pt x="16" y="279"/>
                    <a:pt x="16" y="281"/>
                  </a:cubicBezTo>
                  <a:cubicBezTo>
                    <a:pt x="15" y="281"/>
                    <a:pt x="14" y="282"/>
                    <a:pt x="14" y="283"/>
                  </a:cubicBezTo>
                  <a:cubicBezTo>
                    <a:pt x="14" y="283"/>
                    <a:pt x="14" y="283"/>
                    <a:pt x="14" y="283"/>
                  </a:cubicBezTo>
                  <a:cubicBezTo>
                    <a:pt x="17" y="283"/>
                    <a:pt x="20" y="286"/>
                    <a:pt x="20" y="289"/>
                  </a:cubicBezTo>
                  <a:cubicBezTo>
                    <a:pt x="20" y="289"/>
                    <a:pt x="20" y="289"/>
                    <a:pt x="19" y="290"/>
                  </a:cubicBezTo>
                  <a:cubicBezTo>
                    <a:pt x="19" y="288"/>
                    <a:pt x="19" y="287"/>
                    <a:pt x="18" y="286"/>
                  </a:cubicBezTo>
                  <a:cubicBezTo>
                    <a:pt x="16" y="285"/>
                    <a:pt x="14" y="284"/>
                    <a:pt x="11" y="285"/>
                  </a:cubicBezTo>
                  <a:cubicBezTo>
                    <a:pt x="10" y="284"/>
                    <a:pt x="9" y="284"/>
                    <a:pt x="8" y="284"/>
                  </a:cubicBezTo>
                  <a:cubicBezTo>
                    <a:pt x="6" y="284"/>
                    <a:pt x="5" y="284"/>
                    <a:pt x="4" y="286"/>
                  </a:cubicBezTo>
                  <a:cubicBezTo>
                    <a:pt x="5" y="286"/>
                    <a:pt x="7" y="287"/>
                    <a:pt x="8" y="288"/>
                  </a:cubicBezTo>
                  <a:cubicBezTo>
                    <a:pt x="5" y="291"/>
                    <a:pt x="5" y="295"/>
                    <a:pt x="8" y="298"/>
                  </a:cubicBezTo>
                  <a:cubicBezTo>
                    <a:pt x="9" y="299"/>
                    <a:pt x="12" y="300"/>
                    <a:pt x="14" y="299"/>
                  </a:cubicBezTo>
                  <a:cubicBezTo>
                    <a:pt x="14" y="299"/>
                    <a:pt x="14" y="299"/>
                    <a:pt x="15" y="299"/>
                  </a:cubicBezTo>
                  <a:cubicBezTo>
                    <a:pt x="15" y="299"/>
                    <a:pt x="16" y="299"/>
                    <a:pt x="16" y="300"/>
                  </a:cubicBezTo>
                  <a:cubicBezTo>
                    <a:pt x="16" y="301"/>
                    <a:pt x="15" y="302"/>
                    <a:pt x="15" y="302"/>
                  </a:cubicBezTo>
                  <a:cubicBezTo>
                    <a:pt x="14" y="302"/>
                    <a:pt x="14" y="302"/>
                    <a:pt x="14" y="301"/>
                  </a:cubicBezTo>
                  <a:cubicBezTo>
                    <a:pt x="13" y="301"/>
                    <a:pt x="12" y="301"/>
                    <a:pt x="12" y="301"/>
                  </a:cubicBezTo>
                  <a:cubicBezTo>
                    <a:pt x="10" y="301"/>
                    <a:pt x="8" y="302"/>
                    <a:pt x="8" y="304"/>
                  </a:cubicBezTo>
                  <a:cubicBezTo>
                    <a:pt x="8" y="304"/>
                    <a:pt x="8" y="304"/>
                    <a:pt x="8" y="304"/>
                  </a:cubicBezTo>
                  <a:cubicBezTo>
                    <a:pt x="8" y="304"/>
                    <a:pt x="8" y="304"/>
                    <a:pt x="7" y="304"/>
                  </a:cubicBezTo>
                  <a:cubicBezTo>
                    <a:pt x="7" y="304"/>
                    <a:pt x="6" y="304"/>
                    <a:pt x="5" y="303"/>
                  </a:cubicBezTo>
                  <a:cubicBezTo>
                    <a:pt x="5" y="304"/>
                    <a:pt x="5" y="304"/>
                    <a:pt x="5" y="305"/>
                  </a:cubicBezTo>
                  <a:cubicBezTo>
                    <a:pt x="5" y="307"/>
                    <a:pt x="7" y="309"/>
                    <a:pt x="9" y="309"/>
                  </a:cubicBezTo>
                  <a:cubicBezTo>
                    <a:pt x="10" y="311"/>
                    <a:pt x="12" y="313"/>
                    <a:pt x="15" y="313"/>
                  </a:cubicBezTo>
                  <a:cubicBezTo>
                    <a:pt x="17" y="313"/>
                    <a:pt x="18" y="313"/>
                    <a:pt x="19" y="312"/>
                  </a:cubicBezTo>
                  <a:cubicBezTo>
                    <a:pt x="20" y="312"/>
                    <a:pt x="20" y="311"/>
                    <a:pt x="21" y="311"/>
                  </a:cubicBezTo>
                  <a:cubicBezTo>
                    <a:pt x="22" y="311"/>
                    <a:pt x="24" y="313"/>
                    <a:pt x="24" y="314"/>
                  </a:cubicBezTo>
                  <a:cubicBezTo>
                    <a:pt x="24" y="316"/>
                    <a:pt x="23" y="317"/>
                    <a:pt x="22" y="317"/>
                  </a:cubicBezTo>
                  <a:cubicBezTo>
                    <a:pt x="19" y="318"/>
                    <a:pt x="19" y="318"/>
                    <a:pt x="19" y="318"/>
                  </a:cubicBezTo>
                  <a:cubicBezTo>
                    <a:pt x="19" y="318"/>
                    <a:pt x="18" y="318"/>
                    <a:pt x="18" y="318"/>
                  </a:cubicBezTo>
                  <a:cubicBezTo>
                    <a:pt x="18" y="318"/>
                    <a:pt x="17" y="317"/>
                    <a:pt x="17" y="317"/>
                  </a:cubicBezTo>
                  <a:cubicBezTo>
                    <a:pt x="22" y="322"/>
                    <a:pt x="22" y="322"/>
                    <a:pt x="22" y="322"/>
                  </a:cubicBezTo>
                  <a:cubicBezTo>
                    <a:pt x="23" y="322"/>
                    <a:pt x="23" y="323"/>
                    <a:pt x="23" y="323"/>
                  </a:cubicBezTo>
                  <a:cubicBezTo>
                    <a:pt x="24" y="323"/>
                    <a:pt x="24" y="323"/>
                    <a:pt x="24" y="323"/>
                  </a:cubicBezTo>
                  <a:cubicBezTo>
                    <a:pt x="29" y="322"/>
                    <a:pt x="29" y="322"/>
                    <a:pt x="29" y="322"/>
                  </a:cubicBezTo>
                  <a:cubicBezTo>
                    <a:pt x="29" y="322"/>
                    <a:pt x="30" y="322"/>
                    <a:pt x="30" y="322"/>
                  </a:cubicBezTo>
                  <a:cubicBezTo>
                    <a:pt x="30" y="322"/>
                    <a:pt x="31" y="322"/>
                    <a:pt x="31" y="322"/>
                  </a:cubicBezTo>
                  <a:cubicBezTo>
                    <a:pt x="34" y="326"/>
                    <a:pt x="34" y="326"/>
                    <a:pt x="34" y="326"/>
                  </a:cubicBezTo>
                  <a:cubicBezTo>
                    <a:pt x="34" y="325"/>
                    <a:pt x="34" y="325"/>
                    <a:pt x="34" y="325"/>
                  </a:cubicBezTo>
                  <a:cubicBezTo>
                    <a:pt x="33" y="325"/>
                    <a:pt x="33" y="325"/>
                    <a:pt x="32" y="325"/>
                  </a:cubicBezTo>
                  <a:cubicBezTo>
                    <a:pt x="28" y="326"/>
                    <a:pt x="28" y="326"/>
                    <a:pt x="28" y="326"/>
                  </a:cubicBezTo>
                  <a:cubicBezTo>
                    <a:pt x="28" y="326"/>
                    <a:pt x="27" y="326"/>
                    <a:pt x="27" y="326"/>
                  </a:cubicBezTo>
                  <a:cubicBezTo>
                    <a:pt x="27" y="326"/>
                    <a:pt x="26" y="326"/>
                    <a:pt x="26" y="326"/>
                  </a:cubicBezTo>
                  <a:cubicBezTo>
                    <a:pt x="31" y="330"/>
                    <a:pt x="31" y="330"/>
                    <a:pt x="31" y="330"/>
                  </a:cubicBezTo>
                  <a:cubicBezTo>
                    <a:pt x="31" y="330"/>
                    <a:pt x="31" y="331"/>
                    <a:pt x="32" y="331"/>
                  </a:cubicBezTo>
                  <a:cubicBezTo>
                    <a:pt x="32" y="331"/>
                    <a:pt x="33" y="331"/>
                    <a:pt x="33" y="331"/>
                  </a:cubicBezTo>
                  <a:cubicBezTo>
                    <a:pt x="37" y="330"/>
                    <a:pt x="37" y="330"/>
                    <a:pt x="37" y="330"/>
                  </a:cubicBezTo>
                  <a:cubicBezTo>
                    <a:pt x="38" y="330"/>
                    <a:pt x="38" y="330"/>
                    <a:pt x="38" y="330"/>
                  </a:cubicBezTo>
                  <a:cubicBezTo>
                    <a:pt x="39" y="330"/>
                    <a:pt x="39" y="330"/>
                    <a:pt x="39" y="330"/>
                  </a:cubicBezTo>
                  <a:cubicBezTo>
                    <a:pt x="43" y="334"/>
                    <a:pt x="43" y="334"/>
                    <a:pt x="43" y="334"/>
                  </a:cubicBezTo>
                  <a:cubicBezTo>
                    <a:pt x="43" y="333"/>
                    <a:pt x="42" y="333"/>
                    <a:pt x="42" y="333"/>
                  </a:cubicBezTo>
                  <a:cubicBezTo>
                    <a:pt x="42" y="333"/>
                    <a:pt x="41" y="333"/>
                    <a:pt x="41" y="333"/>
                  </a:cubicBezTo>
                  <a:cubicBezTo>
                    <a:pt x="37" y="334"/>
                    <a:pt x="37" y="334"/>
                    <a:pt x="37" y="334"/>
                  </a:cubicBezTo>
                  <a:cubicBezTo>
                    <a:pt x="36" y="334"/>
                    <a:pt x="36" y="334"/>
                    <a:pt x="35" y="334"/>
                  </a:cubicBezTo>
                  <a:cubicBezTo>
                    <a:pt x="35" y="334"/>
                    <a:pt x="35" y="334"/>
                    <a:pt x="35" y="334"/>
                  </a:cubicBezTo>
                  <a:cubicBezTo>
                    <a:pt x="39" y="338"/>
                    <a:pt x="39" y="338"/>
                    <a:pt x="39" y="338"/>
                  </a:cubicBezTo>
                  <a:cubicBezTo>
                    <a:pt x="40" y="338"/>
                    <a:pt x="40" y="339"/>
                    <a:pt x="40" y="339"/>
                  </a:cubicBezTo>
                  <a:cubicBezTo>
                    <a:pt x="41" y="339"/>
                    <a:pt x="41" y="339"/>
                    <a:pt x="41" y="339"/>
                  </a:cubicBezTo>
                  <a:cubicBezTo>
                    <a:pt x="47" y="338"/>
                    <a:pt x="47" y="338"/>
                    <a:pt x="47" y="338"/>
                  </a:cubicBezTo>
                  <a:cubicBezTo>
                    <a:pt x="42" y="340"/>
                    <a:pt x="36" y="344"/>
                    <a:pt x="30" y="347"/>
                  </a:cubicBezTo>
                  <a:cubicBezTo>
                    <a:pt x="27" y="349"/>
                    <a:pt x="23" y="350"/>
                    <a:pt x="19" y="348"/>
                  </a:cubicBezTo>
                  <a:cubicBezTo>
                    <a:pt x="17" y="347"/>
                    <a:pt x="14" y="347"/>
                    <a:pt x="13" y="347"/>
                  </a:cubicBezTo>
                  <a:cubicBezTo>
                    <a:pt x="11" y="348"/>
                    <a:pt x="9" y="349"/>
                    <a:pt x="8" y="351"/>
                  </a:cubicBezTo>
                  <a:cubicBezTo>
                    <a:pt x="9" y="350"/>
                    <a:pt x="10" y="350"/>
                    <a:pt x="11" y="350"/>
                  </a:cubicBezTo>
                  <a:cubicBezTo>
                    <a:pt x="12" y="350"/>
                    <a:pt x="14" y="351"/>
                    <a:pt x="15" y="352"/>
                  </a:cubicBezTo>
                  <a:cubicBezTo>
                    <a:pt x="13" y="351"/>
                    <a:pt x="11" y="351"/>
                    <a:pt x="9" y="352"/>
                  </a:cubicBezTo>
                  <a:cubicBezTo>
                    <a:pt x="4" y="354"/>
                    <a:pt x="2" y="358"/>
                    <a:pt x="3" y="361"/>
                  </a:cubicBezTo>
                  <a:cubicBezTo>
                    <a:pt x="1" y="362"/>
                    <a:pt x="0" y="364"/>
                    <a:pt x="0" y="365"/>
                  </a:cubicBezTo>
                  <a:cubicBezTo>
                    <a:pt x="0" y="367"/>
                    <a:pt x="1" y="368"/>
                    <a:pt x="1" y="368"/>
                  </a:cubicBezTo>
                  <a:cubicBezTo>
                    <a:pt x="2" y="367"/>
                    <a:pt x="3" y="365"/>
                    <a:pt x="5" y="365"/>
                  </a:cubicBezTo>
                  <a:cubicBezTo>
                    <a:pt x="6" y="366"/>
                    <a:pt x="7" y="366"/>
                    <a:pt x="8" y="366"/>
                  </a:cubicBezTo>
                  <a:cubicBezTo>
                    <a:pt x="9" y="366"/>
                    <a:pt x="9" y="365"/>
                    <a:pt x="9" y="365"/>
                  </a:cubicBezTo>
                  <a:cubicBezTo>
                    <a:pt x="9" y="364"/>
                    <a:pt x="9" y="364"/>
                    <a:pt x="9" y="364"/>
                  </a:cubicBezTo>
                  <a:cubicBezTo>
                    <a:pt x="9" y="360"/>
                    <a:pt x="13" y="357"/>
                    <a:pt x="16" y="357"/>
                  </a:cubicBezTo>
                  <a:cubicBezTo>
                    <a:pt x="17" y="357"/>
                    <a:pt x="17" y="357"/>
                    <a:pt x="17" y="357"/>
                  </a:cubicBezTo>
                  <a:cubicBezTo>
                    <a:pt x="14" y="357"/>
                    <a:pt x="12" y="360"/>
                    <a:pt x="12" y="364"/>
                  </a:cubicBezTo>
                  <a:cubicBezTo>
                    <a:pt x="12" y="364"/>
                    <a:pt x="12" y="364"/>
                    <a:pt x="12" y="365"/>
                  </a:cubicBezTo>
                  <a:cubicBezTo>
                    <a:pt x="10" y="365"/>
                    <a:pt x="9" y="367"/>
                    <a:pt x="9" y="369"/>
                  </a:cubicBezTo>
                  <a:cubicBezTo>
                    <a:pt x="9" y="370"/>
                    <a:pt x="10" y="371"/>
                    <a:pt x="10" y="372"/>
                  </a:cubicBezTo>
                  <a:cubicBezTo>
                    <a:pt x="12" y="369"/>
                    <a:pt x="14" y="368"/>
                    <a:pt x="17" y="368"/>
                  </a:cubicBezTo>
                  <a:cubicBezTo>
                    <a:pt x="18" y="368"/>
                    <a:pt x="19" y="368"/>
                    <a:pt x="20" y="368"/>
                  </a:cubicBezTo>
                  <a:cubicBezTo>
                    <a:pt x="21" y="368"/>
                    <a:pt x="21" y="368"/>
                    <a:pt x="22" y="368"/>
                  </a:cubicBezTo>
                  <a:cubicBezTo>
                    <a:pt x="21" y="367"/>
                    <a:pt x="21" y="366"/>
                    <a:pt x="21" y="365"/>
                  </a:cubicBezTo>
                  <a:cubicBezTo>
                    <a:pt x="21" y="362"/>
                    <a:pt x="23" y="359"/>
                    <a:pt x="26" y="359"/>
                  </a:cubicBezTo>
                  <a:cubicBezTo>
                    <a:pt x="27" y="359"/>
                    <a:pt x="27" y="359"/>
                    <a:pt x="27" y="359"/>
                  </a:cubicBezTo>
                  <a:cubicBezTo>
                    <a:pt x="24" y="360"/>
                    <a:pt x="23" y="363"/>
                    <a:pt x="23" y="365"/>
                  </a:cubicBezTo>
                  <a:cubicBezTo>
                    <a:pt x="24" y="367"/>
                    <a:pt x="25" y="368"/>
                    <a:pt x="27" y="368"/>
                  </a:cubicBezTo>
                  <a:cubicBezTo>
                    <a:pt x="27" y="370"/>
                    <a:pt x="27" y="371"/>
                    <a:pt x="26" y="372"/>
                  </a:cubicBezTo>
                  <a:cubicBezTo>
                    <a:pt x="29" y="372"/>
                    <a:pt x="31" y="370"/>
                    <a:pt x="32" y="368"/>
                  </a:cubicBezTo>
                  <a:cubicBezTo>
                    <a:pt x="35" y="367"/>
                    <a:pt x="37" y="364"/>
                    <a:pt x="36" y="362"/>
                  </a:cubicBezTo>
                  <a:cubicBezTo>
                    <a:pt x="36" y="361"/>
                    <a:pt x="35" y="360"/>
                    <a:pt x="35" y="360"/>
                  </a:cubicBezTo>
                  <a:cubicBezTo>
                    <a:pt x="35" y="360"/>
                    <a:pt x="35" y="360"/>
                    <a:pt x="35" y="359"/>
                  </a:cubicBezTo>
                  <a:cubicBezTo>
                    <a:pt x="35" y="358"/>
                    <a:pt x="36" y="357"/>
                    <a:pt x="38" y="357"/>
                  </a:cubicBezTo>
                  <a:cubicBezTo>
                    <a:pt x="39" y="357"/>
                    <a:pt x="41" y="358"/>
                    <a:pt x="41" y="359"/>
                  </a:cubicBezTo>
                  <a:cubicBezTo>
                    <a:pt x="41" y="360"/>
                    <a:pt x="40" y="361"/>
                    <a:pt x="40" y="361"/>
                  </a:cubicBezTo>
                  <a:cubicBezTo>
                    <a:pt x="46" y="361"/>
                    <a:pt x="46" y="361"/>
                    <a:pt x="46" y="361"/>
                  </a:cubicBezTo>
                  <a:cubicBezTo>
                    <a:pt x="46" y="361"/>
                    <a:pt x="47" y="361"/>
                    <a:pt x="47" y="361"/>
                  </a:cubicBezTo>
                  <a:cubicBezTo>
                    <a:pt x="47" y="361"/>
                    <a:pt x="48" y="361"/>
                    <a:pt x="48" y="360"/>
                  </a:cubicBezTo>
                  <a:cubicBezTo>
                    <a:pt x="52" y="355"/>
                    <a:pt x="52" y="355"/>
                    <a:pt x="52" y="355"/>
                  </a:cubicBezTo>
                  <a:cubicBezTo>
                    <a:pt x="52" y="354"/>
                    <a:pt x="52" y="354"/>
                    <a:pt x="52" y="354"/>
                  </a:cubicBezTo>
                  <a:cubicBezTo>
                    <a:pt x="52" y="354"/>
                    <a:pt x="53" y="354"/>
                    <a:pt x="53" y="354"/>
                  </a:cubicBezTo>
                  <a:cubicBezTo>
                    <a:pt x="58" y="354"/>
                    <a:pt x="58" y="354"/>
                    <a:pt x="58" y="354"/>
                  </a:cubicBezTo>
                  <a:cubicBezTo>
                    <a:pt x="57" y="354"/>
                    <a:pt x="57" y="354"/>
                    <a:pt x="57" y="354"/>
                  </a:cubicBezTo>
                  <a:cubicBezTo>
                    <a:pt x="57" y="354"/>
                    <a:pt x="57" y="354"/>
                    <a:pt x="56" y="355"/>
                  </a:cubicBezTo>
                  <a:cubicBezTo>
                    <a:pt x="53" y="360"/>
                    <a:pt x="53" y="360"/>
                    <a:pt x="53" y="360"/>
                  </a:cubicBezTo>
                  <a:cubicBezTo>
                    <a:pt x="52" y="361"/>
                    <a:pt x="52" y="361"/>
                    <a:pt x="52" y="361"/>
                  </a:cubicBezTo>
                  <a:cubicBezTo>
                    <a:pt x="51" y="361"/>
                    <a:pt x="51" y="361"/>
                    <a:pt x="51" y="361"/>
                  </a:cubicBezTo>
                  <a:cubicBezTo>
                    <a:pt x="58" y="361"/>
                    <a:pt x="58" y="361"/>
                    <a:pt x="58" y="361"/>
                  </a:cubicBezTo>
                  <a:cubicBezTo>
                    <a:pt x="58" y="361"/>
                    <a:pt x="59" y="361"/>
                    <a:pt x="59" y="361"/>
                  </a:cubicBezTo>
                  <a:cubicBezTo>
                    <a:pt x="59" y="361"/>
                    <a:pt x="60" y="361"/>
                    <a:pt x="60" y="360"/>
                  </a:cubicBezTo>
                  <a:cubicBezTo>
                    <a:pt x="64" y="354"/>
                    <a:pt x="64" y="354"/>
                    <a:pt x="64" y="354"/>
                  </a:cubicBezTo>
                  <a:cubicBezTo>
                    <a:pt x="61" y="352"/>
                    <a:pt x="60" y="349"/>
                    <a:pt x="60" y="345"/>
                  </a:cubicBezTo>
                  <a:cubicBezTo>
                    <a:pt x="60" y="343"/>
                    <a:pt x="61" y="340"/>
                    <a:pt x="62" y="338"/>
                  </a:cubicBezTo>
                  <a:cubicBezTo>
                    <a:pt x="62" y="338"/>
                    <a:pt x="62" y="338"/>
                    <a:pt x="62" y="338"/>
                  </a:cubicBezTo>
                  <a:cubicBezTo>
                    <a:pt x="62" y="337"/>
                    <a:pt x="62" y="337"/>
                    <a:pt x="61" y="336"/>
                  </a:cubicBezTo>
                  <a:cubicBezTo>
                    <a:pt x="61" y="336"/>
                    <a:pt x="61" y="336"/>
                    <a:pt x="61" y="336"/>
                  </a:cubicBezTo>
                  <a:cubicBezTo>
                    <a:pt x="65" y="339"/>
                    <a:pt x="65" y="339"/>
                    <a:pt x="65" y="339"/>
                  </a:cubicBezTo>
                  <a:cubicBezTo>
                    <a:pt x="65" y="340"/>
                    <a:pt x="65" y="340"/>
                    <a:pt x="65" y="340"/>
                  </a:cubicBezTo>
                  <a:cubicBezTo>
                    <a:pt x="65" y="341"/>
                    <a:pt x="65" y="341"/>
                    <a:pt x="65" y="341"/>
                  </a:cubicBezTo>
                  <a:cubicBezTo>
                    <a:pt x="65" y="342"/>
                    <a:pt x="65" y="342"/>
                    <a:pt x="65" y="342"/>
                  </a:cubicBezTo>
                  <a:cubicBezTo>
                    <a:pt x="65" y="344"/>
                    <a:pt x="63" y="347"/>
                    <a:pt x="67" y="350"/>
                  </a:cubicBezTo>
                  <a:cubicBezTo>
                    <a:pt x="67" y="350"/>
                    <a:pt x="67" y="351"/>
                    <a:pt x="68" y="351"/>
                  </a:cubicBezTo>
                  <a:cubicBezTo>
                    <a:pt x="70" y="352"/>
                    <a:pt x="70" y="352"/>
                    <a:pt x="70" y="352"/>
                  </a:cubicBezTo>
                  <a:cubicBezTo>
                    <a:pt x="70" y="343"/>
                    <a:pt x="70" y="343"/>
                    <a:pt x="70" y="343"/>
                  </a:cubicBezTo>
                  <a:cubicBezTo>
                    <a:pt x="74" y="343"/>
                    <a:pt x="74" y="343"/>
                    <a:pt x="74" y="343"/>
                  </a:cubicBezTo>
                  <a:cubicBezTo>
                    <a:pt x="74" y="353"/>
                    <a:pt x="74" y="353"/>
                    <a:pt x="74" y="353"/>
                  </a:cubicBezTo>
                  <a:cubicBezTo>
                    <a:pt x="74" y="354"/>
                    <a:pt x="74" y="354"/>
                    <a:pt x="74" y="355"/>
                  </a:cubicBezTo>
                  <a:cubicBezTo>
                    <a:pt x="74" y="355"/>
                    <a:pt x="75" y="355"/>
                    <a:pt x="75" y="355"/>
                  </a:cubicBezTo>
                  <a:cubicBezTo>
                    <a:pt x="78" y="358"/>
                    <a:pt x="78" y="358"/>
                    <a:pt x="78" y="358"/>
                  </a:cubicBezTo>
                  <a:cubicBezTo>
                    <a:pt x="79" y="358"/>
                    <a:pt x="79" y="358"/>
                    <a:pt x="79" y="358"/>
                  </a:cubicBezTo>
                  <a:cubicBezTo>
                    <a:pt x="80" y="358"/>
                    <a:pt x="80" y="358"/>
                    <a:pt x="81" y="358"/>
                  </a:cubicBezTo>
                  <a:cubicBezTo>
                    <a:pt x="87" y="355"/>
                    <a:pt x="87" y="355"/>
                    <a:pt x="87" y="355"/>
                  </a:cubicBezTo>
                  <a:cubicBezTo>
                    <a:pt x="87" y="355"/>
                    <a:pt x="86" y="355"/>
                    <a:pt x="86" y="355"/>
                  </a:cubicBezTo>
                  <a:cubicBezTo>
                    <a:pt x="85" y="355"/>
                    <a:pt x="85" y="355"/>
                    <a:pt x="85" y="355"/>
                  </a:cubicBezTo>
                  <a:cubicBezTo>
                    <a:pt x="77" y="350"/>
                    <a:pt x="77" y="350"/>
                    <a:pt x="77" y="350"/>
                  </a:cubicBezTo>
                  <a:cubicBezTo>
                    <a:pt x="81" y="347"/>
                    <a:pt x="79" y="344"/>
                    <a:pt x="79" y="342"/>
                  </a:cubicBezTo>
                  <a:cubicBezTo>
                    <a:pt x="79" y="341"/>
                    <a:pt x="79" y="341"/>
                    <a:pt x="79" y="341"/>
                  </a:cubicBezTo>
                  <a:cubicBezTo>
                    <a:pt x="79" y="341"/>
                    <a:pt x="79" y="341"/>
                    <a:pt x="79" y="340"/>
                  </a:cubicBezTo>
                  <a:cubicBezTo>
                    <a:pt x="79" y="340"/>
                    <a:pt x="79" y="340"/>
                    <a:pt x="80" y="339"/>
                  </a:cubicBezTo>
                  <a:cubicBezTo>
                    <a:pt x="83" y="336"/>
                    <a:pt x="83" y="336"/>
                    <a:pt x="83" y="336"/>
                  </a:cubicBezTo>
                  <a:cubicBezTo>
                    <a:pt x="83" y="336"/>
                    <a:pt x="83" y="336"/>
                    <a:pt x="83" y="336"/>
                  </a:cubicBezTo>
                  <a:cubicBezTo>
                    <a:pt x="83" y="337"/>
                    <a:pt x="83" y="337"/>
                    <a:pt x="83" y="338"/>
                  </a:cubicBezTo>
                  <a:cubicBezTo>
                    <a:pt x="83" y="338"/>
                    <a:pt x="83" y="338"/>
                    <a:pt x="83" y="338"/>
                  </a:cubicBezTo>
                  <a:cubicBezTo>
                    <a:pt x="83" y="341"/>
                    <a:pt x="86" y="346"/>
                    <a:pt x="83" y="348"/>
                  </a:cubicBezTo>
                  <a:cubicBezTo>
                    <a:pt x="90" y="352"/>
                    <a:pt x="90" y="352"/>
                    <a:pt x="90" y="352"/>
                  </a:cubicBezTo>
                  <a:cubicBezTo>
                    <a:pt x="90" y="353"/>
                    <a:pt x="91" y="353"/>
                    <a:pt x="91" y="353"/>
                  </a:cubicBezTo>
                  <a:cubicBezTo>
                    <a:pt x="92" y="353"/>
                    <a:pt x="92" y="353"/>
                    <a:pt x="92" y="353"/>
                  </a:cubicBezTo>
                  <a:cubicBezTo>
                    <a:pt x="99" y="350"/>
                    <a:pt x="99" y="350"/>
                    <a:pt x="99" y="350"/>
                  </a:cubicBezTo>
                  <a:cubicBezTo>
                    <a:pt x="99" y="350"/>
                    <a:pt x="98" y="350"/>
                    <a:pt x="98" y="350"/>
                  </a:cubicBezTo>
                  <a:cubicBezTo>
                    <a:pt x="98" y="350"/>
                    <a:pt x="97" y="350"/>
                    <a:pt x="97" y="350"/>
                  </a:cubicBezTo>
                  <a:cubicBezTo>
                    <a:pt x="90" y="345"/>
                    <a:pt x="90" y="345"/>
                    <a:pt x="90" y="345"/>
                  </a:cubicBezTo>
                  <a:cubicBezTo>
                    <a:pt x="91" y="342"/>
                    <a:pt x="90" y="337"/>
                    <a:pt x="88" y="334"/>
                  </a:cubicBezTo>
                  <a:cubicBezTo>
                    <a:pt x="88" y="333"/>
                    <a:pt x="88" y="333"/>
                    <a:pt x="88" y="333"/>
                  </a:cubicBezTo>
                  <a:cubicBezTo>
                    <a:pt x="88" y="333"/>
                    <a:pt x="88" y="332"/>
                    <a:pt x="88" y="332"/>
                  </a:cubicBezTo>
                  <a:cubicBezTo>
                    <a:pt x="88" y="332"/>
                    <a:pt x="88" y="331"/>
                    <a:pt x="88" y="331"/>
                  </a:cubicBezTo>
                  <a:cubicBezTo>
                    <a:pt x="91" y="327"/>
                    <a:pt x="91" y="327"/>
                    <a:pt x="91" y="327"/>
                  </a:cubicBezTo>
                  <a:cubicBezTo>
                    <a:pt x="90" y="327"/>
                    <a:pt x="90" y="327"/>
                    <a:pt x="90" y="328"/>
                  </a:cubicBezTo>
                  <a:cubicBezTo>
                    <a:pt x="90" y="328"/>
                    <a:pt x="90" y="328"/>
                    <a:pt x="91" y="329"/>
                  </a:cubicBezTo>
                  <a:cubicBezTo>
                    <a:pt x="91" y="330"/>
                    <a:pt x="91" y="330"/>
                    <a:pt x="91" y="330"/>
                  </a:cubicBezTo>
                  <a:cubicBezTo>
                    <a:pt x="92" y="331"/>
                    <a:pt x="92" y="332"/>
                    <a:pt x="93" y="333"/>
                  </a:cubicBezTo>
                  <a:cubicBezTo>
                    <a:pt x="97" y="329"/>
                    <a:pt x="98" y="326"/>
                    <a:pt x="95" y="323"/>
                  </a:cubicBezTo>
                  <a:cubicBezTo>
                    <a:pt x="94" y="322"/>
                    <a:pt x="94" y="322"/>
                    <a:pt x="94" y="322"/>
                  </a:cubicBezTo>
                  <a:cubicBezTo>
                    <a:pt x="94" y="322"/>
                    <a:pt x="94" y="321"/>
                    <a:pt x="94" y="321"/>
                  </a:cubicBezTo>
                  <a:cubicBezTo>
                    <a:pt x="94" y="320"/>
                    <a:pt x="94" y="320"/>
                    <a:pt x="94" y="320"/>
                  </a:cubicBezTo>
                  <a:cubicBezTo>
                    <a:pt x="95" y="315"/>
                    <a:pt x="95" y="315"/>
                    <a:pt x="95" y="315"/>
                  </a:cubicBezTo>
                  <a:cubicBezTo>
                    <a:pt x="95" y="315"/>
                    <a:pt x="95" y="316"/>
                    <a:pt x="95" y="316"/>
                  </a:cubicBezTo>
                  <a:cubicBezTo>
                    <a:pt x="95" y="316"/>
                    <a:pt x="95" y="317"/>
                    <a:pt x="96" y="317"/>
                  </a:cubicBezTo>
                  <a:cubicBezTo>
                    <a:pt x="98" y="320"/>
                    <a:pt x="98" y="320"/>
                    <a:pt x="98" y="320"/>
                  </a:cubicBezTo>
                  <a:cubicBezTo>
                    <a:pt x="103" y="325"/>
                    <a:pt x="100" y="333"/>
                    <a:pt x="94" y="338"/>
                  </a:cubicBezTo>
                  <a:cubicBezTo>
                    <a:pt x="95" y="339"/>
                    <a:pt x="95" y="341"/>
                    <a:pt x="95" y="342"/>
                  </a:cubicBezTo>
                  <a:cubicBezTo>
                    <a:pt x="102" y="347"/>
                    <a:pt x="102" y="347"/>
                    <a:pt x="102" y="347"/>
                  </a:cubicBezTo>
                  <a:cubicBezTo>
                    <a:pt x="103" y="347"/>
                    <a:pt x="103" y="348"/>
                    <a:pt x="103" y="348"/>
                  </a:cubicBezTo>
                  <a:cubicBezTo>
                    <a:pt x="104" y="348"/>
                    <a:pt x="104" y="348"/>
                    <a:pt x="105" y="347"/>
                  </a:cubicBezTo>
                  <a:cubicBezTo>
                    <a:pt x="110" y="345"/>
                    <a:pt x="110" y="345"/>
                    <a:pt x="110" y="345"/>
                  </a:cubicBezTo>
                  <a:cubicBezTo>
                    <a:pt x="110" y="345"/>
                    <a:pt x="110" y="345"/>
                    <a:pt x="109" y="345"/>
                  </a:cubicBezTo>
                  <a:cubicBezTo>
                    <a:pt x="108" y="345"/>
                    <a:pt x="107" y="344"/>
                    <a:pt x="107" y="342"/>
                  </a:cubicBezTo>
                  <a:cubicBezTo>
                    <a:pt x="107" y="341"/>
                    <a:pt x="107" y="340"/>
                    <a:pt x="108" y="340"/>
                  </a:cubicBezTo>
                  <a:cubicBezTo>
                    <a:pt x="130" y="333"/>
                    <a:pt x="150" y="316"/>
                    <a:pt x="163" y="316"/>
                  </a:cubicBezTo>
                  <a:cubicBezTo>
                    <a:pt x="169" y="316"/>
                    <a:pt x="175" y="320"/>
                    <a:pt x="175" y="325"/>
                  </a:cubicBezTo>
                  <a:cubicBezTo>
                    <a:pt x="175" y="326"/>
                    <a:pt x="174" y="327"/>
                    <a:pt x="174" y="327"/>
                  </a:cubicBezTo>
                  <a:cubicBezTo>
                    <a:pt x="171" y="335"/>
                    <a:pt x="175" y="343"/>
                    <a:pt x="186" y="345"/>
                  </a:cubicBezTo>
                  <a:cubicBezTo>
                    <a:pt x="188" y="346"/>
                    <a:pt x="189" y="348"/>
                    <a:pt x="189" y="349"/>
                  </a:cubicBezTo>
                  <a:cubicBezTo>
                    <a:pt x="189" y="350"/>
                    <a:pt x="189" y="350"/>
                    <a:pt x="189" y="350"/>
                  </a:cubicBezTo>
                  <a:cubicBezTo>
                    <a:pt x="189" y="350"/>
                    <a:pt x="190" y="350"/>
                    <a:pt x="190" y="350"/>
                  </a:cubicBezTo>
                  <a:cubicBezTo>
                    <a:pt x="193" y="350"/>
                    <a:pt x="195" y="349"/>
                    <a:pt x="197" y="347"/>
                  </a:cubicBezTo>
                  <a:cubicBezTo>
                    <a:pt x="199" y="347"/>
                    <a:pt x="201" y="347"/>
                    <a:pt x="203" y="346"/>
                  </a:cubicBezTo>
                  <a:cubicBezTo>
                    <a:pt x="203" y="347"/>
                    <a:pt x="203" y="347"/>
                    <a:pt x="203" y="348"/>
                  </a:cubicBezTo>
                  <a:cubicBezTo>
                    <a:pt x="204" y="350"/>
                    <a:pt x="203" y="352"/>
                    <a:pt x="202" y="353"/>
                  </a:cubicBezTo>
                  <a:cubicBezTo>
                    <a:pt x="199" y="354"/>
                    <a:pt x="196" y="353"/>
                    <a:pt x="194" y="353"/>
                  </a:cubicBezTo>
                  <a:cubicBezTo>
                    <a:pt x="189" y="353"/>
                    <a:pt x="186" y="356"/>
                    <a:pt x="186" y="361"/>
                  </a:cubicBezTo>
                  <a:cubicBezTo>
                    <a:pt x="186" y="361"/>
                    <a:pt x="186" y="361"/>
                    <a:pt x="186" y="362"/>
                  </a:cubicBezTo>
                  <a:cubicBezTo>
                    <a:pt x="185" y="363"/>
                    <a:pt x="184" y="364"/>
                    <a:pt x="184" y="366"/>
                  </a:cubicBezTo>
                  <a:cubicBezTo>
                    <a:pt x="184" y="367"/>
                    <a:pt x="184" y="368"/>
                    <a:pt x="184" y="368"/>
                  </a:cubicBezTo>
                  <a:cubicBezTo>
                    <a:pt x="186" y="367"/>
                    <a:pt x="187" y="365"/>
                    <a:pt x="189" y="365"/>
                  </a:cubicBezTo>
                  <a:cubicBezTo>
                    <a:pt x="190" y="361"/>
                    <a:pt x="193" y="358"/>
                    <a:pt x="197" y="358"/>
                  </a:cubicBezTo>
                  <a:cubicBezTo>
                    <a:pt x="197" y="358"/>
                    <a:pt x="198" y="358"/>
                    <a:pt x="198" y="358"/>
                  </a:cubicBezTo>
                  <a:cubicBezTo>
                    <a:pt x="194" y="359"/>
                    <a:pt x="191" y="362"/>
                    <a:pt x="191" y="366"/>
                  </a:cubicBezTo>
                  <a:cubicBezTo>
                    <a:pt x="191" y="366"/>
                    <a:pt x="191" y="367"/>
                    <a:pt x="191" y="367"/>
                  </a:cubicBezTo>
                  <a:cubicBezTo>
                    <a:pt x="191" y="367"/>
                    <a:pt x="191" y="368"/>
                    <a:pt x="191" y="369"/>
                  </a:cubicBezTo>
                  <a:cubicBezTo>
                    <a:pt x="191" y="370"/>
                    <a:pt x="191" y="371"/>
                    <a:pt x="192" y="372"/>
                  </a:cubicBezTo>
                  <a:cubicBezTo>
                    <a:pt x="193" y="370"/>
                    <a:pt x="194" y="369"/>
                    <a:pt x="197" y="368"/>
                  </a:cubicBezTo>
                  <a:cubicBezTo>
                    <a:pt x="198" y="367"/>
                    <a:pt x="200" y="367"/>
                    <a:pt x="201" y="367"/>
                  </a:cubicBezTo>
                  <a:cubicBezTo>
                    <a:pt x="201" y="367"/>
                    <a:pt x="201" y="366"/>
                    <a:pt x="201" y="365"/>
                  </a:cubicBezTo>
                  <a:cubicBezTo>
                    <a:pt x="201" y="362"/>
                    <a:pt x="204" y="359"/>
                    <a:pt x="207" y="359"/>
                  </a:cubicBezTo>
                  <a:cubicBezTo>
                    <a:pt x="208" y="359"/>
                    <a:pt x="208" y="359"/>
                    <a:pt x="208" y="359"/>
                  </a:cubicBezTo>
                  <a:cubicBezTo>
                    <a:pt x="206" y="360"/>
                    <a:pt x="204" y="362"/>
                    <a:pt x="204" y="364"/>
                  </a:cubicBezTo>
                  <a:cubicBezTo>
                    <a:pt x="204" y="366"/>
                    <a:pt x="205" y="367"/>
                    <a:pt x="206" y="368"/>
                  </a:cubicBezTo>
                  <a:cubicBezTo>
                    <a:pt x="206" y="368"/>
                    <a:pt x="206" y="368"/>
                    <a:pt x="206" y="368"/>
                  </a:cubicBezTo>
                  <a:cubicBezTo>
                    <a:pt x="206" y="370"/>
                    <a:pt x="207" y="371"/>
                    <a:pt x="208" y="372"/>
                  </a:cubicBezTo>
                  <a:cubicBezTo>
                    <a:pt x="208" y="370"/>
                    <a:pt x="210" y="368"/>
                    <a:pt x="212" y="368"/>
                  </a:cubicBezTo>
                  <a:cubicBezTo>
                    <a:pt x="215" y="368"/>
                    <a:pt x="216" y="368"/>
                    <a:pt x="218" y="367"/>
                  </a:cubicBezTo>
                  <a:cubicBezTo>
                    <a:pt x="220" y="366"/>
                    <a:pt x="221" y="364"/>
                    <a:pt x="221" y="362"/>
                  </a:cubicBezTo>
                  <a:cubicBezTo>
                    <a:pt x="221" y="360"/>
                    <a:pt x="220" y="359"/>
                    <a:pt x="219" y="358"/>
                  </a:cubicBezTo>
                  <a:cubicBezTo>
                    <a:pt x="220" y="355"/>
                    <a:pt x="220" y="351"/>
                    <a:pt x="219" y="347"/>
                  </a:cubicBezTo>
                  <a:cubicBezTo>
                    <a:pt x="219" y="347"/>
                    <a:pt x="219" y="347"/>
                    <a:pt x="219" y="347"/>
                  </a:cubicBezTo>
                  <a:cubicBezTo>
                    <a:pt x="221" y="347"/>
                    <a:pt x="222" y="348"/>
                    <a:pt x="223" y="349"/>
                  </a:cubicBezTo>
                  <a:moveTo>
                    <a:pt x="53" y="330"/>
                  </a:moveTo>
                  <a:cubicBezTo>
                    <a:pt x="54" y="329"/>
                    <a:pt x="54" y="329"/>
                    <a:pt x="54" y="329"/>
                  </a:cubicBezTo>
                  <a:cubicBezTo>
                    <a:pt x="54" y="328"/>
                    <a:pt x="54" y="328"/>
                    <a:pt x="54" y="328"/>
                  </a:cubicBezTo>
                  <a:cubicBezTo>
                    <a:pt x="54" y="327"/>
                    <a:pt x="54" y="327"/>
                    <a:pt x="54" y="327"/>
                  </a:cubicBezTo>
                  <a:cubicBezTo>
                    <a:pt x="56" y="331"/>
                    <a:pt x="56" y="331"/>
                    <a:pt x="56" y="331"/>
                  </a:cubicBezTo>
                  <a:cubicBezTo>
                    <a:pt x="56" y="331"/>
                    <a:pt x="56" y="332"/>
                    <a:pt x="56" y="332"/>
                  </a:cubicBezTo>
                  <a:cubicBezTo>
                    <a:pt x="56" y="332"/>
                    <a:pt x="56" y="333"/>
                    <a:pt x="56" y="333"/>
                  </a:cubicBezTo>
                  <a:cubicBezTo>
                    <a:pt x="56" y="334"/>
                    <a:pt x="56" y="334"/>
                    <a:pt x="56" y="334"/>
                  </a:cubicBezTo>
                  <a:cubicBezTo>
                    <a:pt x="54" y="337"/>
                    <a:pt x="53" y="342"/>
                    <a:pt x="55" y="345"/>
                  </a:cubicBezTo>
                  <a:cubicBezTo>
                    <a:pt x="51" y="344"/>
                    <a:pt x="50" y="341"/>
                    <a:pt x="50" y="338"/>
                  </a:cubicBezTo>
                  <a:cubicBezTo>
                    <a:pt x="43" y="332"/>
                    <a:pt x="41" y="325"/>
                    <a:pt x="46" y="319"/>
                  </a:cubicBezTo>
                  <a:cubicBezTo>
                    <a:pt x="49" y="316"/>
                    <a:pt x="49" y="316"/>
                    <a:pt x="49" y="316"/>
                  </a:cubicBezTo>
                  <a:cubicBezTo>
                    <a:pt x="49" y="316"/>
                    <a:pt x="49" y="316"/>
                    <a:pt x="49" y="315"/>
                  </a:cubicBezTo>
                  <a:cubicBezTo>
                    <a:pt x="49" y="315"/>
                    <a:pt x="49" y="315"/>
                    <a:pt x="49" y="314"/>
                  </a:cubicBezTo>
                  <a:cubicBezTo>
                    <a:pt x="51" y="319"/>
                    <a:pt x="51" y="319"/>
                    <a:pt x="51" y="319"/>
                  </a:cubicBezTo>
                  <a:cubicBezTo>
                    <a:pt x="51" y="320"/>
                    <a:pt x="51" y="320"/>
                    <a:pt x="51" y="320"/>
                  </a:cubicBezTo>
                  <a:cubicBezTo>
                    <a:pt x="51" y="321"/>
                    <a:pt x="50" y="321"/>
                    <a:pt x="50" y="321"/>
                  </a:cubicBezTo>
                  <a:cubicBezTo>
                    <a:pt x="49" y="322"/>
                    <a:pt x="49" y="322"/>
                    <a:pt x="49" y="322"/>
                  </a:cubicBezTo>
                  <a:cubicBezTo>
                    <a:pt x="47" y="325"/>
                    <a:pt x="48" y="329"/>
                    <a:pt x="52" y="333"/>
                  </a:cubicBezTo>
                  <a:cubicBezTo>
                    <a:pt x="52" y="332"/>
                    <a:pt x="52" y="331"/>
                    <a:pt x="53" y="330"/>
                  </a:cubicBezTo>
                  <a:moveTo>
                    <a:pt x="62" y="295"/>
                  </a:moveTo>
                  <a:cubicBezTo>
                    <a:pt x="60" y="295"/>
                    <a:pt x="60" y="295"/>
                    <a:pt x="60" y="295"/>
                  </a:cubicBezTo>
                  <a:cubicBezTo>
                    <a:pt x="59" y="295"/>
                    <a:pt x="57" y="292"/>
                    <a:pt x="57" y="290"/>
                  </a:cubicBezTo>
                  <a:cubicBezTo>
                    <a:pt x="58" y="291"/>
                    <a:pt x="59" y="292"/>
                    <a:pt x="60" y="292"/>
                  </a:cubicBezTo>
                  <a:cubicBezTo>
                    <a:pt x="68" y="292"/>
                    <a:pt x="68" y="292"/>
                    <a:pt x="68" y="292"/>
                  </a:cubicBezTo>
                  <a:cubicBezTo>
                    <a:pt x="69" y="292"/>
                    <a:pt x="69" y="292"/>
                    <a:pt x="70" y="293"/>
                  </a:cubicBezTo>
                  <a:cubicBezTo>
                    <a:pt x="70" y="294"/>
                    <a:pt x="70" y="295"/>
                    <a:pt x="70" y="296"/>
                  </a:cubicBezTo>
                  <a:cubicBezTo>
                    <a:pt x="69" y="295"/>
                    <a:pt x="69" y="295"/>
                    <a:pt x="68" y="295"/>
                  </a:cubicBezTo>
                  <a:cubicBezTo>
                    <a:pt x="66" y="295"/>
                    <a:pt x="66" y="295"/>
                    <a:pt x="66" y="295"/>
                  </a:cubicBezTo>
                  <a:cubicBezTo>
                    <a:pt x="67" y="295"/>
                    <a:pt x="67" y="296"/>
                    <a:pt x="67" y="297"/>
                  </a:cubicBezTo>
                  <a:cubicBezTo>
                    <a:pt x="67" y="298"/>
                    <a:pt x="66" y="299"/>
                    <a:pt x="64" y="299"/>
                  </a:cubicBezTo>
                  <a:cubicBezTo>
                    <a:pt x="63" y="299"/>
                    <a:pt x="61" y="298"/>
                    <a:pt x="61" y="297"/>
                  </a:cubicBezTo>
                  <a:cubicBezTo>
                    <a:pt x="61" y="296"/>
                    <a:pt x="62" y="295"/>
                    <a:pt x="62" y="295"/>
                  </a:cubicBezTo>
                  <a:moveTo>
                    <a:pt x="64" y="281"/>
                  </a:moveTo>
                  <a:cubicBezTo>
                    <a:pt x="67" y="285"/>
                    <a:pt x="67" y="285"/>
                    <a:pt x="67" y="285"/>
                  </a:cubicBezTo>
                  <a:cubicBezTo>
                    <a:pt x="68" y="286"/>
                    <a:pt x="68" y="287"/>
                    <a:pt x="69" y="287"/>
                  </a:cubicBezTo>
                  <a:cubicBezTo>
                    <a:pt x="66" y="287"/>
                    <a:pt x="66" y="287"/>
                    <a:pt x="66" y="287"/>
                  </a:cubicBezTo>
                  <a:cubicBezTo>
                    <a:pt x="65" y="287"/>
                    <a:pt x="64" y="286"/>
                    <a:pt x="63" y="285"/>
                  </a:cubicBezTo>
                  <a:cubicBezTo>
                    <a:pt x="60" y="281"/>
                    <a:pt x="60" y="281"/>
                    <a:pt x="60" y="281"/>
                  </a:cubicBezTo>
                  <a:cubicBezTo>
                    <a:pt x="60" y="281"/>
                    <a:pt x="59" y="280"/>
                    <a:pt x="59" y="280"/>
                  </a:cubicBezTo>
                  <a:cubicBezTo>
                    <a:pt x="62" y="280"/>
                    <a:pt x="62" y="280"/>
                    <a:pt x="62" y="280"/>
                  </a:cubicBezTo>
                  <a:cubicBezTo>
                    <a:pt x="62" y="280"/>
                    <a:pt x="63" y="280"/>
                    <a:pt x="64" y="281"/>
                  </a:cubicBezTo>
                  <a:moveTo>
                    <a:pt x="73" y="280"/>
                  </a:moveTo>
                  <a:cubicBezTo>
                    <a:pt x="76" y="286"/>
                    <a:pt x="76" y="286"/>
                    <a:pt x="76" y="286"/>
                  </a:cubicBezTo>
                  <a:cubicBezTo>
                    <a:pt x="77" y="287"/>
                    <a:pt x="78" y="287"/>
                    <a:pt x="78" y="287"/>
                  </a:cubicBezTo>
                  <a:cubicBezTo>
                    <a:pt x="75" y="287"/>
                    <a:pt x="75" y="287"/>
                    <a:pt x="75" y="287"/>
                  </a:cubicBezTo>
                  <a:cubicBezTo>
                    <a:pt x="74" y="287"/>
                    <a:pt x="73" y="287"/>
                    <a:pt x="72" y="286"/>
                  </a:cubicBezTo>
                  <a:cubicBezTo>
                    <a:pt x="69" y="281"/>
                    <a:pt x="69" y="281"/>
                    <a:pt x="69" y="281"/>
                  </a:cubicBezTo>
                  <a:cubicBezTo>
                    <a:pt x="68" y="279"/>
                    <a:pt x="68" y="279"/>
                    <a:pt x="66" y="279"/>
                  </a:cubicBezTo>
                  <a:cubicBezTo>
                    <a:pt x="69" y="279"/>
                    <a:pt x="69" y="279"/>
                    <a:pt x="69" y="279"/>
                  </a:cubicBezTo>
                  <a:cubicBezTo>
                    <a:pt x="71" y="279"/>
                    <a:pt x="72" y="279"/>
                    <a:pt x="73" y="280"/>
                  </a:cubicBezTo>
                  <a:moveTo>
                    <a:pt x="86" y="287"/>
                  </a:moveTo>
                  <a:cubicBezTo>
                    <a:pt x="84" y="287"/>
                    <a:pt x="84" y="287"/>
                    <a:pt x="84" y="287"/>
                  </a:cubicBezTo>
                  <a:cubicBezTo>
                    <a:pt x="82" y="287"/>
                    <a:pt x="81" y="286"/>
                    <a:pt x="81" y="285"/>
                  </a:cubicBezTo>
                  <a:cubicBezTo>
                    <a:pt x="78" y="281"/>
                    <a:pt x="78" y="281"/>
                    <a:pt x="78" y="281"/>
                  </a:cubicBezTo>
                  <a:cubicBezTo>
                    <a:pt x="77" y="281"/>
                    <a:pt x="77" y="280"/>
                    <a:pt x="76" y="280"/>
                  </a:cubicBezTo>
                  <a:cubicBezTo>
                    <a:pt x="79" y="280"/>
                    <a:pt x="79" y="280"/>
                    <a:pt x="79" y="280"/>
                  </a:cubicBezTo>
                  <a:cubicBezTo>
                    <a:pt x="80" y="280"/>
                    <a:pt x="81" y="280"/>
                    <a:pt x="81" y="281"/>
                  </a:cubicBezTo>
                  <a:cubicBezTo>
                    <a:pt x="84" y="285"/>
                    <a:pt x="84" y="285"/>
                    <a:pt x="84" y="285"/>
                  </a:cubicBezTo>
                  <a:cubicBezTo>
                    <a:pt x="85" y="286"/>
                    <a:pt x="85" y="287"/>
                    <a:pt x="86" y="287"/>
                  </a:cubicBezTo>
                  <a:moveTo>
                    <a:pt x="87" y="290"/>
                  </a:moveTo>
                  <a:cubicBezTo>
                    <a:pt x="87" y="292"/>
                    <a:pt x="86" y="295"/>
                    <a:pt x="84" y="295"/>
                  </a:cubicBezTo>
                  <a:cubicBezTo>
                    <a:pt x="82" y="295"/>
                    <a:pt x="82" y="295"/>
                    <a:pt x="82" y="295"/>
                  </a:cubicBezTo>
                  <a:cubicBezTo>
                    <a:pt x="83" y="295"/>
                    <a:pt x="83" y="296"/>
                    <a:pt x="83" y="297"/>
                  </a:cubicBezTo>
                  <a:cubicBezTo>
                    <a:pt x="83" y="298"/>
                    <a:pt x="82" y="299"/>
                    <a:pt x="80" y="299"/>
                  </a:cubicBezTo>
                  <a:cubicBezTo>
                    <a:pt x="78" y="299"/>
                    <a:pt x="77" y="298"/>
                    <a:pt x="77" y="297"/>
                  </a:cubicBezTo>
                  <a:cubicBezTo>
                    <a:pt x="77" y="296"/>
                    <a:pt x="77" y="295"/>
                    <a:pt x="78" y="295"/>
                  </a:cubicBezTo>
                  <a:cubicBezTo>
                    <a:pt x="76" y="295"/>
                    <a:pt x="76" y="295"/>
                    <a:pt x="76" y="295"/>
                  </a:cubicBezTo>
                  <a:cubicBezTo>
                    <a:pt x="76" y="295"/>
                    <a:pt x="75" y="295"/>
                    <a:pt x="75" y="296"/>
                  </a:cubicBezTo>
                  <a:cubicBezTo>
                    <a:pt x="75" y="295"/>
                    <a:pt x="74" y="294"/>
                    <a:pt x="75" y="293"/>
                  </a:cubicBezTo>
                  <a:cubicBezTo>
                    <a:pt x="75" y="292"/>
                    <a:pt x="76" y="292"/>
                    <a:pt x="76" y="292"/>
                  </a:cubicBezTo>
                  <a:cubicBezTo>
                    <a:pt x="84" y="292"/>
                    <a:pt x="84" y="292"/>
                    <a:pt x="84" y="292"/>
                  </a:cubicBezTo>
                  <a:cubicBezTo>
                    <a:pt x="85" y="292"/>
                    <a:pt x="86" y="291"/>
                    <a:pt x="87" y="290"/>
                  </a:cubicBezTo>
                  <a:moveTo>
                    <a:pt x="85" y="306"/>
                  </a:moveTo>
                  <a:cubicBezTo>
                    <a:pt x="84" y="307"/>
                    <a:pt x="84" y="307"/>
                    <a:pt x="84" y="307"/>
                  </a:cubicBezTo>
                  <a:cubicBezTo>
                    <a:pt x="84" y="310"/>
                    <a:pt x="83" y="312"/>
                    <a:pt x="81" y="312"/>
                  </a:cubicBezTo>
                  <a:cubicBezTo>
                    <a:pt x="81" y="315"/>
                    <a:pt x="80" y="317"/>
                    <a:pt x="79" y="320"/>
                  </a:cubicBezTo>
                  <a:cubicBezTo>
                    <a:pt x="82" y="325"/>
                    <a:pt x="80" y="328"/>
                    <a:pt x="78" y="329"/>
                  </a:cubicBezTo>
                  <a:cubicBezTo>
                    <a:pt x="76" y="330"/>
                    <a:pt x="74" y="329"/>
                    <a:pt x="72" y="329"/>
                  </a:cubicBezTo>
                  <a:cubicBezTo>
                    <a:pt x="70" y="329"/>
                    <a:pt x="68" y="330"/>
                    <a:pt x="66" y="329"/>
                  </a:cubicBezTo>
                  <a:cubicBezTo>
                    <a:pt x="64" y="328"/>
                    <a:pt x="63" y="325"/>
                    <a:pt x="65" y="320"/>
                  </a:cubicBezTo>
                  <a:cubicBezTo>
                    <a:pt x="64" y="317"/>
                    <a:pt x="64" y="315"/>
                    <a:pt x="64" y="312"/>
                  </a:cubicBezTo>
                  <a:cubicBezTo>
                    <a:pt x="62" y="312"/>
                    <a:pt x="60" y="310"/>
                    <a:pt x="60" y="307"/>
                  </a:cubicBezTo>
                  <a:cubicBezTo>
                    <a:pt x="60" y="307"/>
                    <a:pt x="60" y="307"/>
                    <a:pt x="59" y="306"/>
                  </a:cubicBezTo>
                  <a:cubicBezTo>
                    <a:pt x="52" y="304"/>
                    <a:pt x="51" y="295"/>
                    <a:pt x="55" y="292"/>
                  </a:cubicBezTo>
                  <a:cubicBezTo>
                    <a:pt x="55" y="297"/>
                    <a:pt x="54" y="303"/>
                    <a:pt x="63" y="303"/>
                  </a:cubicBezTo>
                  <a:cubicBezTo>
                    <a:pt x="63" y="308"/>
                    <a:pt x="65" y="310"/>
                    <a:pt x="67" y="310"/>
                  </a:cubicBezTo>
                  <a:cubicBezTo>
                    <a:pt x="69" y="310"/>
                    <a:pt x="70" y="309"/>
                    <a:pt x="70" y="309"/>
                  </a:cubicBezTo>
                  <a:cubicBezTo>
                    <a:pt x="72" y="308"/>
                    <a:pt x="71" y="307"/>
                    <a:pt x="70" y="306"/>
                  </a:cubicBezTo>
                  <a:cubicBezTo>
                    <a:pt x="69" y="305"/>
                    <a:pt x="69" y="304"/>
                    <a:pt x="69" y="302"/>
                  </a:cubicBezTo>
                  <a:cubicBezTo>
                    <a:pt x="69" y="302"/>
                    <a:pt x="69" y="302"/>
                    <a:pt x="69" y="302"/>
                  </a:cubicBezTo>
                  <a:cubicBezTo>
                    <a:pt x="72" y="302"/>
                    <a:pt x="72" y="302"/>
                    <a:pt x="72" y="302"/>
                  </a:cubicBezTo>
                  <a:cubicBezTo>
                    <a:pt x="75" y="302"/>
                    <a:pt x="75" y="302"/>
                    <a:pt x="75" y="302"/>
                  </a:cubicBezTo>
                  <a:cubicBezTo>
                    <a:pt x="75" y="302"/>
                    <a:pt x="75" y="302"/>
                    <a:pt x="75" y="302"/>
                  </a:cubicBezTo>
                  <a:cubicBezTo>
                    <a:pt x="76" y="304"/>
                    <a:pt x="75" y="305"/>
                    <a:pt x="74" y="306"/>
                  </a:cubicBezTo>
                  <a:cubicBezTo>
                    <a:pt x="74" y="307"/>
                    <a:pt x="73" y="308"/>
                    <a:pt x="74" y="309"/>
                  </a:cubicBezTo>
                  <a:cubicBezTo>
                    <a:pt x="75" y="309"/>
                    <a:pt x="76" y="310"/>
                    <a:pt x="77" y="310"/>
                  </a:cubicBezTo>
                  <a:cubicBezTo>
                    <a:pt x="80" y="310"/>
                    <a:pt x="82" y="308"/>
                    <a:pt x="81" y="303"/>
                  </a:cubicBezTo>
                  <a:cubicBezTo>
                    <a:pt x="90" y="303"/>
                    <a:pt x="90" y="297"/>
                    <a:pt x="89" y="292"/>
                  </a:cubicBezTo>
                  <a:cubicBezTo>
                    <a:pt x="93" y="295"/>
                    <a:pt x="92" y="304"/>
                    <a:pt x="85" y="306"/>
                  </a:cubicBezTo>
                  <a:moveTo>
                    <a:pt x="77" y="324"/>
                  </a:moveTo>
                  <a:cubicBezTo>
                    <a:pt x="78" y="322"/>
                    <a:pt x="75" y="321"/>
                    <a:pt x="72" y="321"/>
                  </a:cubicBezTo>
                  <a:cubicBezTo>
                    <a:pt x="69" y="321"/>
                    <a:pt x="67" y="322"/>
                    <a:pt x="67" y="324"/>
                  </a:cubicBezTo>
                  <a:cubicBezTo>
                    <a:pt x="67" y="327"/>
                    <a:pt x="70" y="326"/>
                    <a:pt x="72" y="326"/>
                  </a:cubicBezTo>
                  <a:cubicBezTo>
                    <a:pt x="74" y="326"/>
                    <a:pt x="77" y="327"/>
                    <a:pt x="77" y="324"/>
                  </a:cubicBezTo>
                  <a:moveTo>
                    <a:pt x="76" y="318"/>
                  </a:moveTo>
                  <a:cubicBezTo>
                    <a:pt x="77" y="316"/>
                    <a:pt x="77" y="314"/>
                    <a:pt x="77" y="312"/>
                  </a:cubicBezTo>
                  <a:cubicBezTo>
                    <a:pt x="75" y="314"/>
                    <a:pt x="75" y="314"/>
                    <a:pt x="75" y="314"/>
                  </a:cubicBezTo>
                  <a:cubicBezTo>
                    <a:pt x="75" y="313"/>
                    <a:pt x="74" y="313"/>
                    <a:pt x="74" y="312"/>
                  </a:cubicBezTo>
                  <a:cubicBezTo>
                    <a:pt x="74" y="312"/>
                    <a:pt x="74" y="312"/>
                    <a:pt x="73" y="312"/>
                  </a:cubicBezTo>
                  <a:cubicBezTo>
                    <a:pt x="73" y="312"/>
                    <a:pt x="73" y="312"/>
                    <a:pt x="73" y="312"/>
                  </a:cubicBezTo>
                  <a:cubicBezTo>
                    <a:pt x="73" y="312"/>
                    <a:pt x="72" y="312"/>
                    <a:pt x="72" y="312"/>
                  </a:cubicBezTo>
                  <a:cubicBezTo>
                    <a:pt x="72" y="312"/>
                    <a:pt x="72" y="312"/>
                    <a:pt x="71" y="312"/>
                  </a:cubicBezTo>
                  <a:cubicBezTo>
                    <a:pt x="71" y="312"/>
                    <a:pt x="71" y="312"/>
                    <a:pt x="71" y="312"/>
                  </a:cubicBezTo>
                  <a:cubicBezTo>
                    <a:pt x="71" y="312"/>
                    <a:pt x="70" y="312"/>
                    <a:pt x="70" y="312"/>
                  </a:cubicBezTo>
                  <a:cubicBezTo>
                    <a:pt x="70" y="313"/>
                    <a:pt x="70" y="313"/>
                    <a:pt x="69" y="314"/>
                  </a:cubicBezTo>
                  <a:cubicBezTo>
                    <a:pt x="67" y="312"/>
                    <a:pt x="67" y="312"/>
                    <a:pt x="67" y="312"/>
                  </a:cubicBezTo>
                  <a:cubicBezTo>
                    <a:pt x="67" y="314"/>
                    <a:pt x="67" y="316"/>
                    <a:pt x="68" y="318"/>
                  </a:cubicBezTo>
                  <a:cubicBezTo>
                    <a:pt x="69" y="318"/>
                    <a:pt x="71" y="318"/>
                    <a:pt x="72" y="318"/>
                  </a:cubicBezTo>
                  <a:cubicBezTo>
                    <a:pt x="74" y="318"/>
                    <a:pt x="75" y="318"/>
                    <a:pt x="76" y="318"/>
                  </a:cubicBezTo>
                  <a:moveTo>
                    <a:pt x="112" y="257"/>
                  </a:moveTo>
                  <a:cubicBezTo>
                    <a:pt x="113" y="257"/>
                    <a:pt x="113" y="257"/>
                    <a:pt x="113" y="257"/>
                  </a:cubicBezTo>
                  <a:cubicBezTo>
                    <a:pt x="110" y="258"/>
                    <a:pt x="108" y="260"/>
                    <a:pt x="106" y="263"/>
                  </a:cubicBezTo>
                  <a:cubicBezTo>
                    <a:pt x="105" y="264"/>
                    <a:pt x="103" y="266"/>
                    <a:pt x="103" y="268"/>
                  </a:cubicBezTo>
                  <a:cubicBezTo>
                    <a:pt x="103" y="269"/>
                    <a:pt x="103" y="270"/>
                    <a:pt x="104" y="271"/>
                  </a:cubicBezTo>
                  <a:cubicBezTo>
                    <a:pt x="106" y="269"/>
                    <a:pt x="108" y="267"/>
                    <a:pt x="110" y="267"/>
                  </a:cubicBezTo>
                  <a:cubicBezTo>
                    <a:pt x="111" y="263"/>
                    <a:pt x="114" y="260"/>
                    <a:pt x="118" y="260"/>
                  </a:cubicBezTo>
                  <a:cubicBezTo>
                    <a:pt x="114" y="261"/>
                    <a:pt x="112" y="265"/>
                    <a:pt x="112" y="268"/>
                  </a:cubicBezTo>
                  <a:cubicBezTo>
                    <a:pt x="112" y="270"/>
                    <a:pt x="112" y="271"/>
                    <a:pt x="113" y="272"/>
                  </a:cubicBezTo>
                  <a:cubicBezTo>
                    <a:pt x="114" y="270"/>
                    <a:pt x="115" y="268"/>
                    <a:pt x="118" y="268"/>
                  </a:cubicBezTo>
                  <a:cubicBezTo>
                    <a:pt x="118" y="268"/>
                    <a:pt x="119" y="268"/>
                    <a:pt x="119" y="269"/>
                  </a:cubicBezTo>
                  <a:cubicBezTo>
                    <a:pt x="120" y="269"/>
                    <a:pt x="121" y="269"/>
                    <a:pt x="121" y="269"/>
                  </a:cubicBezTo>
                  <a:cubicBezTo>
                    <a:pt x="125" y="269"/>
                    <a:pt x="128" y="266"/>
                    <a:pt x="128" y="263"/>
                  </a:cubicBezTo>
                  <a:cubicBezTo>
                    <a:pt x="128" y="262"/>
                    <a:pt x="128" y="261"/>
                    <a:pt x="127" y="261"/>
                  </a:cubicBezTo>
                  <a:cubicBezTo>
                    <a:pt x="129" y="261"/>
                    <a:pt x="130" y="263"/>
                    <a:pt x="130" y="264"/>
                  </a:cubicBezTo>
                  <a:cubicBezTo>
                    <a:pt x="130" y="265"/>
                    <a:pt x="130" y="266"/>
                    <a:pt x="130" y="267"/>
                  </a:cubicBezTo>
                  <a:cubicBezTo>
                    <a:pt x="130" y="267"/>
                    <a:pt x="131" y="267"/>
                    <a:pt x="131" y="267"/>
                  </a:cubicBezTo>
                  <a:cubicBezTo>
                    <a:pt x="135" y="267"/>
                    <a:pt x="139" y="264"/>
                    <a:pt x="139" y="260"/>
                  </a:cubicBezTo>
                  <a:cubicBezTo>
                    <a:pt x="141" y="259"/>
                    <a:pt x="143" y="257"/>
                    <a:pt x="145" y="255"/>
                  </a:cubicBezTo>
                  <a:cubicBezTo>
                    <a:pt x="146" y="261"/>
                    <a:pt x="146" y="261"/>
                    <a:pt x="146" y="261"/>
                  </a:cubicBezTo>
                  <a:cubicBezTo>
                    <a:pt x="146" y="261"/>
                    <a:pt x="146" y="261"/>
                    <a:pt x="146" y="262"/>
                  </a:cubicBezTo>
                  <a:cubicBezTo>
                    <a:pt x="146" y="262"/>
                    <a:pt x="146" y="262"/>
                    <a:pt x="145" y="263"/>
                  </a:cubicBezTo>
                  <a:cubicBezTo>
                    <a:pt x="150" y="258"/>
                    <a:pt x="150" y="258"/>
                    <a:pt x="150" y="258"/>
                  </a:cubicBezTo>
                  <a:cubicBezTo>
                    <a:pt x="150" y="258"/>
                    <a:pt x="150" y="257"/>
                    <a:pt x="150" y="257"/>
                  </a:cubicBezTo>
                  <a:cubicBezTo>
                    <a:pt x="151" y="257"/>
                    <a:pt x="151" y="256"/>
                    <a:pt x="151" y="256"/>
                  </a:cubicBezTo>
                  <a:cubicBezTo>
                    <a:pt x="149" y="249"/>
                    <a:pt x="149" y="249"/>
                    <a:pt x="149" y="249"/>
                  </a:cubicBezTo>
                  <a:cubicBezTo>
                    <a:pt x="149" y="249"/>
                    <a:pt x="149" y="248"/>
                    <a:pt x="149" y="248"/>
                  </a:cubicBezTo>
                  <a:cubicBezTo>
                    <a:pt x="149" y="248"/>
                    <a:pt x="149" y="247"/>
                    <a:pt x="150" y="247"/>
                  </a:cubicBezTo>
                  <a:cubicBezTo>
                    <a:pt x="153" y="243"/>
                    <a:pt x="153" y="243"/>
                    <a:pt x="153" y="243"/>
                  </a:cubicBezTo>
                  <a:cubicBezTo>
                    <a:pt x="153" y="244"/>
                    <a:pt x="153" y="244"/>
                    <a:pt x="153" y="244"/>
                  </a:cubicBezTo>
                  <a:cubicBezTo>
                    <a:pt x="153" y="245"/>
                    <a:pt x="153" y="245"/>
                    <a:pt x="153" y="245"/>
                  </a:cubicBezTo>
                  <a:cubicBezTo>
                    <a:pt x="154" y="252"/>
                    <a:pt x="154" y="252"/>
                    <a:pt x="154" y="252"/>
                  </a:cubicBezTo>
                  <a:cubicBezTo>
                    <a:pt x="154" y="252"/>
                    <a:pt x="154" y="253"/>
                    <a:pt x="154" y="253"/>
                  </a:cubicBezTo>
                  <a:cubicBezTo>
                    <a:pt x="154" y="254"/>
                    <a:pt x="154" y="254"/>
                    <a:pt x="154" y="254"/>
                  </a:cubicBezTo>
                  <a:cubicBezTo>
                    <a:pt x="158" y="250"/>
                    <a:pt x="158" y="250"/>
                    <a:pt x="158" y="250"/>
                  </a:cubicBezTo>
                  <a:cubicBezTo>
                    <a:pt x="158" y="250"/>
                    <a:pt x="158" y="249"/>
                    <a:pt x="158" y="249"/>
                  </a:cubicBezTo>
                  <a:cubicBezTo>
                    <a:pt x="158" y="249"/>
                    <a:pt x="158" y="248"/>
                    <a:pt x="158" y="248"/>
                  </a:cubicBezTo>
                  <a:cubicBezTo>
                    <a:pt x="157" y="241"/>
                    <a:pt x="157" y="241"/>
                    <a:pt x="157" y="241"/>
                  </a:cubicBezTo>
                  <a:cubicBezTo>
                    <a:pt x="157" y="241"/>
                    <a:pt x="157" y="240"/>
                    <a:pt x="157" y="240"/>
                  </a:cubicBezTo>
                  <a:cubicBezTo>
                    <a:pt x="157" y="240"/>
                    <a:pt x="157" y="239"/>
                    <a:pt x="158" y="239"/>
                  </a:cubicBezTo>
                  <a:cubicBezTo>
                    <a:pt x="161" y="235"/>
                    <a:pt x="161" y="235"/>
                    <a:pt x="161" y="235"/>
                  </a:cubicBezTo>
                  <a:cubicBezTo>
                    <a:pt x="161" y="236"/>
                    <a:pt x="161" y="236"/>
                    <a:pt x="161" y="236"/>
                  </a:cubicBezTo>
                  <a:cubicBezTo>
                    <a:pt x="161" y="237"/>
                    <a:pt x="160" y="237"/>
                    <a:pt x="161" y="237"/>
                  </a:cubicBezTo>
                  <a:cubicBezTo>
                    <a:pt x="162" y="244"/>
                    <a:pt x="162" y="244"/>
                    <a:pt x="162" y="244"/>
                  </a:cubicBezTo>
                  <a:cubicBezTo>
                    <a:pt x="162" y="244"/>
                    <a:pt x="162" y="245"/>
                    <a:pt x="162" y="245"/>
                  </a:cubicBezTo>
                  <a:cubicBezTo>
                    <a:pt x="162" y="246"/>
                    <a:pt x="162" y="246"/>
                    <a:pt x="161" y="246"/>
                  </a:cubicBezTo>
                  <a:cubicBezTo>
                    <a:pt x="165" y="242"/>
                    <a:pt x="165" y="242"/>
                    <a:pt x="165" y="242"/>
                  </a:cubicBezTo>
                  <a:cubicBezTo>
                    <a:pt x="166" y="242"/>
                    <a:pt x="166" y="241"/>
                    <a:pt x="166" y="241"/>
                  </a:cubicBezTo>
                  <a:cubicBezTo>
                    <a:pt x="166" y="241"/>
                    <a:pt x="166" y="240"/>
                    <a:pt x="166" y="240"/>
                  </a:cubicBezTo>
                  <a:cubicBezTo>
                    <a:pt x="165" y="237"/>
                    <a:pt x="165" y="237"/>
                    <a:pt x="165" y="237"/>
                  </a:cubicBezTo>
                  <a:cubicBezTo>
                    <a:pt x="165" y="233"/>
                    <a:pt x="168" y="229"/>
                    <a:pt x="171" y="228"/>
                  </a:cubicBezTo>
                  <a:cubicBezTo>
                    <a:pt x="172" y="228"/>
                    <a:pt x="172" y="227"/>
                    <a:pt x="172" y="226"/>
                  </a:cubicBezTo>
                  <a:cubicBezTo>
                    <a:pt x="172" y="222"/>
                    <a:pt x="168" y="219"/>
                    <a:pt x="162" y="219"/>
                  </a:cubicBezTo>
                  <a:cubicBezTo>
                    <a:pt x="159" y="219"/>
                    <a:pt x="157" y="220"/>
                    <a:pt x="155" y="221"/>
                  </a:cubicBezTo>
                  <a:cubicBezTo>
                    <a:pt x="156" y="223"/>
                    <a:pt x="156" y="225"/>
                    <a:pt x="149" y="226"/>
                  </a:cubicBezTo>
                  <a:cubicBezTo>
                    <a:pt x="144" y="227"/>
                    <a:pt x="139" y="228"/>
                    <a:pt x="135" y="231"/>
                  </a:cubicBezTo>
                  <a:cubicBezTo>
                    <a:pt x="129" y="236"/>
                    <a:pt x="130" y="243"/>
                    <a:pt x="126" y="245"/>
                  </a:cubicBezTo>
                  <a:cubicBezTo>
                    <a:pt x="128" y="246"/>
                    <a:pt x="130" y="246"/>
                    <a:pt x="132" y="245"/>
                  </a:cubicBezTo>
                  <a:cubicBezTo>
                    <a:pt x="133" y="245"/>
                    <a:pt x="134" y="245"/>
                    <a:pt x="135" y="244"/>
                  </a:cubicBezTo>
                  <a:cubicBezTo>
                    <a:pt x="134" y="245"/>
                    <a:pt x="133" y="246"/>
                    <a:pt x="131" y="247"/>
                  </a:cubicBezTo>
                  <a:cubicBezTo>
                    <a:pt x="131" y="249"/>
                    <a:pt x="129" y="252"/>
                    <a:pt x="126" y="253"/>
                  </a:cubicBezTo>
                  <a:cubicBezTo>
                    <a:pt x="124" y="253"/>
                    <a:pt x="122" y="253"/>
                    <a:pt x="121" y="253"/>
                  </a:cubicBezTo>
                  <a:cubicBezTo>
                    <a:pt x="114" y="251"/>
                    <a:pt x="114" y="251"/>
                    <a:pt x="114" y="251"/>
                  </a:cubicBezTo>
                  <a:cubicBezTo>
                    <a:pt x="113" y="251"/>
                    <a:pt x="113" y="251"/>
                    <a:pt x="112" y="251"/>
                  </a:cubicBezTo>
                  <a:cubicBezTo>
                    <a:pt x="107" y="251"/>
                    <a:pt x="103" y="254"/>
                    <a:pt x="102" y="259"/>
                  </a:cubicBezTo>
                  <a:cubicBezTo>
                    <a:pt x="100" y="260"/>
                    <a:pt x="98" y="262"/>
                    <a:pt x="98" y="264"/>
                  </a:cubicBezTo>
                  <a:cubicBezTo>
                    <a:pt x="98" y="265"/>
                    <a:pt x="98" y="266"/>
                    <a:pt x="99" y="267"/>
                  </a:cubicBezTo>
                  <a:cubicBezTo>
                    <a:pt x="100" y="265"/>
                    <a:pt x="102" y="264"/>
                    <a:pt x="104" y="263"/>
                  </a:cubicBezTo>
                  <a:cubicBezTo>
                    <a:pt x="105" y="260"/>
                    <a:pt x="109" y="257"/>
                    <a:pt x="112" y="257"/>
                  </a:cubicBezTo>
                  <a:moveTo>
                    <a:pt x="113" y="295"/>
                  </a:moveTo>
                  <a:cubicBezTo>
                    <a:pt x="113" y="295"/>
                    <a:pt x="113" y="294"/>
                    <a:pt x="113" y="293"/>
                  </a:cubicBezTo>
                  <a:cubicBezTo>
                    <a:pt x="113" y="292"/>
                    <a:pt x="114" y="291"/>
                    <a:pt x="115" y="291"/>
                  </a:cubicBezTo>
                  <a:cubicBezTo>
                    <a:pt x="117" y="291"/>
                    <a:pt x="118" y="292"/>
                    <a:pt x="118" y="294"/>
                  </a:cubicBezTo>
                  <a:cubicBezTo>
                    <a:pt x="118" y="295"/>
                    <a:pt x="118" y="295"/>
                    <a:pt x="117" y="296"/>
                  </a:cubicBezTo>
                  <a:cubicBezTo>
                    <a:pt x="118" y="296"/>
                    <a:pt x="118" y="296"/>
                    <a:pt x="119" y="296"/>
                  </a:cubicBezTo>
                  <a:cubicBezTo>
                    <a:pt x="120" y="296"/>
                    <a:pt x="121" y="296"/>
                    <a:pt x="122" y="295"/>
                  </a:cubicBezTo>
                  <a:cubicBezTo>
                    <a:pt x="124" y="295"/>
                    <a:pt x="125" y="293"/>
                    <a:pt x="125" y="291"/>
                  </a:cubicBezTo>
                  <a:cubicBezTo>
                    <a:pt x="125" y="289"/>
                    <a:pt x="123" y="287"/>
                    <a:pt x="121" y="287"/>
                  </a:cubicBezTo>
                  <a:cubicBezTo>
                    <a:pt x="121" y="287"/>
                    <a:pt x="121" y="287"/>
                    <a:pt x="121" y="287"/>
                  </a:cubicBezTo>
                  <a:cubicBezTo>
                    <a:pt x="121" y="287"/>
                    <a:pt x="122" y="287"/>
                    <a:pt x="123" y="287"/>
                  </a:cubicBezTo>
                  <a:cubicBezTo>
                    <a:pt x="125" y="287"/>
                    <a:pt x="128" y="289"/>
                    <a:pt x="128" y="291"/>
                  </a:cubicBezTo>
                  <a:cubicBezTo>
                    <a:pt x="128" y="292"/>
                    <a:pt x="128" y="292"/>
                    <a:pt x="128" y="292"/>
                  </a:cubicBezTo>
                  <a:cubicBezTo>
                    <a:pt x="135" y="292"/>
                    <a:pt x="143" y="285"/>
                    <a:pt x="145" y="282"/>
                  </a:cubicBezTo>
                  <a:cubicBezTo>
                    <a:pt x="143" y="283"/>
                    <a:pt x="140" y="283"/>
                    <a:pt x="138" y="283"/>
                  </a:cubicBezTo>
                  <a:cubicBezTo>
                    <a:pt x="135" y="283"/>
                    <a:pt x="132" y="283"/>
                    <a:pt x="129" y="282"/>
                  </a:cubicBezTo>
                  <a:cubicBezTo>
                    <a:pt x="126" y="281"/>
                    <a:pt x="122" y="281"/>
                    <a:pt x="119" y="281"/>
                  </a:cubicBezTo>
                  <a:cubicBezTo>
                    <a:pt x="110" y="281"/>
                    <a:pt x="103" y="287"/>
                    <a:pt x="103" y="294"/>
                  </a:cubicBezTo>
                  <a:cubicBezTo>
                    <a:pt x="103" y="300"/>
                    <a:pt x="108" y="305"/>
                    <a:pt x="115" y="306"/>
                  </a:cubicBezTo>
                  <a:cubicBezTo>
                    <a:pt x="130" y="310"/>
                    <a:pt x="149" y="300"/>
                    <a:pt x="164" y="297"/>
                  </a:cubicBezTo>
                  <a:cubicBezTo>
                    <a:pt x="168" y="293"/>
                    <a:pt x="173" y="290"/>
                    <a:pt x="178" y="288"/>
                  </a:cubicBezTo>
                  <a:cubicBezTo>
                    <a:pt x="177" y="287"/>
                    <a:pt x="177" y="287"/>
                    <a:pt x="177" y="286"/>
                  </a:cubicBezTo>
                  <a:cubicBezTo>
                    <a:pt x="177" y="286"/>
                    <a:pt x="177" y="286"/>
                    <a:pt x="177" y="286"/>
                  </a:cubicBezTo>
                  <a:cubicBezTo>
                    <a:pt x="157" y="289"/>
                    <a:pt x="138" y="300"/>
                    <a:pt x="122" y="300"/>
                  </a:cubicBezTo>
                  <a:cubicBezTo>
                    <a:pt x="117" y="300"/>
                    <a:pt x="113" y="298"/>
                    <a:pt x="113" y="295"/>
                  </a:cubicBezTo>
                  <a:moveTo>
                    <a:pt x="223" y="249"/>
                  </a:moveTo>
                  <a:cubicBezTo>
                    <a:pt x="223" y="249"/>
                    <a:pt x="223" y="248"/>
                    <a:pt x="223" y="247"/>
                  </a:cubicBezTo>
                  <a:cubicBezTo>
                    <a:pt x="223" y="244"/>
                    <a:pt x="221" y="242"/>
                    <a:pt x="218" y="242"/>
                  </a:cubicBezTo>
                  <a:cubicBezTo>
                    <a:pt x="212" y="242"/>
                    <a:pt x="212" y="242"/>
                    <a:pt x="212" y="242"/>
                  </a:cubicBezTo>
                  <a:cubicBezTo>
                    <a:pt x="212" y="242"/>
                    <a:pt x="211" y="242"/>
                    <a:pt x="211" y="241"/>
                  </a:cubicBezTo>
                  <a:cubicBezTo>
                    <a:pt x="211" y="241"/>
                    <a:pt x="211" y="241"/>
                    <a:pt x="210" y="241"/>
                  </a:cubicBezTo>
                  <a:cubicBezTo>
                    <a:pt x="207" y="236"/>
                    <a:pt x="207" y="236"/>
                    <a:pt x="207" y="236"/>
                  </a:cubicBezTo>
                  <a:cubicBezTo>
                    <a:pt x="208" y="237"/>
                    <a:pt x="208" y="237"/>
                    <a:pt x="208" y="237"/>
                  </a:cubicBezTo>
                  <a:cubicBezTo>
                    <a:pt x="209" y="237"/>
                    <a:pt x="209" y="237"/>
                    <a:pt x="209" y="237"/>
                  </a:cubicBezTo>
                  <a:cubicBezTo>
                    <a:pt x="217" y="237"/>
                    <a:pt x="217" y="237"/>
                    <a:pt x="217" y="237"/>
                  </a:cubicBezTo>
                  <a:cubicBezTo>
                    <a:pt x="217" y="237"/>
                    <a:pt x="218" y="238"/>
                    <a:pt x="218" y="238"/>
                  </a:cubicBezTo>
                  <a:cubicBezTo>
                    <a:pt x="218" y="238"/>
                    <a:pt x="218" y="238"/>
                    <a:pt x="219" y="238"/>
                  </a:cubicBezTo>
                  <a:cubicBezTo>
                    <a:pt x="215" y="233"/>
                    <a:pt x="215" y="233"/>
                    <a:pt x="215" y="233"/>
                  </a:cubicBezTo>
                  <a:cubicBezTo>
                    <a:pt x="215" y="233"/>
                    <a:pt x="215" y="233"/>
                    <a:pt x="214" y="233"/>
                  </a:cubicBezTo>
                  <a:cubicBezTo>
                    <a:pt x="214" y="233"/>
                    <a:pt x="214" y="232"/>
                    <a:pt x="213" y="232"/>
                  </a:cubicBezTo>
                  <a:cubicBezTo>
                    <a:pt x="206" y="232"/>
                    <a:pt x="206" y="232"/>
                    <a:pt x="206" y="232"/>
                  </a:cubicBezTo>
                  <a:cubicBezTo>
                    <a:pt x="206" y="232"/>
                    <a:pt x="205" y="232"/>
                    <a:pt x="205" y="232"/>
                  </a:cubicBezTo>
                  <a:cubicBezTo>
                    <a:pt x="205" y="232"/>
                    <a:pt x="204" y="232"/>
                    <a:pt x="204" y="231"/>
                  </a:cubicBezTo>
                  <a:cubicBezTo>
                    <a:pt x="201" y="227"/>
                    <a:pt x="201" y="227"/>
                    <a:pt x="201" y="227"/>
                  </a:cubicBezTo>
                  <a:cubicBezTo>
                    <a:pt x="201" y="227"/>
                    <a:pt x="201" y="227"/>
                    <a:pt x="202" y="227"/>
                  </a:cubicBezTo>
                  <a:cubicBezTo>
                    <a:pt x="202" y="228"/>
                    <a:pt x="202" y="228"/>
                    <a:pt x="203" y="228"/>
                  </a:cubicBezTo>
                  <a:cubicBezTo>
                    <a:pt x="210" y="228"/>
                    <a:pt x="210" y="228"/>
                    <a:pt x="210" y="228"/>
                  </a:cubicBezTo>
                  <a:cubicBezTo>
                    <a:pt x="211" y="228"/>
                    <a:pt x="211" y="228"/>
                    <a:pt x="211" y="228"/>
                  </a:cubicBezTo>
                  <a:cubicBezTo>
                    <a:pt x="212" y="228"/>
                    <a:pt x="212" y="228"/>
                    <a:pt x="212" y="229"/>
                  </a:cubicBezTo>
                  <a:cubicBezTo>
                    <a:pt x="209" y="224"/>
                    <a:pt x="209" y="224"/>
                    <a:pt x="209" y="224"/>
                  </a:cubicBezTo>
                  <a:cubicBezTo>
                    <a:pt x="208" y="223"/>
                    <a:pt x="208" y="223"/>
                    <a:pt x="208" y="223"/>
                  </a:cubicBezTo>
                  <a:cubicBezTo>
                    <a:pt x="207" y="223"/>
                    <a:pt x="207" y="223"/>
                    <a:pt x="207" y="223"/>
                  </a:cubicBezTo>
                  <a:cubicBezTo>
                    <a:pt x="201" y="223"/>
                    <a:pt x="201" y="223"/>
                    <a:pt x="201" y="223"/>
                  </a:cubicBezTo>
                  <a:cubicBezTo>
                    <a:pt x="200" y="223"/>
                    <a:pt x="200" y="223"/>
                    <a:pt x="200" y="222"/>
                  </a:cubicBezTo>
                  <a:cubicBezTo>
                    <a:pt x="199" y="222"/>
                    <a:pt x="199" y="222"/>
                    <a:pt x="199" y="222"/>
                  </a:cubicBezTo>
                  <a:cubicBezTo>
                    <a:pt x="195" y="216"/>
                    <a:pt x="195" y="216"/>
                    <a:pt x="195" y="216"/>
                  </a:cubicBezTo>
                  <a:cubicBezTo>
                    <a:pt x="203" y="215"/>
                    <a:pt x="209" y="210"/>
                    <a:pt x="211" y="204"/>
                  </a:cubicBezTo>
                  <a:cubicBezTo>
                    <a:pt x="212" y="197"/>
                    <a:pt x="205" y="189"/>
                    <a:pt x="193" y="187"/>
                  </a:cubicBezTo>
                  <a:cubicBezTo>
                    <a:pt x="192" y="187"/>
                    <a:pt x="190" y="186"/>
                    <a:pt x="190" y="184"/>
                  </a:cubicBezTo>
                  <a:cubicBezTo>
                    <a:pt x="190" y="182"/>
                    <a:pt x="191" y="180"/>
                    <a:pt x="193" y="180"/>
                  </a:cubicBezTo>
                  <a:cubicBezTo>
                    <a:pt x="191" y="179"/>
                    <a:pt x="190" y="179"/>
                    <a:pt x="189" y="179"/>
                  </a:cubicBezTo>
                  <a:cubicBezTo>
                    <a:pt x="184" y="179"/>
                    <a:pt x="180" y="183"/>
                    <a:pt x="180" y="187"/>
                  </a:cubicBezTo>
                  <a:cubicBezTo>
                    <a:pt x="180" y="188"/>
                    <a:pt x="180" y="189"/>
                    <a:pt x="180" y="189"/>
                  </a:cubicBezTo>
                  <a:cubicBezTo>
                    <a:pt x="175" y="192"/>
                    <a:pt x="169" y="196"/>
                    <a:pt x="166" y="201"/>
                  </a:cubicBezTo>
                  <a:cubicBezTo>
                    <a:pt x="170" y="200"/>
                    <a:pt x="174" y="199"/>
                    <a:pt x="179" y="199"/>
                  </a:cubicBezTo>
                  <a:cubicBezTo>
                    <a:pt x="179" y="199"/>
                    <a:pt x="179" y="198"/>
                    <a:pt x="179" y="198"/>
                  </a:cubicBezTo>
                  <a:cubicBezTo>
                    <a:pt x="179" y="195"/>
                    <a:pt x="181" y="192"/>
                    <a:pt x="185" y="192"/>
                  </a:cubicBezTo>
                  <a:cubicBezTo>
                    <a:pt x="185" y="192"/>
                    <a:pt x="185" y="192"/>
                    <a:pt x="185" y="192"/>
                  </a:cubicBezTo>
                  <a:cubicBezTo>
                    <a:pt x="182" y="193"/>
                    <a:pt x="181" y="195"/>
                    <a:pt x="181" y="197"/>
                  </a:cubicBezTo>
                  <a:cubicBezTo>
                    <a:pt x="181" y="199"/>
                    <a:pt x="183" y="200"/>
                    <a:pt x="184" y="200"/>
                  </a:cubicBezTo>
                  <a:cubicBezTo>
                    <a:pt x="185" y="200"/>
                    <a:pt x="186" y="200"/>
                    <a:pt x="186" y="199"/>
                  </a:cubicBezTo>
                  <a:cubicBezTo>
                    <a:pt x="186" y="199"/>
                    <a:pt x="186" y="199"/>
                    <a:pt x="186" y="198"/>
                  </a:cubicBezTo>
                  <a:cubicBezTo>
                    <a:pt x="186" y="196"/>
                    <a:pt x="188" y="194"/>
                    <a:pt x="190" y="194"/>
                  </a:cubicBezTo>
                  <a:cubicBezTo>
                    <a:pt x="191" y="194"/>
                    <a:pt x="191" y="194"/>
                    <a:pt x="191" y="194"/>
                  </a:cubicBezTo>
                  <a:cubicBezTo>
                    <a:pt x="189" y="195"/>
                    <a:pt x="188" y="196"/>
                    <a:pt x="188" y="198"/>
                  </a:cubicBezTo>
                  <a:cubicBezTo>
                    <a:pt x="188" y="201"/>
                    <a:pt x="190" y="203"/>
                    <a:pt x="193" y="203"/>
                  </a:cubicBezTo>
                  <a:cubicBezTo>
                    <a:pt x="193" y="203"/>
                    <a:pt x="194" y="203"/>
                    <a:pt x="194" y="203"/>
                  </a:cubicBezTo>
                  <a:cubicBezTo>
                    <a:pt x="194" y="203"/>
                    <a:pt x="194" y="203"/>
                    <a:pt x="194" y="202"/>
                  </a:cubicBezTo>
                  <a:cubicBezTo>
                    <a:pt x="194" y="200"/>
                    <a:pt x="195" y="199"/>
                    <a:pt x="197" y="199"/>
                  </a:cubicBezTo>
                  <a:cubicBezTo>
                    <a:pt x="199" y="199"/>
                    <a:pt x="201" y="200"/>
                    <a:pt x="201" y="202"/>
                  </a:cubicBezTo>
                  <a:cubicBezTo>
                    <a:pt x="201" y="206"/>
                    <a:pt x="196" y="207"/>
                    <a:pt x="193" y="206"/>
                  </a:cubicBezTo>
                  <a:cubicBezTo>
                    <a:pt x="183" y="203"/>
                    <a:pt x="174" y="202"/>
                    <a:pt x="165" y="203"/>
                  </a:cubicBezTo>
                  <a:cubicBezTo>
                    <a:pt x="154" y="205"/>
                    <a:pt x="135" y="212"/>
                    <a:pt x="116" y="212"/>
                  </a:cubicBezTo>
                  <a:cubicBezTo>
                    <a:pt x="111" y="211"/>
                    <a:pt x="107" y="211"/>
                    <a:pt x="102" y="209"/>
                  </a:cubicBezTo>
                  <a:cubicBezTo>
                    <a:pt x="102" y="210"/>
                    <a:pt x="103" y="211"/>
                    <a:pt x="103" y="211"/>
                  </a:cubicBezTo>
                  <a:cubicBezTo>
                    <a:pt x="105" y="214"/>
                    <a:pt x="106" y="217"/>
                    <a:pt x="104" y="221"/>
                  </a:cubicBezTo>
                  <a:cubicBezTo>
                    <a:pt x="104" y="217"/>
                    <a:pt x="100" y="213"/>
                    <a:pt x="97" y="211"/>
                  </a:cubicBezTo>
                  <a:cubicBezTo>
                    <a:pt x="96" y="210"/>
                    <a:pt x="96" y="209"/>
                    <a:pt x="96" y="208"/>
                  </a:cubicBezTo>
                  <a:cubicBezTo>
                    <a:pt x="97" y="203"/>
                    <a:pt x="97" y="203"/>
                    <a:pt x="97" y="203"/>
                  </a:cubicBezTo>
                  <a:cubicBezTo>
                    <a:pt x="97" y="203"/>
                    <a:pt x="97" y="204"/>
                    <a:pt x="97" y="204"/>
                  </a:cubicBezTo>
                  <a:cubicBezTo>
                    <a:pt x="97" y="204"/>
                    <a:pt x="97" y="205"/>
                    <a:pt x="97" y="205"/>
                  </a:cubicBezTo>
                  <a:cubicBezTo>
                    <a:pt x="99" y="207"/>
                    <a:pt x="99" y="207"/>
                    <a:pt x="99" y="207"/>
                  </a:cubicBezTo>
                  <a:cubicBezTo>
                    <a:pt x="100" y="202"/>
                    <a:pt x="99" y="197"/>
                    <a:pt x="96" y="192"/>
                  </a:cubicBezTo>
                  <a:cubicBezTo>
                    <a:pt x="97" y="189"/>
                    <a:pt x="97" y="185"/>
                    <a:pt x="96" y="181"/>
                  </a:cubicBezTo>
                  <a:cubicBezTo>
                    <a:pt x="96" y="184"/>
                    <a:pt x="95" y="185"/>
                    <a:pt x="93" y="186"/>
                  </a:cubicBezTo>
                  <a:cubicBezTo>
                    <a:pt x="91" y="188"/>
                    <a:pt x="91" y="190"/>
                    <a:pt x="92" y="192"/>
                  </a:cubicBezTo>
                  <a:cubicBezTo>
                    <a:pt x="90" y="191"/>
                    <a:pt x="87" y="187"/>
                    <a:pt x="89" y="185"/>
                  </a:cubicBezTo>
                  <a:cubicBezTo>
                    <a:pt x="90" y="182"/>
                    <a:pt x="95" y="184"/>
                    <a:pt x="96" y="180"/>
                  </a:cubicBezTo>
                  <a:cubicBezTo>
                    <a:pt x="93" y="179"/>
                    <a:pt x="90" y="179"/>
                    <a:pt x="89" y="180"/>
                  </a:cubicBezTo>
                  <a:cubicBezTo>
                    <a:pt x="87" y="177"/>
                    <a:pt x="84" y="176"/>
                    <a:pt x="81" y="176"/>
                  </a:cubicBezTo>
                  <a:cubicBezTo>
                    <a:pt x="79" y="174"/>
                    <a:pt x="76" y="173"/>
                    <a:pt x="72" y="174"/>
                  </a:cubicBezTo>
                  <a:cubicBezTo>
                    <a:pt x="68" y="173"/>
                    <a:pt x="65" y="174"/>
                    <a:pt x="63" y="176"/>
                  </a:cubicBezTo>
                  <a:cubicBezTo>
                    <a:pt x="60" y="176"/>
                    <a:pt x="57" y="177"/>
                    <a:pt x="56" y="180"/>
                  </a:cubicBezTo>
                  <a:cubicBezTo>
                    <a:pt x="55" y="179"/>
                    <a:pt x="52" y="179"/>
                    <a:pt x="48" y="180"/>
                  </a:cubicBezTo>
                  <a:cubicBezTo>
                    <a:pt x="49" y="184"/>
                    <a:pt x="54" y="182"/>
                    <a:pt x="56" y="185"/>
                  </a:cubicBezTo>
                  <a:cubicBezTo>
                    <a:pt x="57" y="187"/>
                    <a:pt x="54" y="191"/>
                    <a:pt x="52" y="192"/>
                  </a:cubicBezTo>
                  <a:cubicBezTo>
                    <a:pt x="54" y="190"/>
                    <a:pt x="53" y="188"/>
                    <a:pt x="51" y="186"/>
                  </a:cubicBezTo>
                  <a:cubicBezTo>
                    <a:pt x="50" y="185"/>
                    <a:pt x="48" y="184"/>
                    <a:pt x="48" y="181"/>
                  </a:cubicBezTo>
                  <a:cubicBezTo>
                    <a:pt x="47" y="185"/>
                    <a:pt x="47" y="189"/>
                    <a:pt x="48" y="192"/>
                  </a:cubicBezTo>
                  <a:cubicBezTo>
                    <a:pt x="45" y="197"/>
                    <a:pt x="44" y="202"/>
                    <a:pt x="45" y="207"/>
                  </a:cubicBezTo>
                  <a:cubicBezTo>
                    <a:pt x="47" y="205"/>
                    <a:pt x="47" y="205"/>
                    <a:pt x="47" y="205"/>
                  </a:cubicBezTo>
                  <a:cubicBezTo>
                    <a:pt x="47" y="205"/>
                    <a:pt x="47" y="204"/>
                    <a:pt x="47" y="204"/>
                  </a:cubicBezTo>
                  <a:cubicBezTo>
                    <a:pt x="48" y="204"/>
                    <a:pt x="48" y="203"/>
                    <a:pt x="47" y="203"/>
                  </a:cubicBezTo>
                  <a:cubicBezTo>
                    <a:pt x="48" y="208"/>
                    <a:pt x="48" y="208"/>
                    <a:pt x="48" y="208"/>
                  </a:cubicBezTo>
                  <a:cubicBezTo>
                    <a:pt x="49" y="209"/>
                    <a:pt x="48" y="210"/>
                    <a:pt x="47" y="211"/>
                  </a:cubicBezTo>
                  <a:cubicBezTo>
                    <a:pt x="44" y="213"/>
                    <a:pt x="40" y="217"/>
                    <a:pt x="40" y="221"/>
                  </a:cubicBezTo>
                  <a:cubicBezTo>
                    <a:pt x="39" y="217"/>
                    <a:pt x="39" y="214"/>
                    <a:pt x="41" y="211"/>
                  </a:cubicBezTo>
                  <a:cubicBezTo>
                    <a:pt x="35" y="208"/>
                    <a:pt x="31" y="203"/>
                    <a:pt x="30" y="202"/>
                  </a:cubicBezTo>
                  <a:cubicBezTo>
                    <a:pt x="28" y="200"/>
                    <a:pt x="29" y="197"/>
                    <a:pt x="30" y="195"/>
                  </a:cubicBezTo>
                  <a:cubicBezTo>
                    <a:pt x="33" y="191"/>
                    <a:pt x="34" y="186"/>
                    <a:pt x="30" y="183"/>
                  </a:cubicBezTo>
                  <a:cubicBezTo>
                    <a:pt x="30" y="182"/>
                    <a:pt x="30" y="182"/>
                    <a:pt x="30" y="182"/>
                  </a:cubicBezTo>
                  <a:cubicBezTo>
                    <a:pt x="30" y="179"/>
                    <a:pt x="28" y="177"/>
                    <a:pt x="25" y="176"/>
                  </a:cubicBezTo>
                  <a:cubicBezTo>
                    <a:pt x="26" y="177"/>
                    <a:pt x="26" y="178"/>
                    <a:pt x="26" y="179"/>
                  </a:cubicBezTo>
                  <a:cubicBezTo>
                    <a:pt x="26" y="180"/>
                    <a:pt x="26" y="181"/>
                    <a:pt x="25" y="182"/>
                  </a:cubicBezTo>
                  <a:cubicBezTo>
                    <a:pt x="26" y="183"/>
                    <a:pt x="26" y="184"/>
                    <a:pt x="26" y="185"/>
                  </a:cubicBezTo>
                  <a:cubicBezTo>
                    <a:pt x="26" y="186"/>
                    <a:pt x="26" y="187"/>
                    <a:pt x="25" y="188"/>
                  </a:cubicBezTo>
                  <a:cubicBezTo>
                    <a:pt x="25" y="187"/>
                    <a:pt x="25" y="187"/>
                    <a:pt x="25" y="186"/>
                  </a:cubicBezTo>
                  <a:cubicBezTo>
                    <a:pt x="25" y="183"/>
                    <a:pt x="23" y="181"/>
                    <a:pt x="20" y="180"/>
                  </a:cubicBezTo>
                  <a:cubicBezTo>
                    <a:pt x="20" y="178"/>
                    <a:pt x="18" y="176"/>
                    <a:pt x="16" y="176"/>
                  </a:cubicBezTo>
                  <a:cubicBezTo>
                    <a:pt x="15" y="176"/>
                    <a:pt x="13" y="177"/>
                    <a:pt x="13" y="178"/>
                  </a:cubicBezTo>
                  <a:cubicBezTo>
                    <a:pt x="14" y="178"/>
                    <a:pt x="16" y="179"/>
                    <a:pt x="16" y="181"/>
                  </a:cubicBezTo>
                  <a:cubicBezTo>
                    <a:pt x="15" y="182"/>
                    <a:pt x="14" y="183"/>
                    <a:pt x="14" y="184"/>
                  </a:cubicBezTo>
                  <a:cubicBezTo>
                    <a:pt x="14" y="184"/>
                    <a:pt x="14" y="184"/>
                    <a:pt x="14" y="184"/>
                  </a:cubicBezTo>
                  <a:cubicBezTo>
                    <a:pt x="17" y="184"/>
                    <a:pt x="20" y="186"/>
                    <a:pt x="20" y="189"/>
                  </a:cubicBezTo>
                  <a:cubicBezTo>
                    <a:pt x="20" y="189"/>
                    <a:pt x="20" y="190"/>
                    <a:pt x="19" y="190"/>
                  </a:cubicBezTo>
                  <a:cubicBezTo>
                    <a:pt x="19" y="189"/>
                    <a:pt x="19" y="188"/>
                    <a:pt x="18" y="187"/>
                  </a:cubicBezTo>
                  <a:cubicBezTo>
                    <a:pt x="16" y="185"/>
                    <a:pt x="14" y="185"/>
                    <a:pt x="11" y="186"/>
                  </a:cubicBezTo>
                  <a:cubicBezTo>
                    <a:pt x="10" y="185"/>
                    <a:pt x="9" y="184"/>
                    <a:pt x="8" y="184"/>
                  </a:cubicBezTo>
                  <a:cubicBezTo>
                    <a:pt x="6" y="184"/>
                    <a:pt x="5" y="185"/>
                    <a:pt x="4" y="186"/>
                  </a:cubicBezTo>
                  <a:cubicBezTo>
                    <a:pt x="5" y="186"/>
                    <a:pt x="7" y="187"/>
                    <a:pt x="8" y="188"/>
                  </a:cubicBezTo>
                  <a:cubicBezTo>
                    <a:pt x="5" y="191"/>
                    <a:pt x="5" y="196"/>
                    <a:pt x="8" y="198"/>
                  </a:cubicBezTo>
                  <a:cubicBezTo>
                    <a:pt x="9" y="200"/>
                    <a:pt x="12" y="200"/>
                    <a:pt x="14" y="199"/>
                  </a:cubicBezTo>
                  <a:cubicBezTo>
                    <a:pt x="14" y="199"/>
                    <a:pt x="14" y="199"/>
                    <a:pt x="15" y="199"/>
                  </a:cubicBezTo>
                  <a:cubicBezTo>
                    <a:pt x="15" y="199"/>
                    <a:pt x="16" y="200"/>
                    <a:pt x="16" y="201"/>
                  </a:cubicBezTo>
                  <a:cubicBezTo>
                    <a:pt x="16" y="201"/>
                    <a:pt x="15" y="202"/>
                    <a:pt x="15" y="202"/>
                  </a:cubicBezTo>
                  <a:cubicBezTo>
                    <a:pt x="14" y="202"/>
                    <a:pt x="14" y="202"/>
                    <a:pt x="14" y="202"/>
                  </a:cubicBezTo>
                  <a:cubicBezTo>
                    <a:pt x="13" y="201"/>
                    <a:pt x="12" y="201"/>
                    <a:pt x="12" y="201"/>
                  </a:cubicBezTo>
                  <a:cubicBezTo>
                    <a:pt x="10" y="201"/>
                    <a:pt x="8" y="202"/>
                    <a:pt x="8" y="204"/>
                  </a:cubicBezTo>
                  <a:cubicBezTo>
                    <a:pt x="8" y="204"/>
                    <a:pt x="8" y="205"/>
                    <a:pt x="8" y="205"/>
                  </a:cubicBezTo>
                  <a:cubicBezTo>
                    <a:pt x="8" y="205"/>
                    <a:pt x="8" y="205"/>
                    <a:pt x="7" y="205"/>
                  </a:cubicBezTo>
                  <a:cubicBezTo>
                    <a:pt x="7" y="205"/>
                    <a:pt x="6" y="204"/>
                    <a:pt x="5" y="204"/>
                  </a:cubicBezTo>
                  <a:cubicBezTo>
                    <a:pt x="5" y="204"/>
                    <a:pt x="5" y="205"/>
                    <a:pt x="5" y="205"/>
                  </a:cubicBezTo>
                  <a:cubicBezTo>
                    <a:pt x="5" y="207"/>
                    <a:pt x="7" y="209"/>
                    <a:pt x="9" y="209"/>
                  </a:cubicBezTo>
                  <a:cubicBezTo>
                    <a:pt x="10" y="212"/>
                    <a:pt x="12" y="213"/>
                    <a:pt x="15" y="213"/>
                  </a:cubicBezTo>
                  <a:cubicBezTo>
                    <a:pt x="17" y="213"/>
                    <a:pt x="18" y="213"/>
                    <a:pt x="19" y="212"/>
                  </a:cubicBezTo>
                  <a:cubicBezTo>
                    <a:pt x="20" y="212"/>
                    <a:pt x="20" y="212"/>
                    <a:pt x="21" y="212"/>
                  </a:cubicBezTo>
                  <a:cubicBezTo>
                    <a:pt x="22" y="212"/>
                    <a:pt x="24" y="213"/>
                    <a:pt x="24" y="215"/>
                  </a:cubicBezTo>
                  <a:cubicBezTo>
                    <a:pt x="24" y="216"/>
                    <a:pt x="23" y="217"/>
                    <a:pt x="22" y="218"/>
                  </a:cubicBezTo>
                  <a:cubicBezTo>
                    <a:pt x="19" y="218"/>
                    <a:pt x="19" y="218"/>
                    <a:pt x="19" y="218"/>
                  </a:cubicBezTo>
                  <a:cubicBezTo>
                    <a:pt x="19" y="218"/>
                    <a:pt x="18" y="218"/>
                    <a:pt x="18" y="218"/>
                  </a:cubicBezTo>
                  <a:cubicBezTo>
                    <a:pt x="18" y="218"/>
                    <a:pt x="17" y="218"/>
                    <a:pt x="17" y="218"/>
                  </a:cubicBezTo>
                  <a:cubicBezTo>
                    <a:pt x="22" y="223"/>
                    <a:pt x="22" y="223"/>
                    <a:pt x="22" y="223"/>
                  </a:cubicBezTo>
                  <a:cubicBezTo>
                    <a:pt x="23" y="223"/>
                    <a:pt x="23" y="223"/>
                    <a:pt x="23" y="223"/>
                  </a:cubicBezTo>
                  <a:cubicBezTo>
                    <a:pt x="24" y="223"/>
                    <a:pt x="24" y="223"/>
                    <a:pt x="24" y="223"/>
                  </a:cubicBezTo>
                  <a:cubicBezTo>
                    <a:pt x="29" y="222"/>
                    <a:pt x="29" y="222"/>
                    <a:pt x="29" y="222"/>
                  </a:cubicBezTo>
                  <a:cubicBezTo>
                    <a:pt x="29" y="222"/>
                    <a:pt x="30" y="222"/>
                    <a:pt x="30" y="222"/>
                  </a:cubicBezTo>
                  <a:cubicBezTo>
                    <a:pt x="30" y="222"/>
                    <a:pt x="31" y="222"/>
                    <a:pt x="31" y="223"/>
                  </a:cubicBezTo>
                  <a:cubicBezTo>
                    <a:pt x="34" y="226"/>
                    <a:pt x="34" y="226"/>
                    <a:pt x="34" y="226"/>
                  </a:cubicBezTo>
                  <a:cubicBezTo>
                    <a:pt x="34" y="226"/>
                    <a:pt x="34" y="226"/>
                    <a:pt x="34" y="226"/>
                  </a:cubicBezTo>
                  <a:cubicBezTo>
                    <a:pt x="33" y="226"/>
                    <a:pt x="33" y="225"/>
                    <a:pt x="32" y="226"/>
                  </a:cubicBezTo>
                  <a:cubicBezTo>
                    <a:pt x="28" y="227"/>
                    <a:pt x="28" y="227"/>
                    <a:pt x="28" y="227"/>
                  </a:cubicBezTo>
                  <a:cubicBezTo>
                    <a:pt x="28" y="227"/>
                    <a:pt x="27" y="227"/>
                    <a:pt x="27" y="226"/>
                  </a:cubicBezTo>
                  <a:cubicBezTo>
                    <a:pt x="27" y="226"/>
                    <a:pt x="26" y="226"/>
                    <a:pt x="26" y="226"/>
                  </a:cubicBezTo>
                  <a:cubicBezTo>
                    <a:pt x="31" y="231"/>
                    <a:pt x="31" y="231"/>
                    <a:pt x="31" y="231"/>
                  </a:cubicBezTo>
                  <a:cubicBezTo>
                    <a:pt x="31" y="231"/>
                    <a:pt x="31" y="231"/>
                    <a:pt x="32" y="231"/>
                  </a:cubicBezTo>
                  <a:cubicBezTo>
                    <a:pt x="32" y="231"/>
                    <a:pt x="33" y="231"/>
                    <a:pt x="33" y="231"/>
                  </a:cubicBezTo>
                  <a:cubicBezTo>
                    <a:pt x="37" y="230"/>
                    <a:pt x="37" y="230"/>
                    <a:pt x="37" y="230"/>
                  </a:cubicBezTo>
                  <a:cubicBezTo>
                    <a:pt x="38" y="230"/>
                    <a:pt x="38" y="230"/>
                    <a:pt x="38" y="230"/>
                  </a:cubicBezTo>
                  <a:cubicBezTo>
                    <a:pt x="39" y="230"/>
                    <a:pt x="39" y="230"/>
                    <a:pt x="39" y="231"/>
                  </a:cubicBezTo>
                  <a:cubicBezTo>
                    <a:pt x="43" y="234"/>
                    <a:pt x="43" y="234"/>
                    <a:pt x="43" y="234"/>
                  </a:cubicBezTo>
                  <a:cubicBezTo>
                    <a:pt x="43" y="234"/>
                    <a:pt x="42" y="234"/>
                    <a:pt x="42" y="234"/>
                  </a:cubicBezTo>
                  <a:cubicBezTo>
                    <a:pt x="42" y="234"/>
                    <a:pt x="41" y="234"/>
                    <a:pt x="41" y="234"/>
                  </a:cubicBezTo>
                  <a:cubicBezTo>
                    <a:pt x="37" y="235"/>
                    <a:pt x="37" y="235"/>
                    <a:pt x="37" y="235"/>
                  </a:cubicBezTo>
                  <a:cubicBezTo>
                    <a:pt x="36" y="235"/>
                    <a:pt x="36" y="235"/>
                    <a:pt x="35" y="235"/>
                  </a:cubicBezTo>
                  <a:cubicBezTo>
                    <a:pt x="35" y="234"/>
                    <a:pt x="35" y="234"/>
                    <a:pt x="35" y="234"/>
                  </a:cubicBezTo>
                  <a:cubicBezTo>
                    <a:pt x="39" y="239"/>
                    <a:pt x="39" y="239"/>
                    <a:pt x="39" y="239"/>
                  </a:cubicBezTo>
                  <a:cubicBezTo>
                    <a:pt x="40" y="239"/>
                    <a:pt x="40" y="239"/>
                    <a:pt x="40" y="239"/>
                  </a:cubicBezTo>
                  <a:cubicBezTo>
                    <a:pt x="41" y="239"/>
                    <a:pt x="41" y="239"/>
                    <a:pt x="41" y="239"/>
                  </a:cubicBezTo>
                  <a:cubicBezTo>
                    <a:pt x="47" y="238"/>
                    <a:pt x="47" y="238"/>
                    <a:pt x="47" y="238"/>
                  </a:cubicBezTo>
                  <a:cubicBezTo>
                    <a:pt x="42" y="241"/>
                    <a:pt x="36" y="244"/>
                    <a:pt x="30" y="248"/>
                  </a:cubicBezTo>
                  <a:cubicBezTo>
                    <a:pt x="27" y="250"/>
                    <a:pt x="23" y="250"/>
                    <a:pt x="19" y="249"/>
                  </a:cubicBezTo>
                  <a:cubicBezTo>
                    <a:pt x="17" y="248"/>
                    <a:pt x="14" y="248"/>
                    <a:pt x="13" y="248"/>
                  </a:cubicBezTo>
                  <a:cubicBezTo>
                    <a:pt x="11" y="248"/>
                    <a:pt x="9" y="249"/>
                    <a:pt x="8" y="251"/>
                  </a:cubicBezTo>
                  <a:cubicBezTo>
                    <a:pt x="9" y="251"/>
                    <a:pt x="10" y="251"/>
                    <a:pt x="11" y="251"/>
                  </a:cubicBezTo>
                  <a:cubicBezTo>
                    <a:pt x="12" y="251"/>
                    <a:pt x="14" y="251"/>
                    <a:pt x="15" y="253"/>
                  </a:cubicBezTo>
                  <a:cubicBezTo>
                    <a:pt x="13" y="252"/>
                    <a:pt x="11" y="252"/>
                    <a:pt x="9" y="253"/>
                  </a:cubicBezTo>
                  <a:cubicBezTo>
                    <a:pt x="4" y="254"/>
                    <a:pt x="2" y="258"/>
                    <a:pt x="3" y="262"/>
                  </a:cubicBezTo>
                  <a:cubicBezTo>
                    <a:pt x="1" y="262"/>
                    <a:pt x="0" y="264"/>
                    <a:pt x="0" y="266"/>
                  </a:cubicBezTo>
                  <a:cubicBezTo>
                    <a:pt x="0" y="267"/>
                    <a:pt x="1" y="268"/>
                    <a:pt x="1" y="269"/>
                  </a:cubicBezTo>
                  <a:cubicBezTo>
                    <a:pt x="2" y="267"/>
                    <a:pt x="3" y="265"/>
                    <a:pt x="5" y="265"/>
                  </a:cubicBezTo>
                  <a:cubicBezTo>
                    <a:pt x="6" y="266"/>
                    <a:pt x="7" y="266"/>
                    <a:pt x="8" y="267"/>
                  </a:cubicBezTo>
                  <a:cubicBezTo>
                    <a:pt x="9" y="266"/>
                    <a:pt x="9" y="266"/>
                    <a:pt x="9" y="265"/>
                  </a:cubicBezTo>
                  <a:cubicBezTo>
                    <a:pt x="9" y="265"/>
                    <a:pt x="9" y="264"/>
                    <a:pt x="9" y="264"/>
                  </a:cubicBezTo>
                  <a:cubicBezTo>
                    <a:pt x="9" y="260"/>
                    <a:pt x="13" y="257"/>
                    <a:pt x="16" y="257"/>
                  </a:cubicBezTo>
                  <a:cubicBezTo>
                    <a:pt x="17" y="257"/>
                    <a:pt x="17" y="257"/>
                    <a:pt x="17" y="257"/>
                  </a:cubicBezTo>
                  <a:cubicBezTo>
                    <a:pt x="14" y="258"/>
                    <a:pt x="12" y="261"/>
                    <a:pt x="12" y="264"/>
                  </a:cubicBezTo>
                  <a:cubicBezTo>
                    <a:pt x="12" y="264"/>
                    <a:pt x="12" y="265"/>
                    <a:pt x="12" y="265"/>
                  </a:cubicBezTo>
                  <a:cubicBezTo>
                    <a:pt x="10" y="266"/>
                    <a:pt x="9" y="267"/>
                    <a:pt x="9" y="269"/>
                  </a:cubicBezTo>
                  <a:cubicBezTo>
                    <a:pt x="9" y="270"/>
                    <a:pt x="10" y="271"/>
                    <a:pt x="10" y="272"/>
                  </a:cubicBezTo>
                  <a:cubicBezTo>
                    <a:pt x="12" y="270"/>
                    <a:pt x="14" y="268"/>
                    <a:pt x="17" y="268"/>
                  </a:cubicBezTo>
                  <a:cubicBezTo>
                    <a:pt x="18" y="268"/>
                    <a:pt x="19" y="268"/>
                    <a:pt x="20" y="268"/>
                  </a:cubicBezTo>
                  <a:cubicBezTo>
                    <a:pt x="21" y="268"/>
                    <a:pt x="21" y="268"/>
                    <a:pt x="22" y="268"/>
                  </a:cubicBezTo>
                  <a:cubicBezTo>
                    <a:pt x="21" y="267"/>
                    <a:pt x="21" y="266"/>
                    <a:pt x="21" y="265"/>
                  </a:cubicBezTo>
                  <a:cubicBezTo>
                    <a:pt x="21" y="262"/>
                    <a:pt x="23" y="260"/>
                    <a:pt x="26" y="260"/>
                  </a:cubicBezTo>
                  <a:cubicBezTo>
                    <a:pt x="27" y="260"/>
                    <a:pt x="27" y="260"/>
                    <a:pt x="27" y="260"/>
                  </a:cubicBezTo>
                  <a:cubicBezTo>
                    <a:pt x="24" y="261"/>
                    <a:pt x="23" y="263"/>
                    <a:pt x="23" y="266"/>
                  </a:cubicBezTo>
                  <a:cubicBezTo>
                    <a:pt x="24" y="267"/>
                    <a:pt x="25" y="268"/>
                    <a:pt x="27" y="269"/>
                  </a:cubicBezTo>
                  <a:cubicBezTo>
                    <a:pt x="27" y="270"/>
                    <a:pt x="27" y="271"/>
                    <a:pt x="26" y="272"/>
                  </a:cubicBezTo>
                  <a:cubicBezTo>
                    <a:pt x="29" y="272"/>
                    <a:pt x="31" y="270"/>
                    <a:pt x="32" y="268"/>
                  </a:cubicBezTo>
                  <a:cubicBezTo>
                    <a:pt x="35" y="267"/>
                    <a:pt x="37" y="265"/>
                    <a:pt x="36" y="262"/>
                  </a:cubicBezTo>
                  <a:cubicBezTo>
                    <a:pt x="36" y="261"/>
                    <a:pt x="35" y="261"/>
                    <a:pt x="35" y="260"/>
                  </a:cubicBezTo>
                  <a:cubicBezTo>
                    <a:pt x="35" y="260"/>
                    <a:pt x="35" y="260"/>
                    <a:pt x="35" y="260"/>
                  </a:cubicBezTo>
                  <a:cubicBezTo>
                    <a:pt x="35" y="258"/>
                    <a:pt x="36" y="257"/>
                    <a:pt x="38" y="257"/>
                  </a:cubicBezTo>
                  <a:cubicBezTo>
                    <a:pt x="39" y="257"/>
                    <a:pt x="41" y="258"/>
                    <a:pt x="41" y="260"/>
                  </a:cubicBezTo>
                  <a:cubicBezTo>
                    <a:pt x="41" y="261"/>
                    <a:pt x="40" y="261"/>
                    <a:pt x="40" y="262"/>
                  </a:cubicBezTo>
                  <a:cubicBezTo>
                    <a:pt x="46" y="262"/>
                    <a:pt x="46" y="262"/>
                    <a:pt x="46" y="262"/>
                  </a:cubicBezTo>
                  <a:cubicBezTo>
                    <a:pt x="46" y="262"/>
                    <a:pt x="47" y="262"/>
                    <a:pt x="47" y="262"/>
                  </a:cubicBezTo>
                  <a:cubicBezTo>
                    <a:pt x="47" y="261"/>
                    <a:pt x="48" y="261"/>
                    <a:pt x="48" y="261"/>
                  </a:cubicBezTo>
                  <a:cubicBezTo>
                    <a:pt x="52" y="255"/>
                    <a:pt x="52" y="255"/>
                    <a:pt x="52" y="255"/>
                  </a:cubicBezTo>
                  <a:cubicBezTo>
                    <a:pt x="52" y="255"/>
                    <a:pt x="52" y="255"/>
                    <a:pt x="52" y="255"/>
                  </a:cubicBezTo>
                  <a:cubicBezTo>
                    <a:pt x="52" y="254"/>
                    <a:pt x="53" y="254"/>
                    <a:pt x="53" y="254"/>
                  </a:cubicBezTo>
                  <a:cubicBezTo>
                    <a:pt x="58" y="254"/>
                    <a:pt x="58" y="254"/>
                    <a:pt x="58" y="254"/>
                  </a:cubicBezTo>
                  <a:cubicBezTo>
                    <a:pt x="57" y="254"/>
                    <a:pt x="57" y="254"/>
                    <a:pt x="57" y="255"/>
                  </a:cubicBezTo>
                  <a:cubicBezTo>
                    <a:pt x="57" y="255"/>
                    <a:pt x="57" y="255"/>
                    <a:pt x="56" y="255"/>
                  </a:cubicBezTo>
                  <a:cubicBezTo>
                    <a:pt x="53" y="261"/>
                    <a:pt x="53" y="261"/>
                    <a:pt x="53" y="261"/>
                  </a:cubicBezTo>
                  <a:cubicBezTo>
                    <a:pt x="52" y="261"/>
                    <a:pt x="52" y="261"/>
                    <a:pt x="52" y="262"/>
                  </a:cubicBezTo>
                  <a:cubicBezTo>
                    <a:pt x="51" y="262"/>
                    <a:pt x="51" y="262"/>
                    <a:pt x="51" y="262"/>
                  </a:cubicBezTo>
                  <a:cubicBezTo>
                    <a:pt x="58" y="262"/>
                    <a:pt x="58" y="262"/>
                    <a:pt x="58" y="262"/>
                  </a:cubicBezTo>
                  <a:cubicBezTo>
                    <a:pt x="58" y="262"/>
                    <a:pt x="59" y="262"/>
                    <a:pt x="59" y="262"/>
                  </a:cubicBezTo>
                  <a:cubicBezTo>
                    <a:pt x="59" y="261"/>
                    <a:pt x="60" y="261"/>
                    <a:pt x="60" y="261"/>
                  </a:cubicBezTo>
                  <a:cubicBezTo>
                    <a:pt x="64" y="254"/>
                    <a:pt x="64" y="254"/>
                    <a:pt x="64" y="254"/>
                  </a:cubicBezTo>
                  <a:cubicBezTo>
                    <a:pt x="61" y="253"/>
                    <a:pt x="60" y="250"/>
                    <a:pt x="60" y="246"/>
                  </a:cubicBezTo>
                  <a:cubicBezTo>
                    <a:pt x="60" y="243"/>
                    <a:pt x="61" y="241"/>
                    <a:pt x="62" y="239"/>
                  </a:cubicBezTo>
                  <a:cubicBezTo>
                    <a:pt x="62" y="238"/>
                    <a:pt x="62" y="238"/>
                    <a:pt x="62" y="238"/>
                  </a:cubicBezTo>
                  <a:cubicBezTo>
                    <a:pt x="62" y="238"/>
                    <a:pt x="62" y="237"/>
                    <a:pt x="61" y="237"/>
                  </a:cubicBezTo>
                  <a:cubicBezTo>
                    <a:pt x="61" y="237"/>
                    <a:pt x="61" y="236"/>
                    <a:pt x="61" y="236"/>
                  </a:cubicBezTo>
                  <a:cubicBezTo>
                    <a:pt x="65" y="240"/>
                    <a:pt x="65" y="240"/>
                    <a:pt x="65" y="240"/>
                  </a:cubicBezTo>
                  <a:cubicBezTo>
                    <a:pt x="65" y="240"/>
                    <a:pt x="65" y="240"/>
                    <a:pt x="65" y="241"/>
                  </a:cubicBezTo>
                  <a:cubicBezTo>
                    <a:pt x="65" y="241"/>
                    <a:pt x="65" y="241"/>
                    <a:pt x="65" y="242"/>
                  </a:cubicBezTo>
                  <a:cubicBezTo>
                    <a:pt x="65" y="243"/>
                    <a:pt x="65" y="243"/>
                    <a:pt x="65" y="243"/>
                  </a:cubicBezTo>
                  <a:cubicBezTo>
                    <a:pt x="65" y="244"/>
                    <a:pt x="63" y="247"/>
                    <a:pt x="67" y="250"/>
                  </a:cubicBezTo>
                  <a:cubicBezTo>
                    <a:pt x="67" y="251"/>
                    <a:pt x="67" y="251"/>
                    <a:pt x="68" y="251"/>
                  </a:cubicBezTo>
                  <a:cubicBezTo>
                    <a:pt x="70" y="253"/>
                    <a:pt x="70" y="253"/>
                    <a:pt x="70" y="253"/>
                  </a:cubicBezTo>
                  <a:cubicBezTo>
                    <a:pt x="70" y="243"/>
                    <a:pt x="70" y="243"/>
                    <a:pt x="70" y="243"/>
                  </a:cubicBezTo>
                  <a:cubicBezTo>
                    <a:pt x="74" y="243"/>
                    <a:pt x="74" y="243"/>
                    <a:pt x="74" y="243"/>
                  </a:cubicBezTo>
                  <a:cubicBezTo>
                    <a:pt x="74" y="254"/>
                    <a:pt x="74" y="254"/>
                    <a:pt x="74" y="254"/>
                  </a:cubicBezTo>
                  <a:cubicBezTo>
                    <a:pt x="74" y="254"/>
                    <a:pt x="74" y="255"/>
                    <a:pt x="74" y="255"/>
                  </a:cubicBezTo>
                  <a:cubicBezTo>
                    <a:pt x="74" y="255"/>
                    <a:pt x="75" y="256"/>
                    <a:pt x="75" y="256"/>
                  </a:cubicBezTo>
                  <a:cubicBezTo>
                    <a:pt x="78" y="258"/>
                    <a:pt x="78" y="258"/>
                    <a:pt x="78" y="258"/>
                  </a:cubicBezTo>
                  <a:cubicBezTo>
                    <a:pt x="79" y="258"/>
                    <a:pt x="79" y="258"/>
                    <a:pt x="79" y="258"/>
                  </a:cubicBezTo>
                  <a:cubicBezTo>
                    <a:pt x="80" y="258"/>
                    <a:pt x="80" y="258"/>
                    <a:pt x="81" y="258"/>
                  </a:cubicBezTo>
                  <a:cubicBezTo>
                    <a:pt x="87" y="255"/>
                    <a:pt x="87" y="255"/>
                    <a:pt x="87" y="255"/>
                  </a:cubicBezTo>
                  <a:cubicBezTo>
                    <a:pt x="87" y="255"/>
                    <a:pt x="86" y="256"/>
                    <a:pt x="86" y="255"/>
                  </a:cubicBezTo>
                  <a:cubicBezTo>
                    <a:pt x="85" y="255"/>
                    <a:pt x="85" y="255"/>
                    <a:pt x="85" y="255"/>
                  </a:cubicBezTo>
                  <a:cubicBezTo>
                    <a:pt x="77" y="250"/>
                    <a:pt x="77" y="250"/>
                    <a:pt x="77" y="250"/>
                  </a:cubicBezTo>
                  <a:cubicBezTo>
                    <a:pt x="81" y="247"/>
                    <a:pt x="79" y="244"/>
                    <a:pt x="79" y="243"/>
                  </a:cubicBezTo>
                  <a:cubicBezTo>
                    <a:pt x="79" y="242"/>
                    <a:pt x="79" y="242"/>
                    <a:pt x="79" y="242"/>
                  </a:cubicBezTo>
                  <a:cubicBezTo>
                    <a:pt x="79" y="241"/>
                    <a:pt x="79" y="241"/>
                    <a:pt x="79" y="241"/>
                  </a:cubicBezTo>
                  <a:cubicBezTo>
                    <a:pt x="79" y="240"/>
                    <a:pt x="79" y="240"/>
                    <a:pt x="80" y="240"/>
                  </a:cubicBezTo>
                  <a:cubicBezTo>
                    <a:pt x="83" y="236"/>
                    <a:pt x="83" y="236"/>
                    <a:pt x="83" y="236"/>
                  </a:cubicBezTo>
                  <a:cubicBezTo>
                    <a:pt x="83" y="236"/>
                    <a:pt x="83" y="237"/>
                    <a:pt x="83" y="237"/>
                  </a:cubicBezTo>
                  <a:cubicBezTo>
                    <a:pt x="83" y="237"/>
                    <a:pt x="83" y="238"/>
                    <a:pt x="83" y="238"/>
                  </a:cubicBezTo>
                  <a:cubicBezTo>
                    <a:pt x="83" y="239"/>
                    <a:pt x="83" y="239"/>
                    <a:pt x="83" y="239"/>
                  </a:cubicBezTo>
                  <a:cubicBezTo>
                    <a:pt x="83" y="241"/>
                    <a:pt x="86" y="246"/>
                    <a:pt x="83" y="249"/>
                  </a:cubicBezTo>
                  <a:cubicBezTo>
                    <a:pt x="90" y="253"/>
                    <a:pt x="90" y="253"/>
                    <a:pt x="90" y="253"/>
                  </a:cubicBezTo>
                  <a:cubicBezTo>
                    <a:pt x="90" y="253"/>
                    <a:pt x="91" y="253"/>
                    <a:pt x="91" y="253"/>
                  </a:cubicBezTo>
                  <a:cubicBezTo>
                    <a:pt x="92" y="253"/>
                    <a:pt x="92" y="253"/>
                    <a:pt x="92" y="253"/>
                  </a:cubicBezTo>
                  <a:cubicBezTo>
                    <a:pt x="99" y="250"/>
                    <a:pt x="99" y="250"/>
                    <a:pt x="99" y="250"/>
                  </a:cubicBezTo>
                  <a:cubicBezTo>
                    <a:pt x="99" y="250"/>
                    <a:pt x="98" y="250"/>
                    <a:pt x="98" y="250"/>
                  </a:cubicBezTo>
                  <a:cubicBezTo>
                    <a:pt x="98" y="250"/>
                    <a:pt x="97" y="250"/>
                    <a:pt x="97" y="250"/>
                  </a:cubicBezTo>
                  <a:cubicBezTo>
                    <a:pt x="90" y="245"/>
                    <a:pt x="90" y="245"/>
                    <a:pt x="90" y="245"/>
                  </a:cubicBezTo>
                  <a:cubicBezTo>
                    <a:pt x="91" y="242"/>
                    <a:pt x="90" y="237"/>
                    <a:pt x="88" y="234"/>
                  </a:cubicBezTo>
                  <a:cubicBezTo>
                    <a:pt x="88" y="234"/>
                    <a:pt x="88" y="234"/>
                    <a:pt x="88" y="234"/>
                  </a:cubicBezTo>
                  <a:cubicBezTo>
                    <a:pt x="88" y="233"/>
                    <a:pt x="88" y="233"/>
                    <a:pt x="88" y="233"/>
                  </a:cubicBezTo>
                  <a:cubicBezTo>
                    <a:pt x="88" y="232"/>
                    <a:pt x="88" y="232"/>
                    <a:pt x="88" y="231"/>
                  </a:cubicBezTo>
                  <a:cubicBezTo>
                    <a:pt x="91" y="227"/>
                    <a:pt x="91" y="227"/>
                    <a:pt x="91" y="227"/>
                  </a:cubicBezTo>
                  <a:cubicBezTo>
                    <a:pt x="90" y="227"/>
                    <a:pt x="90" y="228"/>
                    <a:pt x="90" y="228"/>
                  </a:cubicBezTo>
                  <a:cubicBezTo>
                    <a:pt x="90" y="228"/>
                    <a:pt x="90" y="229"/>
                    <a:pt x="91" y="229"/>
                  </a:cubicBezTo>
                  <a:cubicBezTo>
                    <a:pt x="91" y="231"/>
                    <a:pt x="91" y="231"/>
                    <a:pt x="91" y="231"/>
                  </a:cubicBezTo>
                  <a:cubicBezTo>
                    <a:pt x="92" y="232"/>
                    <a:pt x="92" y="232"/>
                    <a:pt x="93" y="233"/>
                  </a:cubicBezTo>
                  <a:cubicBezTo>
                    <a:pt x="97" y="230"/>
                    <a:pt x="98" y="226"/>
                    <a:pt x="95" y="223"/>
                  </a:cubicBezTo>
                  <a:cubicBezTo>
                    <a:pt x="94" y="222"/>
                    <a:pt x="94" y="222"/>
                    <a:pt x="94" y="222"/>
                  </a:cubicBezTo>
                  <a:cubicBezTo>
                    <a:pt x="94" y="222"/>
                    <a:pt x="94" y="222"/>
                    <a:pt x="94" y="221"/>
                  </a:cubicBezTo>
                  <a:cubicBezTo>
                    <a:pt x="94" y="221"/>
                    <a:pt x="94" y="221"/>
                    <a:pt x="94" y="220"/>
                  </a:cubicBezTo>
                  <a:cubicBezTo>
                    <a:pt x="95" y="215"/>
                    <a:pt x="95" y="215"/>
                    <a:pt x="95" y="215"/>
                  </a:cubicBezTo>
                  <a:cubicBezTo>
                    <a:pt x="95" y="216"/>
                    <a:pt x="95" y="216"/>
                    <a:pt x="95" y="216"/>
                  </a:cubicBezTo>
                  <a:cubicBezTo>
                    <a:pt x="95" y="217"/>
                    <a:pt x="95" y="217"/>
                    <a:pt x="96" y="217"/>
                  </a:cubicBezTo>
                  <a:cubicBezTo>
                    <a:pt x="98" y="220"/>
                    <a:pt x="98" y="220"/>
                    <a:pt x="98" y="220"/>
                  </a:cubicBezTo>
                  <a:cubicBezTo>
                    <a:pt x="103" y="226"/>
                    <a:pt x="100" y="233"/>
                    <a:pt x="94" y="239"/>
                  </a:cubicBezTo>
                  <a:cubicBezTo>
                    <a:pt x="95" y="240"/>
                    <a:pt x="95" y="242"/>
                    <a:pt x="95" y="243"/>
                  </a:cubicBezTo>
                  <a:cubicBezTo>
                    <a:pt x="102" y="248"/>
                    <a:pt x="102" y="248"/>
                    <a:pt x="102" y="248"/>
                  </a:cubicBezTo>
                  <a:cubicBezTo>
                    <a:pt x="103" y="248"/>
                    <a:pt x="103" y="248"/>
                    <a:pt x="103" y="248"/>
                  </a:cubicBezTo>
                  <a:cubicBezTo>
                    <a:pt x="104" y="248"/>
                    <a:pt x="104" y="248"/>
                    <a:pt x="105" y="248"/>
                  </a:cubicBezTo>
                  <a:cubicBezTo>
                    <a:pt x="110" y="245"/>
                    <a:pt x="110" y="245"/>
                    <a:pt x="110" y="245"/>
                  </a:cubicBezTo>
                  <a:cubicBezTo>
                    <a:pt x="110" y="245"/>
                    <a:pt x="110" y="246"/>
                    <a:pt x="109" y="246"/>
                  </a:cubicBezTo>
                  <a:cubicBezTo>
                    <a:pt x="108" y="246"/>
                    <a:pt x="107" y="244"/>
                    <a:pt x="107" y="243"/>
                  </a:cubicBezTo>
                  <a:cubicBezTo>
                    <a:pt x="107" y="242"/>
                    <a:pt x="107" y="241"/>
                    <a:pt x="108" y="240"/>
                  </a:cubicBezTo>
                  <a:cubicBezTo>
                    <a:pt x="130" y="234"/>
                    <a:pt x="150" y="217"/>
                    <a:pt x="163" y="217"/>
                  </a:cubicBezTo>
                  <a:cubicBezTo>
                    <a:pt x="169" y="217"/>
                    <a:pt x="175" y="221"/>
                    <a:pt x="175" y="225"/>
                  </a:cubicBezTo>
                  <a:cubicBezTo>
                    <a:pt x="175" y="226"/>
                    <a:pt x="174" y="227"/>
                    <a:pt x="174" y="228"/>
                  </a:cubicBezTo>
                  <a:cubicBezTo>
                    <a:pt x="171" y="236"/>
                    <a:pt x="175" y="243"/>
                    <a:pt x="186" y="246"/>
                  </a:cubicBezTo>
                  <a:cubicBezTo>
                    <a:pt x="188" y="246"/>
                    <a:pt x="189" y="248"/>
                    <a:pt x="189" y="250"/>
                  </a:cubicBezTo>
                  <a:cubicBezTo>
                    <a:pt x="189" y="250"/>
                    <a:pt x="189" y="250"/>
                    <a:pt x="189" y="251"/>
                  </a:cubicBezTo>
                  <a:cubicBezTo>
                    <a:pt x="189" y="251"/>
                    <a:pt x="190" y="251"/>
                    <a:pt x="190" y="251"/>
                  </a:cubicBezTo>
                  <a:cubicBezTo>
                    <a:pt x="193" y="251"/>
                    <a:pt x="195" y="249"/>
                    <a:pt x="197" y="247"/>
                  </a:cubicBezTo>
                  <a:cubicBezTo>
                    <a:pt x="199" y="247"/>
                    <a:pt x="201" y="247"/>
                    <a:pt x="203" y="247"/>
                  </a:cubicBezTo>
                  <a:cubicBezTo>
                    <a:pt x="203" y="247"/>
                    <a:pt x="203" y="248"/>
                    <a:pt x="203" y="248"/>
                  </a:cubicBezTo>
                  <a:cubicBezTo>
                    <a:pt x="204" y="251"/>
                    <a:pt x="203" y="253"/>
                    <a:pt x="202" y="253"/>
                  </a:cubicBezTo>
                  <a:cubicBezTo>
                    <a:pt x="199" y="254"/>
                    <a:pt x="196" y="253"/>
                    <a:pt x="194" y="253"/>
                  </a:cubicBezTo>
                  <a:cubicBezTo>
                    <a:pt x="189" y="253"/>
                    <a:pt x="186" y="257"/>
                    <a:pt x="186" y="261"/>
                  </a:cubicBezTo>
                  <a:cubicBezTo>
                    <a:pt x="186" y="261"/>
                    <a:pt x="186" y="262"/>
                    <a:pt x="186" y="262"/>
                  </a:cubicBezTo>
                  <a:cubicBezTo>
                    <a:pt x="185" y="263"/>
                    <a:pt x="184" y="265"/>
                    <a:pt x="184" y="266"/>
                  </a:cubicBezTo>
                  <a:cubicBezTo>
                    <a:pt x="184" y="267"/>
                    <a:pt x="184" y="268"/>
                    <a:pt x="184" y="269"/>
                  </a:cubicBezTo>
                  <a:cubicBezTo>
                    <a:pt x="186" y="267"/>
                    <a:pt x="187" y="266"/>
                    <a:pt x="189" y="265"/>
                  </a:cubicBezTo>
                  <a:cubicBezTo>
                    <a:pt x="190" y="261"/>
                    <a:pt x="193" y="258"/>
                    <a:pt x="197" y="258"/>
                  </a:cubicBezTo>
                  <a:cubicBezTo>
                    <a:pt x="197" y="258"/>
                    <a:pt x="198" y="258"/>
                    <a:pt x="198" y="258"/>
                  </a:cubicBezTo>
                  <a:cubicBezTo>
                    <a:pt x="194" y="259"/>
                    <a:pt x="191" y="262"/>
                    <a:pt x="191" y="266"/>
                  </a:cubicBezTo>
                  <a:cubicBezTo>
                    <a:pt x="191" y="267"/>
                    <a:pt x="191" y="267"/>
                    <a:pt x="191" y="267"/>
                  </a:cubicBezTo>
                  <a:cubicBezTo>
                    <a:pt x="191" y="268"/>
                    <a:pt x="191" y="269"/>
                    <a:pt x="191" y="270"/>
                  </a:cubicBezTo>
                  <a:cubicBezTo>
                    <a:pt x="191" y="271"/>
                    <a:pt x="191" y="272"/>
                    <a:pt x="192" y="272"/>
                  </a:cubicBezTo>
                  <a:cubicBezTo>
                    <a:pt x="193" y="271"/>
                    <a:pt x="194" y="269"/>
                    <a:pt x="197" y="268"/>
                  </a:cubicBezTo>
                  <a:cubicBezTo>
                    <a:pt x="198" y="268"/>
                    <a:pt x="200" y="268"/>
                    <a:pt x="201" y="268"/>
                  </a:cubicBezTo>
                  <a:cubicBezTo>
                    <a:pt x="201" y="267"/>
                    <a:pt x="201" y="267"/>
                    <a:pt x="201" y="266"/>
                  </a:cubicBezTo>
                  <a:cubicBezTo>
                    <a:pt x="201" y="262"/>
                    <a:pt x="204" y="260"/>
                    <a:pt x="207" y="260"/>
                  </a:cubicBezTo>
                  <a:cubicBezTo>
                    <a:pt x="208" y="260"/>
                    <a:pt x="208" y="260"/>
                    <a:pt x="208" y="260"/>
                  </a:cubicBezTo>
                  <a:cubicBezTo>
                    <a:pt x="206" y="260"/>
                    <a:pt x="204" y="262"/>
                    <a:pt x="204" y="265"/>
                  </a:cubicBezTo>
                  <a:cubicBezTo>
                    <a:pt x="204" y="266"/>
                    <a:pt x="205" y="268"/>
                    <a:pt x="206" y="269"/>
                  </a:cubicBezTo>
                  <a:cubicBezTo>
                    <a:pt x="206" y="269"/>
                    <a:pt x="206" y="269"/>
                    <a:pt x="206" y="269"/>
                  </a:cubicBezTo>
                  <a:cubicBezTo>
                    <a:pt x="206" y="270"/>
                    <a:pt x="207" y="271"/>
                    <a:pt x="208" y="272"/>
                  </a:cubicBezTo>
                  <a:cubicBezTo>
                    <a:pt x="208" y="270"/>
                    <a:pt x="210" y="268"/>
                    <a:pt x="212" y="268"/>
                  </a:cubicBezTo>
                  <a:cubicBezTo>
                    <a:pt x="215" y="268"/>
                    <a:pt x="216" y="268"/>
                    <a:pt x="218" y="268"/>
                  </a:cubicBezTo>
                  <a:cubicBezTo>
                    <a:pt x="220" y="267"/>
                    <a:pt x="221" y="265"/>
                    <a:pt x="221" y="262"/>
                  </a:cubicBezTo>
                  <a:cubicBezTo>
                    <a:pt x="221" y="261"/>
                    <a:pt x="220" y="259"/>
                    <a:pt x="219" y="258"/>
                  </a:cubicBezTo>
                  <a:cubicBezTo>
                    <a:pt x="220" y="256"/>
                    <a:pt x="220" y="251"/>
                    <a:pt x="219" y="248"/>
                  </a:cubicBezTo>
                  <a:cubicBezTo>
                    <a:pt x="219" y="248"/>
                    <a:pt x="219" y="248"/>
                    <a:pt x="219" y="248"/>
                  </a:cubicBezTo>
                  <a:cubicBezTo>
                    <a:pt x="221" y="248"/>
                    <a:pt x="222" y="248"/>
                    <a:pt x="223" y="249"/>
                  </a:cubicBezTo>
                  <a:moveTo>
                    <a:pt x="53" y="231"/>
                  </a:moveTo>
                  <a:cubicBezTo>
                    <a:pt x="54" y="229"/>
                    <a:pt x="54" y="229"/>
                    <a:pt x="54" y="229"/>
                  </a:cubicBezTo>
                  <a:cubicBezTo>
                    <a:pt x="54" y="229"/>
                    <a:pt x="54" y="228"/>
                    <a:pt x="54" y="228"/>
                  </a:cubicBezTo>
                  <a:cubicBezTo>
                    <a:pt x="54" y="228"/>
                    <a:pt x="54" y="227"/>
                    <a:pt x="54" y="227"/>
                  </a:cubicBezTo>
                  <a:cubicBezTo>
                    <a:pt x="56" y="231"/>
                    <a:pt x="56" y="231"/>
                    <a:pt x="56" y="231"/>
                  </a:cubicBezTo>
                  <a:cubicBezTo>
                    <a:pt x="56" y="232"/>
                    <a:pt x="56" y="232"/>
                    <a:pt x="56" y="233"/>
                  </a:cubicBezTo>
                  <a:cubicBezTo>
                    <a:pt x="56" y="233"/>
                    <a:pt x="56" y="233"/>
                    <a:pt x="56" y="234"/>
                  </a:cubicBezTo>
                  <a:cubicBezTo>
                    <a:pt x="56" y="234"/>
                    <a:pt x="56" y="234"/>
                    <a:pt x="56" y="234"/>
                  </a:cubicBezTo>
                  <a:cubicBezTo>
                    <a:pt x="54" y="237"/>
                    <a:pt x="53" y="243"/>
                    <a:pt x="55" y="246"/>
                  </a:cubicBezTo>
                  <a:cubicBezTo>
                    <a:pt x="51" y="244"/>
                    <a:pt x="50" y="241"/>
                    <a:pt x="50" y="239"/>
                  </a:cubicBezTo>
                  <a:cubicBezTo>
                    <a:pt x="43" y="232"/>
                    <a:pt x="41" y="225"/>
                    <a:pt x="46" y="220"/>
                  </a:cubicBezTo>
                  <a:cubicBezTo>
                    <a:pt x="49" y="217"/>
                    <a:pt x="49" y="217"/>
                    <a:pt x="49" y="217"/>
                  </a:cubicBezTo>
                  <a:cubicBezTo>
                    <a:pt x="49" y="216"/>
                    <a:pt x="49" y="216"/>
                    <a:pt x="49" y="216"/>
                  </a:cubicBezTo>
                  <a:cubicBezTo>
                    <a:pt x="49" y="215"/>
                    <a:pt x="49" y="215"/>
                    <a:pt x="49" y="215"/>
                  </a:cubicBezTo>
                  <a:cubicBezTo>
                    <a:pt x="51" y="220"/>
                    <a:pt x="51" y="220"/>
                    <a:pt x="51" y="220"/>
                  </a:cubicBezTo>
                  <a:cubicBezTo>
                    <a:pt x="51" y="220"/>
                    <a:pt x="51" y="220"/>
                    <a:pt x="51" y="221"/>
                  </a:cubicBezTo>
                  <a:cubicBezTo>
                    <a:pt x="51" y="221"/>
                    <a:pt x="50" y="221"/>
                    <a:pt x="50" y="222"/>
                  </a:cubicBezTo>
                  <a:cubicBezTo>
                    <a:pt x="49" y="223"/>
                    <a:pt x="49" y="223"/>
                    <a:pt x="49" y="223"/>
                  </a:cubicBezTo>
                  <a:cubicBezTo>
                    <a:pt x="47" y="226"/>
                    <a:pt x="48" y="230"/>
                    <a:pt x="52" y="233"/>
                  </a:cubicBezTo>
                  <a:cubicBezTo>
                    <a:pt x="52" y="232"/>
                    <a:pt x="52" y="232"/>
                    <a:pt x="53" y="231"/>
                  </a:cubicBezTo>
                  <a:moveTo>
                    <a:pt x="62" y="195"/>
                  </a:moveTo>
                  <a:cubicBezTo>
                    <a:pt x="60" y="195"/>
                    <a:pt x="60" y="195"/>
                    <a:pt x="60" y="195"/>
                  </a:cubicBezTo>
                  <a:cubicBezTo>
                    <a:pt x="59" y="195"/>
                    <a:pt x="57" y="193"/>
                    <a:pt x="57" y="191"/>
                  </a:cubicBezTo>
                  <a:cubicBezTo>
                    <a:pt x="58" y="192"/>
                    <a:pt x="59" y="192"/>
                    <a:pt x="60" y="192"/>
                  </a:cubicBezTo>
                  <a:cubicBezTo>
                    <a:pt x="68" y="192"/>
                    <a:pt x="68" y="192"/>
                    <a:pt x="68" y="192"/>
                  </a:cubicBezTo>
                  <a:cubicBezTo>
                    <a:pt x="69" y="192"/>
                    <a:pt x="69" y="193"/>
                    <a:pt x="70" y="194"/>
                  </a:cubicBezTo>
                  <a:cubicBezTo>
                    <a:pt x="70" y="194"/>
                    <a:pt x="70" y="195"/>
                    <a:pt x="70" y="196"/>
                  </a:cubicBezTo>
                  <a:cubicBezTo>
                    <a:pt x="69" y="195"/>
                    <a:pt x="69" y="195"/>
                    <a:pt x="68" y="195"/>
                  </a:cubicBezTo>
                  <a:cubicBezTo>
                    <a:pt x="66" y="195"/>
                    <a:pt x="66" y="195"/>
                    <a:pt x="66" y="195"/>
                  </a:cubicBezTo>
                  <a:cubicBezTo>
                    <a:pt x="67" y="196"/>
                    <a:pt x="67" y="196"/>
                    <a:pt x="67" y="197"/>
                  </a:cubicBezTo>
                  <a:cubicBezTo>
                    <a:pt x="67" y="199"/>
                    <a:pt x="66" y="200"/>
                    <a:pt x="64" y="200"/>
                  </a:cubicBezTo>
                  <a:cubicBezTo>
                    <a:pt x="63" y="200"/>
                    <a:pt x="61" y="199"/>
                    <a:pt x="61" y="197"/>
                  </a:cubicBezTo>
                  <a:cubicBezTo>
                    <a:pt x="61" y="196"/>
                    <a:pt x="62" y="196"/>
                    <a:pt x="62" y="195"/>
                  </a:cubicBezTo>
                  <a:moveTo>
                    <a:pt x="64" y="182"/>
                  </a:moveTo>
                  <a:cubicBezTo>
                    <a:pt x="67" y="186"/>
                    <a:pt x="67" y="186"/>
                    <a:pt x="67" y="186"/>
                  </a:cubicBezTo>
                  <a:cubicBezTo>
                    <a:pt x="68" y="186"/>
                    <a:pt x="68" y="187"/>
                    <a:pt x="69" y="187"/>
                  </a:cubicBezTo>
                  <a:cubicBezTo>
                    <a:pt x="66" y="187"/>
                    <a:pt x="66" y="187"/>
                    <a:pt x="66" y="187"/>
                  </a:cubicBezTo>
                  <a:cubicBezTo>
                    <a:pt x="65" y="187"/>
                    <a:pt x="64" y="187"/>
                    <a:pt x="63" y="186"/>
                  </a:cubicBezTo>
                  <a:cubicBezTo>
                    <a:pt x="60" y="182"/>
                    <a:pt x="60" y="182"/>
                    <a:pt x="60" y="182"/>
                  </a:cubicBezTo>
                  <a:cubicBezTo>
                    <a:pt x="60" y="181"/>
                    <a:pt x="59" y="181"/>
                    <a:pt x="59" y="180"/>
                  </a:cubicBezTo>
                  <a:cubicBezTo>
                    <a:pt x="62" y="180"/>
                    <a:pt x="62" y="180"/>
                    <a:pt x="62" y="180"/>
                  </a:cubicBezTo>
                  <a:cubicBezTo>
                    <a:pt x="62" y="180"/>
                    <a:pt x="63" y="181"/>
                    <a:pt x="64" y="182"/>
                  </a:cubicBezTo>
                  <a:moveTo>
                    <a:pt x="73" y="181"/>
                  </a:moveTo>
                  <a:cubicBezTo>
                    <a:pt x="76" y="186"/>
                    <a:pt x="76" y="186"/>
                    <a:pt x="76" y="186"/>
                  </a:cubicBezTo>
                  <a:cubicBezTo>
                    <a:pt x="77" y="187"/>
                    <a:pt x="78" y="187"/>
                    <a:pt x="78" y="188"/>
                  </a:cubicBezTo>
                  <a:cubicBezTo>
                    <a:pt x="75" y="188"/>
                    <a:pt x="75" y="188"/>
                    <a:pt x="75" y="188"/>
                  </a:cubicBezTo>
                  <a:cubicBezTo>
                    <a:pt x="74" y="188"/>
                    <a:pt x="73" y="187"/>
                    <a:pt x="72" y="186"/>
                  </a:cubicBezTo>
                  <a:cubicBezTo>
                    <a:pt x="69" y="182"/>
                    <a:pt x="69" y="182"/>
                    <a:pt x="69" y="182"/>
                  </a:cubicBezTo>
                  <a:cubicBezTo>
                    <a:pt x="68" y="180"/>
                    <a:pt x="68" y="179"/>
                    <a:pt x="66" y="179"/>
                  </a:cubicBezTo>
                  <a:cubicBezTo>
                    <a:pt x="69" y="179"/>
                    <a:pt x="69" y="179"/>
                    <a:pt x="69" y="179"/>
                  </a:cubicBezTo>
                  <a:cubicBezTo>
                    <a:pt x="71" y="179"/>
                    <a:pt x="72" y="180"/>
                    <a:pt x="73" y="181"/>
                  </a:cubicBezTo>
                  <a:moveTo>
                    <a:pt x="86" y="187"/>
                  </a:moveTo>
                  <a:cubicBezTo>
                    <a:pt x="84" y="187"/>
                    <a:pt x="84" y="187"/>
                    <a:pt x="84" y="187"/>
                  </a:cubicBezTo>
                  <a:cubicBezTo>
                    <a:pt x="82" y="187"/>
                    <a:pt x="81" y="187"/>
                    <a:pt x="81" y="186"/>
                  </a:cubicBezTo>
                  <a:cubicBezTo>
                    <a:pt x="78" y="182"/>
                    <a:pt x="78" y="182"/>
                    <a:pt x="78" y="182"/>
                  </a:cubicBezTo>
                  <a:cubicBezTo>
                    <a:pt x="77" y="181"/>
                    <a:pt x="77" y="181"/>
                    <a:pt x="76" y="180"/>
                  </a:cubicBezTo>
                  <a:cubicBezTo>
                    <a:pt x="79" y="180"/>
                    <a:pt x="79" y="180"/>
                    <a:pt x="79" y="180"/>
                  </a:cubicBezTo>
                  <a:cubicBezTo>
                    <a:pt x="80" y="180"/>
                    <a:pt x="81" y="181"/>
                    <a:pt x="81" y="182"/>
                  </a:cubicBezTo>
                  <a:cubicBezTo>
                    <a:pt x="84" y="186"/>
                    <a:pt x="84" y="186"/>
                    <a:pt x="84" y="186"/>
                  </a:cubicBezTo>
                  <a:cubicBezTo>
                    <a:pt x="85" y="186"/>
                    <a:pt x="85" y="187"/>
                    <a:pt x="86" y="187"/>
                  </a:cubicBezTo>
                  <a:moveTo>
                    <a:pt x="87" y="191"/>
                  </a:moveTo>
                  <a:cubicBezTo>
                    <a:pt x="87" y="193"/>
                    <a:pt x="86" y="195"/>
                    <a:pt x="84" y="195"/>
                  </a:cubicBezTo>
                  <a:cubicBezTo>
                    <a:pt x="82" y="195"/>
                    <a:pt x="82" y="195"/>
                    <a:pt x="82" y="195"/>
                  </a:cubicBezTo>
                  <a:cubicBezTo>
                    <a:pt x="83" y="196"/>
                    <a:pt x="83" y="196"/>
                    <a:pt x="83" y="197"/>
                  </a:cubicBezTo>
                  <a:cubicBezTo>
                    <a:pt x="83" y="199"/>
                    <a:pt x="82" y="200"/>
                    <a:pt x="80" y="200"/>
                  </a:cubicBezTo>
                  <a:cubicBezTo>
                    <a:pt x="78" y="200"/>
                    <a:pt x="77" y="199"/>
                    <a:pt x="77" y="197"/>
                  </a:cubicBezTo>
                  <a:cubicBezTo>
                    <a:pt x="77" y="196"/>
                    <a:pt x="77" y="196"/>
                    <a:pt x="78" y="195"/>
                  </a:cubicBezTo>
                  <a:cubicBezTo>
                    <a:pt x="76" y="195"/>
                    <a:pt x="76" y="195"/>
                    <a:pt x="76" y="195"/>
                  </a:cubicBezTo>
                  <a:cubicBezTo>
                    <a:pt x="76" y="195"/>
                    <a:pt x="75" y="195"/>
                    <a:pt x="75" y="196"/>
                  </a:cubicBezTo>
                  <a:cubicBezTo>
                    <a:pt x="75" y="195"/>
                    <a:pt x="74" y="194"/>
                    <a:pt x="75" y="194"/>
                  </a:cubicBezTo>
                  <a:cubicBezTo>
                    <a:pt x="75" y="193"/>
                    <a:pt x="76" y="192"/>
                    <a:pt x="76" y="192"/>
                  </a:cubicBezTo>
                  <a:cubicBezTo>
                    <a:pt x="84" y="192"/>
                    <a:pt x="84" y="192"/>
                    <a:pt x="84" y="192"/>
                  </a:cubicBezTo>
                  <a:cubicBezTo>
                    <a:pt x="85" y="192"/>
                    <a:pt x="86" y="192"/>
                    <a:pt x="87" y="191"/>
                  </a:cubicBezTo>
                  <a:moveTo>
                    <a:pt x="85" y="207"/>
                  </a:moveTo>
                  <a:cubicBezTo>
                    <a:pt x="84" y="207"/>
                    <a:pt x="84" y="207"/>
                    <a:pt x="84" y="208"/>
                  </a:cubicBezTo>
                  <a:cubicBezTo>
                    <a:pt x="84" y="211"/>
                    <a:pt x="83" y="212"/>
                    <a:pt x="81" y="213"/>
                  </a:cubicBezTo>
                  <a:cubicBezTo>
                    <a:pt x="81" y="216"/>
                    <a:pt x="80" y="218"/>
                    <a:pt x="79" y="221"/>
                  </a:cubicBezTo>
                  <a:cubicBezTo>
                    <a:pt x="82" y="225"/>
                    <a:pt x="80" y="229"/>
                    <a:pt x="78" y="229"/>
                  </a:cubicBezTo>
                  <a:cubicBezTo>
                    <a:pt x="76" y="230"/>
                    <a:pt x="74" y="229"/>
                    <a:pt x="72" y="229"/>
                  </a:cubicBezTo>
                  <a:cubicBezTo>
                    <a:pt x="70" y="229"/>
                    <a:pt x="68" y="230"/>
                    <a:pt x="66" y="229"/>
                  </a:cubicBezTo>
                  <a:cubicBezTo>
                    <a:pt x="64" y="229"/>
                    <a:pt x="63" y="225"/>
                    <a:pt x="65" y="221"/>
                  </a:cubicBezTo>
                  <a:cubicBezTo>
                    <a:pt x="64" y="218"/>
                    <a:pt x="64" y="216"/>
                    <a:pt x="64" y="213"/>
                  </a:cubicBezTo>
                  <a:cubicBezTo>
                    <a:pt x="62" y="212"/>
                    <a:pt x="60" y="211"/>
                    <a:pt x="60" y="208"/>
                  </a:cubicBezTo>
                  <a:cubicBezTo>
                    <a:pt x="60" y="207"/>
                    <a:pt x="60" y="207"/>
                    <a:pt x="59" y="207"/>
                  </a:cubicBezTo>
                  <a:cubicBezTo>
                    <a:pt x="52" y="205"/>
                    <a:pt x="51" y="196"/>
                    <a:pt x="55" y="193"/>
                  </a:cubicBezTo>
                  <a:cubicBezTo>
                    <a:pt x="55" y="197"/>
                    <a:pt x="54" y="203"/>
                    <a:pt x="63" y="204"/>
                  </a:cubicBezTo>
                  <a:cubicBezTo>
                    <a:pt x="63" y="209"/>
                    <a:pt x="65" y="210"/>
                    <a:pt x="67" y="210"/>
                  </a:cubicBezTo>
                  <a:cubicBezTo>
                    <a:pt x="69" y="210"/>
                    <a:pt x="70" y="209"/>
                    <a:pt x="70" y="209"/>
                  </a:cubicBezTo>
                  <a:cubicBezTo>
                    <a:pt x="72" y="208"/>
                    <a:pt x="71" y="207"/>
                    <a:pt x="70" y="207"/>
                  </a:cubicBezTo>
                  <a:cubicBezTo>
                    <a:pt x="69" y="206"/>
                    <a:pt x="69" y="204"/>
                    <a:pt x="69" y="203"/>
                  </a:cubicBezTo>
                  <a:cubicBezTo>
                    <a:pt x="69" y="202"/>
                    <a:pt x="69" y="202"/>
                    <a:pt x="69" y="202"/>
                  </a:cubicBezTo>
                  <a:cubicBezTo>
                    <a:pt x="72" y="202"/>
                    <a:pt x="72" y="202"/>
                    <a:pt x="72" y="202"/>
                  </a:cubicBezTo>
                  <a:cubicBezTo>
                    <a:pt x="75" y="202"/>
                    <a:pt x="75" y="202"/>
                    <a:pt x="75" y="202"/>
                  </a:cubicBezTo>
                  <a:cubicBezTo>
                    <a:pt x="75" y="202"/>
                    <a:pt x="75" y="202"/>
                    <a:pt x="75" y="203"/>
                  </a:cubicBezTo>
                  <a:cubicBezTo>
                    <a:pt x="76" y="204"/>
                    <a:pt x="75" y="206"/>
                    <a:pt x="74" y="207"/>
                  </a:cubicBezTo>
                  <a:cubicBezTo>
                    <a:pt x="74" y="207"/>
                    <a:pt x="73" y="208"/>
                    <a:pt x="74" y="209"/>
                  </a:cubicBezTo>
                  <a:cubicBezTo>
                    <a:pt x="75" y="209"/>
                    <a:pt x="76" y="210"/>
                    <a:pt x="77" y="210"/>
                  </a:cubicBezTo>
                  <a:cubicBezTo>
                    <a:pt x="80" y="210"/>
                    <a:pt x="82" y="209"/>
                    <a:pt x="81" y="204"/>
                  </a:cubicBezTo>
                  <a:cubicBezTo>
                    <a:pt x="90" y="203"/>
                    <a:pt x="90" y="197"/>
                    <a:pt x="89" y="193"/>
                  </a:cubicBezTo>
                  <a:cubicBezTo>
                    <a:pt x="93" y="196"/>
                    <a:pt x="92" y="205"/>
                    <a:pt x="85" y="207"/>
                  </a:cubicBezTo>
                  <a:moveTo>
                    <a:pt x="77" y="225"/>
                  </a:moveTo>
                  <a:cubicBezTo>
                    <a:pt x="78" y="222"/>
                    <a:pt x="75" y="221"/>
                    <a:pt x="72" y="221"/>
                  </a:cubicBezTo>
                  <a:cubicBezTo>
                    <a:pt x="69" y="221"/>
                    <a:pt x="67" y="222"/>
                    <a:pt x="67" y="225"/>
                  </a:cubicBezTo>
                  <a:cubicBezTo>
                    <a:pt x="67" y="228"/>
                    <a:pt x="70" y="226"/>
                    <a:pt x="72" y="226"/>
                  </a:cubicBezTo>
                  <a:cubicBezTo>
                    <a:pt x="74" y="226"/>
                    <a:pt x="77" y="228"/>
                    <a:pt x="77" y="225"/>
                  </a:cubicBezTo>
                  <a:moveTo>
                    <a:pt x="76" y="219"/>
                  </a:moveTo>
                  <a:cubicBezTo>
                    <a:pt x="77" y="217"/>
                    <a:pt x="77" y="215"/>
                    <a:pt x="77" y="213"/>
                  </a:cubicBezTo>
                  <a:cubicBezTo>
                    <a:pt x="75" y="215"/>
                    <a:pt x="75" y="215"/>
                    <a:pt x="75" y="215"/>
                  </a:cubicBezTo>
                  <a:cubicBezTo>
                    <a:pt x="75" y="214"/>
                    <a:pt x="74" y="213"/>
                    <a:pt x="74" y="213"/>
                  </a:cubicBezTo>
                  <a:cubicBezTo>
                    <a:pt x="74" y="213"/>
                    <a:pt x="74" y="212"/>
                    <a:pt x="73" y="212"/>
                  </a:cubicBezTo>
                  <a:cubicBezTo>
                    <a:pt x="73" y="212"/>
                    <a:pt x="73" y="212"/>
                    <a:pt x="73" y="212"/>
                  </a:cubicBezTo>
                  <a:cubicBezTo>
                    <a:pt x="73" y="213"/>
                    <a:pt x="72" y="212"/>
                    <a:pt x="72" y="212"/>
                  </a:cubicBezTo>
                  <a:cubicBezTo>
                    <a:pt x="72" y="212"/>
                    <a:pt x="72" y="213"/>
                    <a:pt x="71" y="212"/>
                  </a:cubicBezTo>
                  <a:cubicBezTo>
                    <a:pt x="71" y="212"/>
                    <a:pt x="71" y="212"/>
                    <a:pt x="71" y="212"/>
                  </a:cubicBezTo>
                  <a:cubicBezTo>
                    <a:pt x="71" y="212"/>
                    <a:pt x="70" y="213"/>
                    <a:pt x="70" y="213"/>
                  </a:cubicBezTo>
                  <a:cubicBezTo>
                    <a:pt x="70" y="213"/>
                    <a:pt x="70" y="214"/>
                    <a:pt x="69" y="215"/>
                  </a:cubicBezTo>
                  <a:cubicBezTo>
                    <a:pt x="67" y="213"/>
                    <a:pt x="67" y="213"/>
                    <a:pt x="67" y="213"/>
                  </a:cubicBezTo>
                  <a:cubicBezTo>
                    <a:pt x="67" y="215"/>
                    <a:pt x="67" y="217"/>
                    <a:pt x="68" y="219"/>
                  </a:cubicBezTo>
                  <a:cubicBezTo>
                    <a:pt x="69" y="219"/>
                    <a:pt x="71" y="218"/>
                    <a:pt x="72" y="218"/>
                  </a:cubicBezTo>
                  <a:cubicBezTo>
                    <a:pt x="74" y="218"/>
                    <a:pt x="75" y="219"/>
                    <a:pt x="76" y="219"/>
                  </a:cubicBezTo>
                  <a:moveTo>
                    <a:pt x="112" y="158"/>
                  </a:moveTo>
                  <a:cubicBezTo>
                    <a:pt x="113" y="158"/>
                    <a:pt x="113" y="158"/>
                    <a:pt x="113" y="158"/>
                  </a:cubicBezTo>
                  <a:cubicBezTo>
                    <a:pt x="110" y="159"/>
                    <a:pt x="108" y="161"/>
                    <a:pt x="106" y="164"/>
                  </a:cubicBezTo>
                  <a:cubicBezTo>
                    <a:pt x="105" y="164"/>
                    <a:pt x="103" y="166"/>
                    <a:pt x="103" y="168"/>
                  </a:cubicBezTo>
                  <a:cubicBezTo>
                    <a:pt x="103" y="169"/>
                    <a:pt x="103" y="170"/>
                    <a:pt x="104" y="171"/>
                  </a:cubicBezTo>
                  <a:cubicBezTo>
                    <a:pt x="106" y="169"/>
                    <a:pt x="108" y="168"/>
                    <a:pt x="110" y="167"/>
                  </a:cubicBezTo>
                  <a:cubicBezTo>
                    <a:pt x="111" y="164"/>
                    <a:pt x="114" y="161"/>
                    <a:pt x="118" y="160"/>
                  </a:cubicBezTo>
                  <a:cubicBezTo>
                    <a:pt x="114" y="162"/>
                    <a:pt x="112" y="165"/>
                    <a:pt x="112" y="169"/>
                  </a:cubicBezTo>
                  <a:cubicBezTo>
                    <a:pt x="112" y="170"/>
                    <a:pt x="112" y="171"/>
                    <a:pt x="113" y="172"/>
                  </a:cubicBezTo>
                  <a:cubicBezTo>
                    <a:pt x="114" y="170"/>
                    <a:pt x="115" y="169"/>
                    <a:pt x="118" y="169"/>
                  </a:cubicBezTo>
                  <a:cubicBezTo>
                    <a:pt x="118" y="169"/>
                    <a:pt x="119" y="169"/>
                    <a:pt x="119" y="169"/>
                  </a:cubicBezTo>
                  <a:cubicBezTo>
                    <a:pt x="120" y="169"/>
                    <a:pt x="121" y="169"/>
                    <a:pt x="121" y="169"/>
                  </a:cubicBezTo>
                  <a:cubicBezTo>
                    <a:pt x="125" y="169"/>
                    <a:pt x="128" y="167"/>
                    <a:pt x="128" y="163"/>
                  </a:cubicBezTo>
                  <a:cubicBezTo>
                    <a:pt x="128" y="162"/>
                    <a:pt x="128" y="162"/>
                    <a:pt x="127" y="161"/>
                  </a:cubicBezTo>
                  <a:cubicBezTo>
                    <a:pt x="129" y="161"/>
                    <a:pt x="130" y="163"/>
                    <a:pt x="130" y="165"/>
                  </a:cubicBezTo>
                  <a:cubicBezTo>
                    <a:pt x="130" y="166"/>
                    <a:pt x="130" y="166"/>
                    <a:pt x="130" y="167"/>
                  </a:cubicBezTo>
                  <a:cubicBezTo>
                    <a:pt x="130" y="167"/>
                    <a:pt x="131" y="167"/>
                    <a:pt x="131" y="167"/>
                  </a:cubicBezTo>
                  <a:cubicBezTo>
                    <a:pt x="135" y="167"/>
                    <a:pt x="139" y="164"/>
                    <a:pt x="139" y="160"/>
                  </a:cubicBezTo>
                  <a:cubicBezTo>
                    <a:pt x="141" y="159"/>
                    <a:pt x="143" y="157"/>
                    <a:pt x="145" y="155"/>
                  </a:cubicBezTo>
                  <a:cubicBezTo>
                    <a:pt x="146" y="161"/>
                    <a:pt x="146" y="161"/>
                    <a:pt x="146" y="161"/>
                  </a:cubicBezTo>
                  <a:cubicBezTo>
                    <a:pt x="146" y="161"/>
                    <a:pt x="146" y="162"/>
                    <a:pt x="146" y="162"/>
                  </a:cubicBezTo>
                  <a:cubicBezTo>
                    <a:pt x="146" y="162"/>
                    <a:pt x="146" y="163"/>
                    <a:pt x="145" y="163"/>
                  </a:cubicBezTo>
                  <a:cubicBezTo>
                    <a:pt x="150" y="158"/>
                    <a:pt x="150" y="158"/>
                    <a:pt x="150" y="158"/>
                  </a:cubicBezTo>
                  <a:cubicBezTo>
                    <a:pt x="150" y="158"/>
                    <a:pt x="150" y="158"/>
                    <a:pt x="150" y="157"/>
                  </a:cubicBezTo>
                  <a:cubicBezTo>
                    <a:pt x="151" y="157"/>
                    <a:pt x="151" y="157"/>
                    <a:pt x="151" y="156"/>
                  </a:cubicBezTo>
                  <a:cubicBezTo>
                    <a:pt x="149" y="150"/>
                    <a:pt x="149" y="150"/>
                    <a:pt x="149" y="150"/>
                  </a:cubicBezTo>
                  <a:cubicBezTo>
                    <a:pt x="149" y="149"/>
                    <a:pt x="149" y="149"/>
                    <a:pt x="149" y="148"/>
                  </a:cubicBezTo>
                  <a:cubicBezTo>
                    <a:pt x="149" y="148"/>
                    <a:pt x="149" y="148"/>
                    <a:pt x="150" y="147"/>
                  </a:cubicBezTo>
                  <a:cubicBezTo>
                    <a:pt x="153" y="144"/>
                    <a:pt x="153" y="144"/>
                    <a:pt x="153" y="144"/>
                  </a:cubicBezTo>
                  <a:cubicBezTo>
                    <a:pt x="153" y="144"/>
                    <a:pt x="153" y="144"/>
                    <a:pt x="153" y="145"/>
                  </a:cubicBezTo>
                  <a:cubicBezTo>
                    <a:pt x="153" y="145"/>
                    <a:pt x="153" y="145"/>
                    <a:pt x="153" y="146"/>
                  </a:cubicBezTo>
                  <a:cubicBezTo>
                    <a:pt x="154" y="152"/>
                    <a:pt x="154" y="152"/>
                    <a:pt x="154" y="152"/>
                  </a:cubicBezTo>
                  <a:cubicBezTo>
                    <a:pt x="154" y="153"/>
                    <a:pt x="154" y="153"/>
                    <a:pt x="154" y="154"/>
                  </a:cubicBezTo>
                  <a:cubicBezTo>
                    <a:pt x="154" y="154"/>
                    <a:pt x="154" y="154"/>
                    <a:pt x="154" y="155"/>
                  </a:cubicBezTo>
                  <a:cubicBezTo>
                    <a:pt x="158" y="150"/>
                    <a:pt x="158" y="150"/>
                    <a:pt x="158" y="150"/>
                  </a:cubicBezTo>
                  <a:cubicBezTo>
                    <a:pt x="158" y="150"/>
                    <a:pt x="158" y="150"/>
                    <a:pt x="158" y="149"/>
                  </a:cubicBezTo>
                  <a:cubicBezTo>
                    <a:pt x="158" y="149"/>
                    <a:pt x="158" y="149"/>
                    <a:pt x="158" y="148"/>
                  </a:cubicBezTo>
                  <a:cubicBezTo>
                    <a:pt x="157" y="142"/>
                    <a:pt x="157" y="142"/>
                    <a:pt x="157" y="142"/>
                  </a:cubicBezTo>
                  <a:cubicBezTo>
                    <a:pt x="157" y="141"/>
                    <a:pt x="157" y="141"/>
                    <a:pt x="157" y="140"/>
                  </a:cubicBezTo>
                  <a:cubicBezTo>
                    <a:pt x="157" y="140"/>
                    <a:pt x="157" y="140"/>
                    <a:pt x="158" y="140"/>
                  </a:cubicBezTo>
                  <a:cubicBezTo>
                    <a:pt x="161" y="136"/>
                    <a:pt x="161" y="136"/>
                    <a:pt x="161" y="136"/>
                  </a:cubicBezTo>
                  <a:cubicBezTo>
                    <a:pt x="161" y="136"/>
                    <a:pt x="161" y="136"/>
                    <a:pt x="161" y="137"/>
                  </a:cubicBezTo>
                  <a:cubicBezTo>
                    <a:pt x="161" y="137"/>
                    <a:pt x="160" y="137"/>
                    <a:pt x="161" y="138"/>
                  </a:cubicBezTo>
                  <a:cubicBezTo>
                    <a:pt x="162" y="145"/>
                    <a:pt x="162" y="145"/>
                    <a:pt x="162" y="145"/>
                  </a:cubicBezTo>
                  <a:cubicBezTo>
                    <a:pt x="162" y="145"/>
                    <a:pt x="162" y="145"/>
                    <a:pt x="162" y="146"/>
                  </a:cubicBezTo>
                  <a:cubicBezTo>
                    <a:pt x="162" y="146"/>
                    <a:pt x="162" y="146"/>
                    <a:pt x="161" y="147"/>
                  </a:cubicBezTo>
                  <a:cubicBezTo>
                    <a:pt x="165" y="142"/>
                    <a:pt x="165" y="142"/>
                    <a:pt x="165" y="142"/>
                  </a:cubicBezTo>
                  <a:cubicBezTo>
                    <a:pt x="166" y="142"/>
                    <a:pt x="166" y="142"/>
                    <a:pt x="166" y="141"/>
                  </a:cubicBezTo>
                  <a:cubicBezTo>
                    <a:pt x="166" y="141"/>
                    <a:pt x="166" y="141"/>
                    <a:pt x="166" y="140"/>
                  </a:cubicBezTo>
                  <a:cubicBezTo>
                    <a:pt x="165" y="137"/>
                    <a:pt x="165" y="137"/>
                    <a:pt x="165" y="137"/>
                  </a:cubicBezTo>
                  <a:cubicBezTo>
                    <a:pt x="165" y="133"/>
                    <a:pt x="168" y="129"/>
                    <a:pt x="171" y="129"/>
                  </a:cubicBezTo>
                  <a:cubicBezTo>
                    <a:pt x="172" y="128"/>
                    <a:pt x="172" y="127"/>
                    <a:pt x="172" y="126"/>
                  </a:cubicBezTo>
                  <a:cubicBezTo>
                    <a:pt x="172" y="123"/>
                    <a:pt x="168" y="120"/>
                    <a:pt x="162" y="120"/>
                  </a:cubicBezTo>
                  <a:cubicBezTo>
                    <a:pt x="159" y="120"/>
                    <a:pt x="157" y="120"/>
                    <a:pt x="155" y="122"/>
                  </a:cubicBezTo>
                  <a:cubicBezTo>
                    <a:pt x="156" y="124"/>
                    <a:pt x="156" y="126"/>
                    <a:pt x="149" y="127"/>
                  </a:cubicBezTo>
                  <a:cubicBezTo>
                    <a:pt x="144" y="128"/>
                    <a:pt x="139" y="129"/>
                    <a:pt x="135" y="132"/>
                  </a:cubicBezTo>
                  <a:cubicBezTo>
                    <a:pt x="129" y="137"/>
                    <a:pt x="130" y="143"/>
                    <a:pt x="126" y="146"/>
                  </a:cubicBezTo>
                  <a:cubicBezTo>
                    <a:pt x="128" y="146"/>
                    <a:pt x="130" y="146"/>
                    <a:pt x="132" y="146"/>
                  </a:cubicBezTo>
                  <a:cubicBezTo>
                    <a:pt x="133" y="145"/>
                    <a:pt x="134" y="145"/>
                    <a:pt x="135" y="144"/>
                  </a:cubicBezTo>
                  <a:cubicBezTo>
                    <a:pt x="134" y="146"/>
                    <a:pt x="133" y="147"/>
                    <a:pt x="131" y="148"/>
                  </a:cubicBezTo>
                  <a:cubicBezTo>
                    <a:pt x="131" y="150"/>
                    <a:pt x="129" y="152"/>
                    <a:pt x="126" y="153"/>
                  </a:cubicBezTo>
                  <a:cubicBezTo>
                    <a:pt x="124" y="154"/>
                    <a:pt x="122" y="154"/>
                    <a:pt x="121" y="153"/>
                  </a:cubicBezTo>
                  <a:cubicBezTo>
                    <a:pt x="114" y="151"/>
                    <a:pt x="114" y="151"/>
                    <a:pt x="114" y="151"/>
                  </a:cubicBezTo>
                  <a:cubicBezTo>
                    <a:pt x="113" y="151"/>
                    <a:pt x="113" y="151"/>
                    <a:pt x="112" y="151"/>
                  </a:cubicBezTo>
                  <a:cubicBezTo>
                    <a:pt x="107" y="151"/>
                    <a:pt x="103" y="155"/>
                    <a:pt x="102" y="160"/>
                  </a:cubicBezTo>
                  <a:cubicBezTo>
                    <a:pt x="100" y="160"/>
                    <a:pt x="98" y="162"/>
                    <a:pt x="98" y="165"/>
                  </a:cubicBezTo>
                  <a:cubicBezTo>
                    <a:pt x="98" y="165"/>
                    <a:pt x="98" y="166"/>
                    <a:pt x="99" y="167"/>
                  </a:cubicBezTo>
                  <a:cubicBezTo>
                    <a:pt x="100" y="165"/>
                    <a:pt x="102" y="164"/>
                    <a:pt x="104" y="163"/>
                  </a:cubicBezTo>
                  <a:cubicBezTo>
                    <a:pt x="105" y="160"/>
                    <a:pt x="109" y="158"/>
                    <a:pt x="112" y="158"/>
                  </a:cubicBezTo>
                  <a:moveTo>
                    <a:pt x="113" y="196"/>
                  </a:moveTo>
                  <a:cubicBezTo>
                    <a:pt x="113" y="195"/>
                    <a:pt x="113" y="194"/>
                    <a:pt x="113" y="194"/>
                  </a:cubicBezTo>
                  <a:cubicBezTo>
                    <a:pt x="113" y="193"/>
                    <a:pt x="114" y="192"/>
                    <a:pt x="115" y="192"/>
                  </a:cubicBezTo>
                  <a:cubicBezTo>
                    <a:pt x="117" y="192"/>
                    <a:pt x="118" y="193"/>
                    <a:pt x="118" y="194"/>
                  </a:cubicBezTo>
                  <a:cubicBezTo>
                    <a:pt x="118" y="195"/>
                    <a:pt x="118" y="196"/>
                    <a:pt x="117" y="196"/>
                  </a:cubicBezTo>
                  <a:cubicBezTo>
                    <a:pt x="118" y="196"/>
                    <a:pt x="118" y="196"/>
                    <a:pt x="119" y="196"/>
                  </a:cubicBezTo>
                  <a:cubicBezTo>
                    <a:pt x="120" y="196"/>
                    <a:pt x="121" y="196"/>
                    <a:pt x="122" y="196"/>
                  </a:cubicBezTo>
                  <a:cubicBezTo>
                    <a:pt x="124" y="195"/>
                    <a:pt x="125" y="194"/>
                    <a:pt x="125" y="192"/>
                  </a:cubicBezTo>
                  <a:cubicBezTo>
                    <a:pt x="125" y="189"/>
                    <a:pt x="123" y="187"/>
                    <a:pt x="121" y="187"/>
                  </a:cubicBezTo>
                  <a:cubicBezTo>
                    <a:pt x="121" y="187"/>
                    <a:pt x="121" y="187"/>
                    <a:pt x="121" y="187"/>
                  </a:cubicBezTo>
                  <a:cubicBezTo>
                    <a:pt x="121" y="187"/>
                    <a:pt x="122" y="187"/>
                    <a:pt x="123" y="187"/>
                  </a:cubicBezTo>
                  <a:cubicBezTo>
                    <a:pt x="125" y="187"/>
                    <a:pt x="128" y="189"/>
                    <a:pt x="128" y="192"/>
                  </a:cubicBezTo>
                  <a:cubicBezTo>
                    <a:pt x="128" y="192"/>
                    <a:pt x="128" y="192"/>
                    <a:pt x="128" y="192"/>
                  </a:cubicBezTo>
                  <a:cubicBezTo>
                    <a:pt x="135" y="192"/>
                    <a:pt x="143" y="185"/>
                    <a:pt x="145" y="183"/>
                  </a:cubicBezTo>
                  <a:cubicBezTo>
                    <a:pt x="143" y="183"/>
                    <a:pt x="140" y="184"/>
                    <a:pt x="138" y="184"/>
                  </a:cubicBezTo>
                  <a:cubicBezTo>
                    <a:pt x="135" y="184"/>
                    <a:pt x="132" y="183"/>
                    <a:pt x="129" y="183"/>
                  </a:cubicBezTo>
                  <a:cubicBezTo>
                    <a:pt x="126" y="182"/>
                    <a:pt x="122" y="181"/>
                    <a:pt x="119" y="181"/>
                  </a:cubicBezTo>
                  <a:cubicBezTo>
                    <a:pt x="110" y="181"/>
                    <a:pt x="103" y="187"/>
                    <a:pt x="103" y="194"/>
                  </a:cubicBezTo>
                  <a:cubicBezTo>
                    <a:pt x="103" y="200"/>
                    <a:pt x="108" y="205"/>
                    <a:pt x="115" y="207"/>
                  </a:cubicBezTo>
                  <a:cubicBezTo>
                    <a:pt x="130" y="210"/>
                    <a:pt x="149" y="201"/>
                    <a:pt x="164" y="198"/>
                  </a:cubicBezTo>
                  <a:cubicBezTo>
                    <a:pt x="168" y="194"/>
                    <a:pt x="173" y="191"/>
                    <a:pt x="178" y="188"/>
                  </a:cubicBezTo>
                  <a:cubicBezTo>
                    <a:pt x="177" y="188"/>
                    <a:pt x="177" y="187"/>
                    <a:pt x="177" y="187"/>
                  </a:cubicBezTo>
                  <a:cubicBezTo>
                    <a:pt x="177" y="186"/>
                    <a:pt x="177" y="186"/>
                    <a:pt x="177" y="186"/>
                  </a:cubicBezTo>
                  <a:cubicBezTo>
                    <a:pt x="157" y="190"/>
                    <a:pt x="138" y="200"/>
                    <a:pt x="122" y="200"/>
                  </a:cubicBezTo>
                  <a:cubicBezTo>
                    <a:pt x="117" y="200"/>
                    <a:pt x="113" y="198"/>
                    <a:pt x="113" y="196"/>
                  </a:cubicBezTo>
                  <a:moveTo>
                    <a:pt x="223" y="150"/>
                  </a:moveTo>
                  <a:cubicBezTo>
                    <a:pt x="223" y="149"/>
                    <a:pt x="223" y="149"/>
                    <a:pt x="223" y="148"/>
                  </a:cubicBezTo>
                  <a:cubicBezTo>
                    <a:pt x="223" y="145"/>
                    <a:pt x="221" y="142"/>
                    <a:pt x="218" y="142"/>
                  </a:cubicBezTo>
                  <a:cubicBezTo>
                    <a:pt x="212" y="142"/>
                    <a:pt x="212" y="142"/>
                    <a:pt x="212" y="142"/>
                  </a:cubicBezTo>
                  <a:cubicBezTo>
                    <a:pt x="212" y="142"/>
                    <a:pt x="211" y="142"/>
                    <a:pt x="211" y="142"/>
                  </a:cubicBezTo>
                  <a:cubicBezTo>
                    <a:pt x="211" y="142"/>
                    <a:pt x="211" y="141"/>
                    <a:pt x="210" y="141"/>
                  </a:cubicBezTo>
                  <a:cubicBezTo>
                    <a:pt x="207" y="137"/>
                    <a:pt x="207" y="137"/>
                    <a:pt x="207" y="137"/>
                  </a:cubicBezTo>
                  <a:cubicBezTo>
                    <a:pt x="208" y="137"/>
                    <a:pt x="208" y="137"/>
                    <a:pt x="208" y="138"/>
                  </a:cubicBezTo>
                  <a:cubicBezTo>
                    <a:pt x="209" y="138"/>
                    <a:pt x="209" y="138"/>
                    <a:pt x="209" y="138"/>
                  </a:cubicBezTo>
                  <a:cubicBezTo>
                    <a:pt x="217" y="138"/>
                    <a:pt x="217" y="138"/>
                    <a:pt x="217" y="138"/>
                  </a:cubicBezTo>
                  <a:cubicBezTo>
                    <a:pt x="217" y="138"/>
                    <a:pt x="218" y="138"/>
                    <a:pt x="218" y="138"/>
                  </a:cubicBezTo>
                  <a:cubicBezTo>
                    <a:pt x="218" y="138"/>
                    <a:pt x="218" y="139"/>
                    <a:pt x="219" y="139"/>
                  </a:cubicBezTo>
                  <a:cubicBezTo>
                    <a:pt x="215" y="134"/>
                    <a:pt x="215" y="134"/>
                    <a:pt x="215" y="134"/>
                  </a:cubicBezTo>
                  <a:cubicBezTo>
                    <a:pt x="215" y="134"/>
                    <a:pt x="215" y="133"/>
                    <a:pt x="214" y="133"/>
                  </a:cubicBezTo>
                  <a:cubicBezTo>
                    <a:pt x="214" y="133"/>
                    <a:pt x="214" y="133"/>
                    <a:pt x="213" y="133"/>
                  </a:cubicBezTo>
                  <a:cubicBezTo>
                    <a:pt x="206" y="133"/>
                    <a:pt x="206" y="133"/>
                    <a:pt x="206" y="133"/>
                  </a:cubicBezTo>
                  <a:cubicBezTo>
                    <a:pt x="206" y="133"/>
                    <a:pt x="205" y="133"/>
                    <a:pt x="205" y="133"/>
                  </a:cubicBezTo>
                  <a:cubicBezTo>
                    <a:pt x="205" y="132"/>
                    <a:pt x="204" y="132"/>
                    <a:pt x="204" y="132"/>
                  </a:cubicBezTo>
                  <a:cubicBezTo>
                    <a:pt x="201" y="127"/>
                    <a:pt x="201" y="127"/>
                    <a:pt x="201" y="127"/>
                  </a:cubicBezTo>
                  <a:cubicBezTo>
                    <a:pt x="201" y="127"/>
                    <a:pt x="201" y="128"/>
                    <a:pt x="202" y="128"/>
                  </a:cubicBezTo>
                  <a:cubicBezTo>
                    <a:pt x="202" y="128"/>
                    <a:pt x="202" y="128"/>
                    <a:pt x="203" y="128"/>
                  </a:cubicBezTo>
                  <a:cubicBezTo>
                    <a:pt x="210" y="128"/>
                    <a:pt x="210" y="128"/>
                    <a:pt x="210" y="128"/>
                  </a:cubicBezTo>
                  <a:cubicBezTo>
                    <a:pt x="211" y="128"/>
                    <a:pt x="211" y="128"/>
                    <a:pt x="211" y="128"/>
                  </a:cubicBezTo>
                  <a:cubicBezTo>
                    <a:pt x="212" y="129"/>
                    <a:pt x="212" y="129"/>
                    <a:pt x="212" y="129"/>
                  </a:cubicBezTo>
                  <a:cubicBezTo>
                    <a:pt x="209" y="124"/>
                    <a:pt x="209" y="124"/>
                    <a:pt x="209" y="124"/>
                  </a:cubicBezTo>
                  <a:cubicBezTo>
                    <a:pt x="208" y="124"/>
                    <a:pt x="208" y="123"/>
                    <a:pt x="208" y="123"/>
                  </a:cubicBezTo>
                  <a:cubicBezTo>
                    <a:pt x="207" y="123"/>
                    <a:pt x="207" y="123"/>
                    <a:pt x="207" y="123"/>
                  </a:cubicBezTo>
                  <a:cubicBezTo>
                    <a:pt x="201" y="123"/>
                    <a:pt x="201" y="123"/>
                    <a:pt x="201" y="123"/>
                  </a:cubicBezTo>
                  <a:cubicBezTo>
                    <a:pt x="200" y="123"/>
                    <a:pt x="200" y="123"/>
                    <a:pt x="200" y="123"/>
                  </a:cubicBezTo>
                  <a:cubicBezTo>
                    <a:pt x="199" y="123"/>
                    <a:pt x="199" y="122"/>
                    <a:pt x="199" y="122"/>
                  </a:cubicBezTo>
                  <a:cubicBezTo>
                    <a:pt x="195" y="116"/>
                    <a:pt x="195" y="116"/>
                    <a:pt x="195" y="116"/>
                  </a:cubicBezTo>
                  <a:cubicBezTo>
                    <a:pt x="203" y="115"/>
                    <a:pt x="209" y="111"/>
                    <a:pt x="211" y="105"/>
                  </a:cubicBezTo>
                  <a:cubicBezTo>
                    <a:pt x="212" y="97"/>
                    <a:pt x="205" y="89"/>
                    <a:pt x="193" y="88"/>
                  </a:cubicBezTo>
                  <a:cubicBezTo>
                    <a:pt x="192" y="88"/>
                    <a:pt x="190" y="86"/>
                    <a:pt x="190" y="84"/>
                  </a:cubicBezTo>
                  <a:cubicBezTo>
                    <a:pt x="190" y="82"/>
                    <a:pt x="191" y="81"/>
                    <a:pt x="193" y="80"/>
                  </a:cubicBezTo>
                  <a:cubicBezTo>
                    <a:pt x="191" y="80"/>
                    <a:pt x="190" y="80"/>
                    <a:pt x="189" y="80"/>
                  </a:cubicBezTo>
                  <a:cubicBezTo>
                    <a:pt x="184" y="80"/>
                    <a:pt x="180" y="83"/>
                    <a:pt x="180" y="87"/>
                  </a:cubicBezTo>
                  <a:cubicBezTo>
                    <a:pt x="180" y="88"/>
                    <a:pt x="180" y="89"/>
                    <a:pt x="180" y="90"/>
                  </a:cubicBezTo>
                  <a:cubicBezTo>
                    <a:pt x="175" y="92"/>
                    <a:pt x="169" y="96"/>
                    <a:pt x="166" y="101"/>
                  </a:cubicBezTo>
                  <a:cubicBezTo>
                    <a:pt x="170" y="100"/>
                    <a:pt x="174" y="99"/>
                    <a:pt x="179" y="99"/>
                  </a:cubicBezTo>
                  <a:cubicBezTo>
                    <a:pt x="179" y="99"/>
                    <a:pt x="179" y="99"/>
                    <a:pt x="179" y="99"/>
                  </a:cubicBezTo>
                  <a:cubicBezTo>
                    <a:pt x="179" y="95"/>
                    <a:pt x="181" y="93"/>
                    <a:pt x="185" y="93"/>
                  </a:cubicBezTo>
                  <a:cubicBezTo>
                    <a:pt x="185" y="93"/>
                    <a:pt x="185" y="93"/>
                    <a:pt x="185" y="93"/>
                  </a:cubicBezTo>
                  <a:cubicBezTo>
                    <a:pt x="182" y="94"/>
                    <a:pt x="181" y="96"/>
                    <a:pt x="181" y="97"/>
                  </a:cubicBezTo>
                  <a:cubicBezTo>
                    <a:pt x="181" y="99"/>
                    <a:pt x="183" y="100"/>
                    <a:pt x="184" y="100"/>
                  </a:cubicBezTo>
                  <a:cubicBezTo>
                    <a:pt x="185" y="100"/>
                    <a:pt x="186" y="100"/>
                    <a:pt x="186" y="100"/>
                  </a:cubicBezTo>
                  <a:cubicBezTo>
                    <a:pt x="186" y="99"/>
                    <a:pt x="186" y="99"/>
                    <a:pt x="186" y="99"/>
                  </a:cubicBezTo>
                  <a:cubicBezTo>
                    <a:pt x="186" y="96"/>
                    <a:pt x="188" y="94"/>
                    <a:pt x="190" y="94"/>
                  </a:cubicBezTo>
                  <a:cubicBezTo>
                    <a:pt x="191" y="94"/>
                    <a:pt x="191" y="94"/>
                    <a:pt x="191" y="94"/>
                  </a:cubicBezTo>
                  <a:cubicBezTo>
                    <a:pt x="189" y="95"/>
                    <a:pt x="188" y="97"/>
                    <a:pt x="188" y="99"/>
                  </a:cubicBezTo>
                  <a:cubicBezTo>
                    <a:pt x="188" y="101"/>
                    <a:pt x="190" y="104"/>
                    <a:pt x="193" y="104"/>
                  </a:cubicBezTo>
                  <a:cubicBezTo>
                    <a:pt x="193" y="104"/>
                    <a:pt x="194" y="104"/>
                    <a:pt x="194" y="104"/>
                  </a:cubicBezTo>
                  <a:cubicBezTo>
                    <a:pt x="194" y="103"/>
                    <a:pt x="194" y="103"/>
                    <a:pt x="194" y="103"/>
                  </a:cubicBezTo>
                  <a:cubicBezTo>
                    <a:pt x="194" y="101"/>
                    <a:pt x="195" y="99"/>
                    <a:pt x="197" y="99"/>
                  </a:cubicBezTo>
                  <a:cubicBezTo>
                    <a:pt x="199" y="99"/>
                    <a:pt x="201" y="101"/>
                    <a:pt x="201" y="103"/>
                  </a:cubicBezTo>
                  <a:cubicBezTo>
                    <a:pt x="201" y="107"/>
                    <a:pt x="196" y="107"/>
                    <a:pt x="193" y="106"/>
                  </a:cubicBezTo>
                  <a:cubicBezTo>
                    <a:pt x="183" y="103"/>
                    <a:pt x="174" y="102"/>
                    <a:pt x="165" y="103"/>
                  </a:cubicBezTo>
                  <a:cubicBezTo>
                    <a:pt x="154" y="105"/>
                    <a:pt x="135" y="113"/>
                    <a:pt x="116" y="112"/>
                  </a:cubicBezTo>
                  <a:cubicBezTo>
                    <a:pt x="111" y="112"/>
                    <a:pt x="107" y="111"/>
                    <a:pt x="102" y="110"/>
                  </a:cubicBezTo>
                  <a:cubicBezTo>
                    <a:pt x="102" y="110"/>
                    <a:pt x="103" y="111"/>
                    <a:pt x="103" y="111"/>
                  </a:cubicBezTo>
                  <a:cubicBezTo>
                    <a:pt x="105" y="114"/>
                    <a:pt x="106" y="117"/>
                    <a:pt x="104" y="121"/>
                  </a:cubicBezTo>
                  <a:cubicBezTo>
                    <a:pt x="104" y="117"/>
                    <a:pt x="100" y="113"/>
                    <a:pt x="97" y="111"/>
                  </a:cubicBezTo>
                  <a:cubicBezTo>
                    <a:pt x="96" y="110"/>
                    <a:pt x="96" y="109"/>
                    <a:pt x="96" y="108"/>
                  </a:cubicBezTo>
                  <a:cubicBezTo>
                    <a:pt x="97" y="103"/>
                    <a:pt x="97" y="103"/>
                    <a:pt x="97" y="103"/>
                  </a:cubicBezTo>
                  <a:cubicBezTo>
                    <a:pt x="97" y="104"/>
                    <a:pt x="97" y="104"/>
                    <a:pt x="97" y="104"/>
                  </a:cubicBezTo>
                  <a:cubicBezTo>
                    <a:pt x="97" y="105"/>
                    <a:pt x="97" y="105"/>
                    <a:pt x="97" y="105"/>
                  </a:cubicBezTo>
                  <a:cubicBezTo>
                    <a:pt x="99" y="107"/>
                    <a:pt x="99" y="107"/>
                    <a:pt x="99" y="107"/>
                  </a:cubicBezTo>
                  <a:cubicBezTo>
                    <a:pt x="100" y="102"/>
                    <a:pt x="99" y="97"/>
                    <a:pt x="96" y="93"/>
                  </a:cubicBezTo>
                  <a:cubicBezTo>
                    <a:pt x="97" y="89"/>
                    <a:pt x="97" y="85"/>
                    <a:pt x="96" y="82"/>
                  </a:cubicBezTo>
                  <a:cubicBezTo>
                    <a:pt x="96" y="85"/>
                    <a:pt x="95" y="86"/>
                    <a:pt x="93" y="86"/>
                  </a:cubicBezTo>
                  <a:cubicBezTo>
                    <a:pt x="91" y="88"/>
                    <a:pt x="91" y="91"/>
                    <a:pt x="92" y="92"/>
                  </a:cubicBezTo>
                  <a:cubicBezTo>
                    <a:pt x="90" y="91"/>
                    <a:pt x="87" y="87"/>
                    <a:pt x="89" y="85"/>
                  </a:cubicBezTo>
                  <a:cubicBezTo>
                    <a:pt x="90" y="83"/>
                    <a:pt x="95" y="84"/>
                    <a:pt x="96" y="80"/>
                  </a:cubicBezTo>
                  <a:cubicBezTo>
                    <a:pt x="93" y="79"/>
                    <a:pt x="90" y="80"/>
                    <a:pt x="89" y="80"/>
                  </a:cubicBezTo>
                  <a:cubicBezTo>
                    <a:pt x="87" y="78"/>
                    <a:pt x="84" y="77"/>
                    <a:pt x="81" y="77"/>
                  </a:cubicBezTo>
                  <a:cubicBezTo>
                    <a:pt x="79" y="75"/>
                    <a:pt x="76" y="74"/>
                    <a:pt x="72" y="74"/>
                  </a:cubicBezTo>
                  <a:cubicBezTo>
                    <a:pt x="68" y="74"/>
                    <a:pt x="65" y="75"/>
                    <a:pt x="63" y="77"/>
                  </a:cubicBezTo>
                  <a:cubicBezTo>
                    <a:pt x="60" y="77"/>
                    <a:pt x="57" y="78"/>
                    <a:pt x="56" y="80"/>
                  </a:cubicBezTo>
                  <a:cubicBezTo>
                    <a:pt x="55" y="80"/>
                    <a:pt x="52" y="79"/>
                    <a:pt x="48" y="80"/>
                  </a:cubicBezTo>
                  <a:cubicBezTo>
                    <a:pt x="49" y="84"/>
                    <a:pt x="54" y="83"/>
                    <a:pt x="56" y="85"/>
                  </a:cubicBezTo>
                  <a:cubicBezTo>
                    <a:pt x="57" y="87"/>
                    <a:pt x="54" y="91"/>
                    <a:pt x="52" y="92"/>
                  </a:cubicBezTo>
                  <a:cubicBezTo>
                    <a:pt x="54" y="91"/>
                    <a:pt x="53" y="88"/>
                    <a:pt x="51" y="86"/>
                  </a:cubicBezTo>
                  <a:cubicBezTo>
                    <a:pt x="50" y="86"/>
                    <a:pt x="48" y="85"/>
                    <a:pt x="48" y="82"/>
                  </a:cubicBezTo>
                  <a:cubicBezTo>
                    <a:pt x="47" y="85"/>
                    <a:pt x="47" y="89"/>
                    <a:pt x="48" y="93"/>
                  </a:cubicBezTo>
                  <a:cubicBezTo>
                    <a:pt x="45" y="97"/>
                    <a:pt x="44" y="102"/>
                    <a:pt x="45" y="107"/>
                  </a:cubicBezTo>
                  <a:cubicBezTo>
                    <a:pt x="47" y="105"/>
                    <a:pt x="47" y="105"/>
                    <a:pt x="47" y="105"/>
                  </a:cubicBezTo>
                  <a:cubicBezTo>
                    <a:pt x="47" y="105"/>
                    <a:pt x="47" y="105"/>
                    <a:pt x="47" y="104"/>
                  </a:cubicBezTo>
                  <a:cubicBezTo>
                    <a:pt x="48" y="104"/>
                    <a:pt x="48" y="104"/>
                    <a:pt x="47" y="103"/>
                  </a:cubicBezTo>
                  <a:cubicBezTo>
                    <a:pt x="48" y="108"/>
                    <a:pt x="48" y="108"/>
                    <a:pt x="48" y="108"/>
                  </a:cubicBezTo>
                  <a:cubicBezTo>
                    <a:pt x="49" y="109"/>
                    <a:pt x="48" y="110"/>
                    <a:pt x="47" y="111"/>
                  </a:cubicBezTo>
                  <a:cubicBezTo>
                    <a:pt x="44" y="113"/>
                    <a:pt x="40" y="117"/>
                    <a:pt x="40" y="121"/>
                  </a:cubicBezTo>
                  <a:cubicBezTo>
                    <a:pt x="39" y="117"/>
                    <a:pt x="39" y="114"/>
                    <a:pt x="41" y="111"/>
                  </a:cubicBezTo>
                  <a:cubicBezTo>
                    <a:pt x="35" y="108"/>
                    <a:pt x="31" y="103"/>
                    <a:pt x="30" y="102"/>
                  </a:cubicBezTo>
                  <a:cubicBezTo>
                    <a:pt x="28" y="100"/>
                    <a:pt x="29" y="98"/>
                    <a:pt x="30" y="95"/>
                  </a:cubicBezTo>
                  <a:cubicBezTo>
                    <a:pt x="33" y="91"/>
                    <a:pt x="34" y="86"/>
                    <a:pt x="30" y="83"/>
                  </a:cubicBezTo>
                  <a:cubicBezTo>
                    <a:pt x="30" y="83"/>
                    <a:pt x="30" y="83"/>
                    <a:pt x="30" y="82"/>
                  </a:cubicBezTo>
                  <a:cubicBezTo>
                    <a:pt x="30" y="80"/>
                    <a:pt x="28" y="77"/>
                    <a:pt x="25" y="77"/>
                  </a:cubicBezTo>
                  <a:cubicBezTo>
                    <a:pt x="26" y="77"/>
                    <a:pt x="26" y="78"/>
                    <a:pt x="26" y="79"/>
                  </a:cubicBezTo>
                  <a:cubicBezTo>
                    <a:pt x="26" y="80"/>
                    <a:pt x="26" y="82"/>
                    <a:pt x="25" y="82"/>
                  </a:cubicBezTo>
                  <a:cubicBezTo>
                    <a:pt x="26" y="83"/>
                    <a:pt x="26" y="84"/>
                    <a:pt x="26" y="85"/>
                  </a:cubicBezTo>
                  <a:cubicBezTo>
                    <a:pt x="26" y="86"/>
                    <a:pt x="26" y="87"/>
                    <a:pt x="25" y="88"/>
                  </a:cubicBezTo>
                  <a:cubicBezTo>
                    <a:pt x="25" y="88"/>
                    <a:pt x="25" y="87"/>
                    <a:pt x="25" y="87"/>
                  </a:cubicBezTo>
                  <a:cubicBezTo>
                    <a:pt x="25" y="84"/>
                    <a:pt x="23" y="81"/>
                    <a:pt x="20" y="81"/>
                  </a:cubicBezTo>
                  <a:cubicBezTo>
                    <a:pt x="20" y="78"/>
                    <a:pt x="18" y="77"/>
                    <a:pt x="16" y="77"/>
                  </a:cubicBezTo>
                  <a:cubicBezTo>
                    <a:pt x="15" y="77"/>
                    <a:pt x="13" y="77"/>
                    <a:pt x="13" y="78"/>
                  </a:cubicBezTo>
                  <a:cubicBezTo>
                    <a:pt x="14" y="78"/>
                    <a:pt x="16" y="80"/>
                    <a:pt x="16" y="82"/>
                  </a:cubicBezTo>
                  <a:cubicBezTo>
                    <a:pt x="15" y="82"/>
                    <a:pt x="14" y="83"/>
                    <a:pt x="14" y="84"/>
                  </a:cubicBezTo>
                  <a:cubicBezTo>
                    <a:pt x="14" y="84"/>
                    <a:pt x="14" y="84"/>
                    <a:pt x="14" y="84"/>
                  </a:cubicBezTo>
                  <a:cubicBezTo>
                    <a:pt x="17" y="84"/>
                    <a:pt x="20" y="87"/>
                    <a:pt x="20" y="90"/>
                  </a:cubicBezTo>
                  <a:cubicBezTo>
                    <a:pt x="20" y="90"/>
                    <a:pt x="20" y="90"/>
                    <a:pt x="19" y="91"/>
                  </a:cubicBezTo>
                  <a:cubicBezTo>
                    <a:pt x="19" y="89"/>
                    <a:pt x="19" y="88"/>
                    <a:pt x="18" y="87"/>
                  </a:cubicBezTo>
                  <a:cubicBezTo>
                    <a:pt x="16" y="86"/>
                    <a:pt x="14" y="85"/>
                    <a:pt x="11" y="86"/>
                  </a:cubicBezTo>
                  <a:cubicBezTo>
                    <a:pt x="10" y="85"/>
                    <a:pt x="9" y="84"/>
                    <a:pt x="8" y="84"/>
                  </a:cubicBezTo>
                  <a:cubicBezTo>
                    <a:pt x="6" y="84"/>
                    <a:pt x="5" y="85"/>
                    <a:pt x="4" y="87"/>
                  </a:cubicBezTo>
                  <a:cubicBezTo>
                    <a:pt x="5" y="87"/>
                    <a:pt x="7" y="87"/>
                    <a:pt x="8" y="89"/>
                  </a:cubicBezTo>
                  <a:cubicBezTo>
                    <a:pt x="5" y="92"/>
                    <a:pt x="5" y="96"/>
                    <a:pt x="8" y="98"/>
                  </a:cubicBezTo>
                  <a:cubicBezTo>
                    <a:pt x="9" y="100"/>
                    <a:pt x="12" y="100"/>
                    <a:pt x="14" y="100"/>
                  </a:cubicBezTo>
                  <a:cubicBezTo>
                    <a:pt x="14" y="100"/>
                    <a:pt x="14" y="100"/>
                    <a:pt x="15" y="100"/>
                  </a:cubicBezTo>
                  <a:cubicBezTo>
                    <a:pt x="15" y="100"/>
                    <a:pt x="16" y="100"/>
                    <a:pt x="16" y="101"/>
                  </a:cubicBezTo>
                  <a:cubicBezTo>
                    <a:pt x="16" y="102"/>
                    <a:pt x="15" y="103"/>
                    <a:pt x="15" y="103"/>
                  </a:cubicBezTo>
                  <a:cubicBezTo>
                    <a:pt x="14" y="103"/>
                    <a:pt x="14" y="102"/>
                    <a:pt x="14" y="102"/>
                  </a:cubicBezTo>
                  <a:cubicBezTo>
                    <a:pt x="13" y="102"/>
                    <a:pt x="12" y="101"/>
                    <a:pt x="12" y="101"/>
                  </a:cubicBezTo>
                  <a:cubicBezTo>
                    <a:pt x="10" y="101"/>
                    <a:pt x="8" y="103"/>
                    <a:pt x="8" y="105"/>
                  </a:cubicBezTo>
                  <a:cubicBezTo>
                    <a:pt x="8" y="105"/>
                    <a:pt x="8" y="105"/>
                    <a:pt x="8" y="105"/>
                  </a:cubicBezTo>
                  <a:cubicBezTo>
                    <a:pt x="8" y="105"/>
                    <a:pt x="8" y="105"/>
                    <a:pt x="7" y="105"/>
                  </a:cubicBezTo>
                  <a:cubicBezTo>
                    <a:pt x="7" y="105"/>
                    <a:pt x="6" y="105"/>
                    <a:pt x="5" y="104"/>
                  </a:cubicBezTo>
                  <a:cubicBezTo>
                    <a:pt x="5" y="105"/>
                    <a:pt x="5" y="105"/>
                    <a:pt x="5" y="105"/>
                  </a:cubicBezTo>
                  <a:cubicBezTo>
                    <a:pt x="5" y="108"/>
                    <a:pt x="7" y="110"/>
                    <a:pt x="9" y="110"/>
                  </a:cubicBezTo>
                  <a:cubicBezTo>
                    <a:pt x="10" y="112"/>
                    <a:pt x="12" y="114"/>
                    <a:pt x="15" y="114"/>
                  </a:cubicBezTo>
                  <a:cubicBezTo>
                    <a:pt x="17" y="114"/>
                    <a:pt x="18" y="113"/>
                    <a:pt x="19" y="113"/>
                  </a:cubicBezTo>
                  <a:cubicBezTo>
                    <a:pt x="20" y="112"/>
                    <a:pt x="20" y="112"/>
                    <a:pt x="21" y="112"/>
                  </a:cubicBezTo>
                  <a:cubicBezTo>
                    <a:pt x="22" y="112"/>
                    <a:pt x="24" y="113"/>
                    <a:pt x="24" y="115"/>
                  </a:cubicBezTo>
                  <a:cubicBezTo>
                    <a:pt x="24" y="117"/>
                    <a:pt x="23" y="118"/>
                    <a:pt x="22" y="118"/>
                  </a:cubicBezTo>
                  <a:cubicBezTo>
                    <a:pt x="19" y="118"/>
                    <a:pt x="19" y="118"/>
                    <a:pt x="19" y="118"/>
                  </a:cubicBezTo>
                  <a:cubicBezTo>
                    <a:pt x="19" y="119"/>
                    <a:pt x="18" y="119"/>
                    <a:pt x="18" y="118"/>
                  </a:cubicBezTo>
                  <a:cubicBezTo>
                    <a:pt x="18" y="118"/>
                    <a:pt x="17" y="118"/>
                    <a:pt x="17" y="118"/>
                  </a:cubicBezTo>
                  <a:cubicBezTo>
                    <a:pt x="22" y="123"/>
                    <a:pt x="22" y="123"/>
                    <a:pt x="22" y="123"/>
                  </a:cubicBezTo>
                  <a:cubicBezTo>
                    <a:pt x="23" y="123"/>
                    <a:pt x="23" y="123"/>
                    <a:pt x="23" y="123"/>
                  </a:cubicBezTo>
                  <a:cubicBezTo>
                    <a:pt x="24" y="124"/>
                    <a:pt x="24" y="124"/>
                    <a:pt x="24" y="124"/>
                  </a:cubicBezTo>
                  <a:cubicBezTo>
                    <a:pt x="29" y="123"/>
                    <a:pt x="29" y="123"/>
                    <a:pt x="29" y="123"/>
                  </a:cubicBezTo>
                  <a:cubicBezTo>
                    <a:pt x="29" y="122"/>
                    <a:pt x="30" y="122"/>
                    <a:pt x="30" y="123"/>
                  </a:cubicBezTo>
                  <a:cubicBezTo>
                    <a:pt x="30" y="123"/>
                    <a:pt x="31" y="123"/>
                    <a:pt x="31" y="123"/>
                  </a:cubicBezTo>
                  <a:cubicBezTo>
                    <a:pt x="34" y="127"/>
                    <a:pt x="34" y="127"/>
                    <a:pt x="34" y="127"/>
                  </a:cubicBezTo>
                  <a:cubicBezTo>
                    <a:pt x="34" y="126"/>
                    <a:pt x="34" y="126"/>
                    <a:pt x="34" y="126"/>
                  </a:cubicBezTo>
                  <a:cubicBezTo>
                    <a:pt x="33" y="126"/>
                    <a:pt x="33" y="126"/>
                    <a:pt x="32" y="126"/>
                  </a:cubicBezTo>
                  <a:cubicBezTo>
                    <a:pt x="28" y="127"/>
                    <a:pt x="28" y="127"/>
                    <a:pt x="28" y="127"/>
                  </a:cubicBezTo>
                  <a:cubicBezTo>
                    <a:pt x="28" y="127"/>
                    <a:pt x="27" y="127"/>
                    <a:pt x="27" y="127"/>
                  </a:cubicBezTo>
                  <a:cubicBezTo>
                    <a:pt x="27" y="127"/>
                    <a:pt x="26" y="127"/>
                    <a:pt x="26" y="126"/>
                  </a:cubicBezTo>
                  <a:cubicBezTo>
                    <a:pt x="31" y="131"/>
                    <a:pt x="31" y="131"/>
                    <a:pt x="31" y="131"/>
                  </a:cubicBezTo>
                  <a:cubicBezTo>
                    <a:pt x="31" y="131"/>
                    <a:pt x="31" y="131"/>
                    <a:pt x="32" y="131"/>
                  </a:cubicBezTo>
                  <a:cubicBezTo>
                    <a:pt x="32" y="132"/>
                    <a:pt x="33" y="132"/>
                    <a:pt x="33" y="132"/>
                  </a:cubicBezTo>
                  <a:cubicBezTo>
                    <a:pt x="37" y="131"/>
                    <a:pt x="37" y="131"/>
                    <a:pt x="37" y="131"/>
                  </a:cubicBezTo>
                  <a:cubicBezTo>
                    <a:pt x="38" y="130"/>
                    <a:pt x="38" y="131"/>
                    <a:pt x="38" y="131"/>
                  </a:cubicBezTo>
                  <a:cubicBezTo>
                    <a:pt x="39" y="131"/>
                    <a:pt x="39" y="131"/>
                    <a:pt x="39" y="131"/>
                  </a:cubicBezTo>
                  <a:cubicBezTo>
                    <a:pt x="43" y="135"/>
                    <a:pt x="43" y="135"/>
                    <a:pt x="43" y="135"/>
                  </a:cubicBezTo>
                  <a:cubicBezTo>
                    <a:pt x="43" y="134"/>
                    <a:pt x="42" y="134"/>
                    <a:pt x="42" y="134"/>
                  </a:cubicBezTo>
                  <a:cubicBezTo>
                    <a:pt x="42" y="134"/>
                    <a:pt x="41" y="134"/>
                    <a:pt x="41" y="134"/>
                  </a:cubicBezTo>
                  <a:cubicBezTo>
                    <a:pt x="37" y="135"/>
                    <a:pt x="37" y="135"/>
                    <a:pt x="37" y="135"/>
                  </a:cubicBezTo>
                  <a:cubicBezTo>
                    <a:pt x="36" y="135"/>
                    <a:pt x="36" y="135"/>
                    <a:pt x="35" y="135"/>
                  </a:cubicBezTo>
                  <a:cubicBezTo>
                    <a:pt x="35" y="135"/>
                    <a:pt x="35" y="135"/>
                    <a:pt x="35" y="134"/>
                  </a:cubicBezTo>
                  <a:cubicBezTo>
                    <a:pt x="39" y="139"/>
                    <a:pt x="39" y="139"/>
                    <a:pt x="39" y="139"/>
                  </a:cubicBezTo>
                  <a:cubicBezTo>
                    <a:pt x="40" y="139"/>
                    <a:pt x="40" y="139"/>
                    <a:pt x="40" y="140"/>
                  </a:cubicBezTo>
                  <a:cubicBezTo>
                    <a:pt x="41" y="140"/>
                    <a:pt x="41" y="140"/>
                    <a:pt x="41" y="140"/>
                  </a:cubicBezTo>
                  <a:cubicBezTo>
                    <a:pt x="47" y="138"/>
                    <a:pt x="47" y="138"/>
                    <a:pt x="47" y="138"/>
                  </a:cubicBezTo>
                  <a:cubicBezTo>
                    <a:pt x="42" y="141"/>
                    <a:pt x="36" y="145"/>
                    <a:pt x="30" y="148"/>
                  </a:cubicBezTo>
                  <a:cubicBezTo>
                    <a:pt x="27" y="150"/>
                    <a:pt x="23" y="151"/>
                    <a:pt x="19" y="149"/>
                  </a:cubicBezTo>
                  <a:cubicBezTo>
                    <a:pt x="17" y="148"/>
                    <a:pt x="14" y="148"/>
                    <a:pt x="13" y="148"/>
                  </a:cubicBezTo>
                  <a:cubicBezTo>
                    <a:pt x="11" y="149"/>
                    <a:pt x="9" y="150"/>
                    <a:pt x="8" y="152"/>
                  </a:cubicBezTo>
                  <a:cubicBezTo>
                    <a:pt x="9" y="151"/>
                    <a:pt x="10" y="151"/>
                    <a:pt x="11" y="151"/>
                  </a:cubicBezTo>
                  <a:cubicBezTo>
                    <a:pt x="12" y="151"/>
                    <a:pt x="14" y="152"/>
                    <a:pt x="15" y="153"/>
                  </a:cubicBezTo>
                  <a:cubicBezTo>
                    <a:pt x="13" y="152"/>
                    <a:pt x="11" y="152"/>
                    <a:pt x="9" y="153"/>
                  </a:cubicBezTo>
                  <a:cubicBezTo>
                    <a:pt x="4" y="155"/>
                    <a:pt x="2" y="159"/>
                    <a:pt x="3" y="162"/>
                  </a:cubicBezTo>
                  <a:cubicBezTo>
                    <a:pt x="1" y="163"/>
                    <a:pt x="0" y="164"/>
                    <a:pt x="0" y="166"/>
                  </a:cubicBezTo>
                  <a:cubicBezTo>
                    <a:pt x="0" y="167"/>
                    <a:pt x="1" y="168"/>
                    <a:pt x="1" y="169"/>
                  </a:cubicBezTo>
                  <a:cubicBezTo>
                    <a:pt x="2" y="167"/>
                    <a:pt x="3" y="166"/>
                    <a:pt x="5" y="166"/>
                  </a:cubicBezTo>
                  <a:cubicBezTo>
                    <a:pt x="6" y="166"/>
                    <a:pt x="7" y="167"/>
                    <a:pt x="8" y="167"/>
                  </a:cubicBezTo>
                  <a:cubicBezTo>
                    <a:pt x="9" y="166"/>
                    <a:pt x="9" y="166"/>
                    <a:pt x="9" y="166"/>
                  </a:cubicBezTo>
                  <a:cubicBezTo>
                    <a:pt x="9" y="165"/>
                    <a:pt x="9" y="165"/>
                    <a:pt x="9" y="164"/>
                  </a:cubicBezTo>
                  <a:cubicBezTo>
                    <a:pt x="9" y="161"/>
                    <a:pt x="13" y="157"/>
                    <a:pt x="16" y="157"/>
                  </a:cubicBezTo>
                  <a:cubicBezTo>
                    <a:pt x="17" y="157"/>
                    <a:pt x="17" y="157"/>
                    <a:pt x="17" y="158"/>
                  </a:cubicBezTo>
                  <a:cubicBezTo>
                    <a:pt x="14" y="158"/>
                    <a:pt x="12" y="161"/>
                    <a:pt x="12" y="164"/>
                  </a:cubicBezTo>
                  <a:cubicBezTo>
                    <a:pt x="12" y="165"/>
                    <a:pt x="12" y="165"/>
                    <a:pt x="12" y="166"/>
                  </a:cubicBezTo>
                  <a:cubicBezTo>
                    <a:pt x="10" y="166"/>
                    <a:pt x="9" y="168"/>
                    <a:pt x="9" y="170"/>
                  </a:cubicBezTo>
                  <a:cubicBezTo>
                    <a:pt x="9" y="171"/>
                    <a:pt x="10" y="172"/>
                    <a:pt x="10" y="173"/>
                  </a:cubicBezTo>
                  <a:cubicBezTo>
                    <a:pt x="12" y="170"/>
                    <a:pt x="14" y="169"/>
                    <a:pt x="17" y="168"/>
                  </a:cubicBezTo>
                  <a:cubicBezTo>
                    <a:pt x="18" y="169"/>
                    <a:pt x="19" y="169"/>
                    <a:pt x="20" y="169"/>
                  </a:cubicBezTo>
                  <a:cubicBezTo>
                    <a:pt x="21" y="169"/>
                    <a:pt x="21" y="169"/>
                    <a:pt x="22" y="169"/>
                  </a:cubicBezTo>
                  <a:cubicBezTo>
                    <a:pt x="21" y="168"/>
                    <a:pt x="21" y="167"/>
                    <a:pt x="21" y="166"/>
                  </a:cubicBezTo>
                  <a:cubicBezTo>
                    <a:pt x="21" y="162"/>
                    <a:pt x="23" y="160"/>
                    <a:pt x="26" y="160"/>
                  </a:cubicBezTo>
                  <a:cubicBezTo>
                    <a:pt x="27" y="160"/>
                    <a:pt x="27" y="160"/>
                    <a:pt x="27" y="160"/>
                  </a:cubicBezTo>
                  <a:cubicBezTo>
                    <a:pt x="24" y="161"/>
                    <a:pt x="23" y="164"/>
                    <a:pt x="23" y="166"/>
                  </a:cubicBezTo>
                  <a:cubicBezTo>
                    <a:pt x="24" y="168"/>
                    <a:pt x="25" y="169"/>
                    <a:pt x="27" y="169"/>
                  </a:cubicBezTo>
                  <a:cubicBezTo>
                    <a:pt x="27" y="170"/>
                    <a:pt x="27" y="172"/>
                    <a:pt x="26" y="173"/>
                  </a:cubicBezTo>
                  <a:cubicBezTo>
                    <a:pt x="29" y="172"/>
                    <a:pt x="31" y="171"/>
                    <a:pt x="32" y="169"/>
                  </a:cubicBezTo>
                  <a:cubicBezTo>
                    <a:pt x="35" y="168"/>
                    <a:pt x="37" y="165"/>
                    <a:pt x="36" y="163"/>
                  </a:cubicBezTo>
                  <a:cubicBezTo>
                    <a:pt x="36" y="162"/>
                    <a:pt x="35" y="161"/>
                    <a:pt x="35" y="161"/>
                  </a:cubicBezTo>
                  <a:cubicBezTo>
                    <a:pt x="35" y="160"/>
                    <a:pt x="35" y="160"/>
                    <a:pt x="35" y="160"/>
                  </a:cubicBezTo>
                  <a:cubicBezTo>
                    <a:pt x="35" y="159"/>
                    <a:pt x="36" y="157"/>
                    <a:pt x="38" y="157"/>
                  </a:cubicBezTo>
                  <a:cubicBezTo>
                    <a:pt x="39" y="157"/>
                    <a:pt x="41" y="159"/>
                    <a:pt x="41" y="160"/>
                  </a:cubicBezTo>
                  <a:cubicBezTo>
                    <a:pt x="41" y="161"/>
                    <a:pt x="40" y="162"/>
                    <a:pt x="40" y="162"/>
                  </a:cubicBezTo>
                  <a:cubicBezTo>
                    <a:pt x="46" y="162"/>
                    <a:pt x="46" y="162"/>
                    <a:pt x="46" y="162"/>
                  </a:cubicBezTo>
                  <a:cubicBezTo>
                    <a:pt x="46" y="162"/>
                    <a:pt x="47" y="162"/>
                    <a:pt x="47" y="162"/>
                  </a:cubicBezTo>
                  <a:cubicBezTo>
                    <a:pt x="47" y="162"/>
                    <a:pt x="48" y="162"/>
                    <a:pt x="48" y="161"/>
                  </a:cubicBezTo>
                  <a:cubicBezTo>
                    <a:pt x="52" y="155"/>
                    <a:pt x="52" y="155"/>
                    <a:pt x="52" y="155"/>
                  </a:cubicBezTo>
                  <a:cubicBezTo>
                    <a:pt x="52" y="155"/>
                    <a:pt x="52" y="155"/>
                    <a:pt x="52" y="155"/>
                  </a:cubicBezTo>
                  <a:cubicBezTo>
                    <a:pt x="52" y="155"/>
                    <a:pt x="53" y="155"/>
                    <a:pt x="53" y="155"/>
                  </a:cubicBezTo>
                  <a:cubicBezTo>
                    <a:pt x="58" y="155"/>
                    <a:pt x="58" y="155"/>
                    <a:pt x="58" y="155"/>
                  </a:cubicBezTo>
                  <a:cubicBezTo>
                    <a:pt x="57" y="155"/>
                    <a:pt x="57" y="155"/>
                    <a:pt x="57" y="155"/>
                  </a:cubicBezTo>
                  <a:cubicBezTo>
                    <a:pt x="57" y="155"/>
                    <a:pt x="57" y="155"/>
                    <a:pt x="56" y="155"/>
                  </a:cubicBezTo>
                  <a:cubicBezTo>
                    <a:pt x="53" y="161"/>
                    <a:pt x="53" y="161"/>
                    <a:pt x="53" y="161"/>
                  </a:cubicBezTo>
                  <a:cubicBezTo>
                    <a:pt x="52" y="162"/>
                    <a:pt x="52" y="162"/>
                    <a:pt x="52" y="162"/>
                  </a:cubicBezTo>
                  <a:cubicBezTo>
                    <a:pt x="51" y="162"/>
                    <a:pt x="51" y="162"/>
                    <a:pt x="51" y="162"/>
                  </a:cubicBezTo>
                  <a:cubicBezTo>
                    <a:pt x="58" y="162"/>
                    <a:pt x="58" y="162"/>
                    <a:pt x="58" y="162"/>
                  </a:cubicBezTo>
                  <a:cubicBezTo>
                    <a:pt x="58" y="162"/>
                    <a:pt x="59" y="162"/>
                    <a:pt x="59" y="162"/>
                  </a:cubicBezTo>
                  <a:cubicBezTo>
                    <a:pt x="59" y="162"/>
                    <a:pt x="60" y="162"/>
                    <a:pt x="60" y="161"/>
                  </a:cubicBezTo>
                  <a:cubicBezTo>
                    <a:pt x="64" y="155"/>
                    <a:pt x="64" y="155"/>
                    <a:pt x="64" y="155"/>
                  </a:cubicBezTo>
                  <a:cubicBezTo>
                    <a:pt x="61" y="153"/>
                    <a:pt x="60" y="150"/>
                    <a:pt x="60" y="146"/>
                  </a:cubicBezTo>
                  <a:cubicBezTo>
                    <a:pt x="60" y="144"/>
                    <a:pt x="61" y="141"/>
                    <a:pt x="62" y="139"/>
                  </a:cubicBezTo>
                  <a:cubicBezTo>
                    <a:pt x="62" y="138"/>
                    <a:pt x="62" y="138"/>
                    <a:pt x="62" y="138"/>
                  </a:cubicBezTo>
                  <a:cubicBezTo>
                    <a:pt x="62" y="138"/>
                    <a:pt x="62" y="138"/>
                    <a:pt x="61" y="137"/>
                  </a:cubicBezTo>
                  <a:cubicBezTo>
                    <a:pt x="61" y="137"/>
                    <a:pt x="61" y="137"/>
                    <a:pt x="61" y="136"/>
                  </a:cubicBezTo>
                  <a:cubicBezTo>
                    <a:pt x="65" y="140"/>
                    <a:pt x="65" y="140"/>
                    <a:pt x="65" y="140"/>
                  </a:cubicBezTo>
                  <a:cubicBezTo>
                    <a:pt x="65" y="140"/>
                    <a:pt x="65" y="141"/>
                    <a:pt x="65" y="141"/>
                  </a:cubicBezTo>
                  <a:cubicBezTo>
                    <a:pt x="65" y="141"/>
                    <a:pt x="65" y="142"/>
                    <a:pt x="65" y="142"/>
                  </a:cubicBezTo>
                  <a:cubicBezTo>
                    <a:pt x="65" y="143"/>
                    <a:pt x="65" y="143"/>
                    <a:pt x="65" y="143"/>
                  </a:cubicBezTo>
                  <a:cubicBezTo>
                    <a:pt x="65" y="145"/>
                    <a:pt x="63" y="148"/>
                    <a:pt x="67" y="151"/>
                  </a:cubicBezTo>
                  <a:cubicBezTo>
                    <a:pt x="67" y="151"/>
                    <a:pt x="67" y="151"/>
                    <a:pt x="68" y="152"/>
                  </a:cubicBezTo>
                  <a:cubicBezTo>
                    <a:pt x="70" y="153"/>
                    <a:pt x="70" y="153"/>
                    <a:pt x="70" y="153"/>
                  </a:cubicBezTo>
                  <a:cubicBezTo>
                    <a:pt x="70" y="144"/>
                    <a:pt x="70" y="144"/>
                    <a:pt x="70" y="144"/>
                  </a:cubicBezTo>
                  <a:cubicBezTo>
                    <a:pt x="74" y="144"/>
                    <a:pt x="74" y="144"/>
                    <a:pt x="74" y="144"/>
                  </a:cubicBezTo>
                  <a:cubicBezTo>
                    <a:pt x="74" y="154"/>
                    <a:pt x="74" y="154"/>
                    <a:pt x="74" y="154"/>
                  </a:cubicBezTo>
                  <a:cubicBezTo>
                    <a:pt x="74" y="155"/>
                    <a:pt x="74" y="155"/>
                    <a:pt x="74" y="155"/>
                  </a:cubicBezTo>
                  <a:cubicBezTo>
                    <a:pt x="74" y="156"/>
                    <a:pt x="75" y="156"/>
                    <a:pt x="75" y="156"/>
                  </a:cubicBezTo>
                  <a:cubicBezTo>
                    <a:pt x="78" y="158"/>
                    <a:pt x="78" y="158"/>
                    <a:pt x="78" y="158"/>
                  </a:cubicBezTo>
                  <a:cubicBezTo>
                    <a:pt x="79" y="159"/>
                    <a:pt x="79" y="159"/>
                    <a:pt x="79" y="159"/>
                  </a:cubicBezTo>
                  <a:cubicBezTo>
                    <a:pt x="80" y="159"/>
                    <a:pt x="80" y="159"/>
                    <a:pt x="81" y="159"/>
                  </a:cubicBezTo>
                  <a:cubicBezTo>
                    <a:pt x="87" y="156"/>
                    <a:pt x="87" y="156"/>
                    <a:pt x="87" y="156"/>
                  </a:cubicBezTo>
                  <a:cubicBezTo>
                    <a:pt x="87" y="156"/>
                    <a:pt x="86" y="156"/>
                    <a:pt x="86" y="156"/>
                  </a:cubicBezTo>
                  <a:cubicBezTo>
                    <a:pt x="85" y="156"/>
                    <a:pt x="85" y="156"/>
                    <a:pt x="85" y="156"/>
                  </a:cubicBezTo>
                  <a:cubicBezTo>
                    <a:pt x="77" y="151"/>
                    <a:pt x="77" y="151"/>
                    <a:pt x="77" y="151"/>
                  </a:cubicBezTo>
                  <a:cubicBezTo>
                    <a:pt x="81" y="148"/>
                    <a:pt x="79" y="145"/>
                    <a:pt x="79" y="143"/>
                  </a:cubicBezTo>
                  <a:cubicBezTo>
                    <a:pt x="79" y="142"/>
                    <a:pt x="79" y="142"/>
                    <a:pt x="79" y="142"/>
                  </a:cubicBezTo>
                  <a:cubicBezTo>
                    <a:pt x="79" y="142"/>
                    <a:pt x="79" y="141"/>
                    <a:pt x="79" y="141"/>
                  </a:cubicBezTo>
                  <a:cubicBezTo>
                    <a:pt x="79" y="141"/>
                    <a:pt x="79" y="140"/>
                    <a:pt x="80" y="140"/>
                  </a:cubicBezTo>
                  <a:cubicBezTo>
                    <a:pt x="83" y="136"/>
                    <a:pt x="83" y="136"/>
                    <a:pt x="83" y="136"/>
                  </a:cubicBezTo>
                  <a:cubicBezTo>
                    <a:pt x="83" y="137"/>
                    <a:pt x="83" y="137"/>
                    <a:pt x="83" y="137"/>
                  </a:cubicBezTo>
                  <a:cubicBezTo>
                    <a:pt x="83" y="138"/>
                    <a:pt x="83" y="138"/>
                    <a:pt x="83" y="138"/>
                  </a:cubicBezTo>
                  <a:cubicBezTo>
                    <a:pt x="83" y="139"/>
                    <a:pt x="83" y="139"/>
                    <a:pt x="83" y="139"/>
                  </a:cubicBezTo>
                  <a:cubicBezTo>
                    <a:pt x="83" y="142"/>
                    <a:pt x="86" y="146"/>
                    <a:pt x="83" y="149"/>
                  </a:cubicBezTo>
                  <a:cubicBezTo>
                    <a:pt x="90" y="153"/>
                    <a:pt x="90" y="153"/>
                    <a:pt x="90" y="153"/>
                  </a:cubicBezTo>
                  <a:cubicBezTo>
                    <a:pt x="90" y="154"/>
                    <a:pt x="91" y="154"/>
                    <a:pt x="91" y="154"/>
                  </a:cubicBezTo>
                  <a:cubicBezTo>
                    <a:pt x="92" y="154"/>
                    <a:pt x="92" y="154"/>
                    <a:pt x="92" y="153"/>
                  </a:cubicBezTo>
                  <a:cubicBezTo>
                    <a:pt x="99" y="151"/>
                    <a:pt x="99" y="151"/>
                    <a:pt x="99" y="151"/>
                  </a:cubicBezTo>
                  <a:cubicBezTo>
                    <a:pt x="99" y="151"/>
                    <a:pt x="98" y="151"/>
                    <a:pt x="98" y="151"/>
                  </a:cubicBezTo>
                  <a:cubicBezTo>
                    <a:pt x="98" y="151"/>
                    <a:pt x="97" y="151"/>
                    <a:pt x="97" y="150"/>
                  </a:cubicBezTo>
                  <a:cubicBezTo>
                    <a:pt x="90" y="146"/>
                    <a:pt x="90" y="146"/>
                    <a:pt x="90" y="146"/>
                  </a:cubicBezTo>
                  <a:cubicBezTo>
                    <a:pt x="91" y="143"/>
                    <a:pt x="90" y="137"/>
                    <a:pt x="88" y="134"/>
                  </a:cubicBezTo>
                  <a:cubicBezTo>
                    <a:pt x="88" y="134"/>
                    <a:pt x="88" y="134"/>
                    <a:pt x="88" y="134"/>
                  </a:cubicBezTo>
                  <a:cubicBezTo>
                    <a:pt x="88" y="134"/>
                    <a:pt x="88" y="133"/>
                    <a:pt x="88" y="133"/>
                  </a:cubicBezTo>
                  <a:cubicBezTo>
                    <a:pt x="88" y="133"/>
                    <a:pt x="88" y="132"/>
                    <a:pt x="88" y="132"/>
                  </a:cubicBezTo>
                  <a:cubicBezTo>
                    <a:pt x="91" y="127"/>
                    <a:pt x="91" y="127"/>
                    <a:pt x="91" y="127"/>
                  </a:cubicBezTo>
                  <a:cubicBezTo>
                    <a:pt x="90" y="128"/>
                    <a:pt x="90" y="128"/>
                    <a:pt x="90" y="128"/>
                  </a:cubicBezTo>
                  <a:cubicBezTo>
                    <a:pt x="90" y="129"/>
                    <a:pt x="90" y="129"/>
                    <a:pt x="91" y="130"/>
                  </a:cubicBezTo>
                  <a:cubicBezTo>
                    <a:pt x="91" y="131"/>
                    <a:pt x="91" y="131"/>
                    <a:pt x="91" y="131"/>
                  </a:cubicBezTo>
                  <a:cubicBezTo>
                    <a:pt x="92" y="132"/>
                    <a:pt x="92" y="133"/>
                    <a:pt x="93" y="134"/>
                  </a:cubicBezTo>
                  <a:cubicBezTo>
                    <a:pt x="97" y="130"/>
                    <a:pt x="98" y="127"/>
                    <a:pt x="95" y="124"/>
                  </a:cubicBezTo>
                  <a:cubicBezTo>
                    <a:pt x="94" y="123"/>
                    <a:pt x="94" y="123"/>
                    <a:pt x="94" y="123"/>
                  </a:cubicBezTo>
                  <a:cubicBezTo>
                    <a:pt x="94" y="122"/>
                    <a:pt x="94" y="122"/>
                    <a:pt x="94" y="122"/>
                  </a:cubicBezTo>
                  <a:cubicBezTo>
                    <a:pt x="94" y="121"/>
                    <a:pt x="94" y="121"/>
                    <a:pt x="94" y="121"/>
                  </a:cubicBezTo>
                  <a:cubicBezTo>
                    <a:pt x="95" y="116"/>
                    <a:pt x="95" y="116"/>
                    <a:pt x="95" y="116"/>
                  </a:cubicBezTo>
                  <a:cubicBezTo>
                    <a:pt x="95" y="116"/>
                    <a:pt x="95" y="116"/>
                    <a:pt x="95" y="117"/>
                  </a:cubicBezTo>
                  <a:cubicBezTo>
                    <a:pt x="95" y="117"/>
                    <a:pt x="95" y="117"/>
                    <a:pt x="96" y="118"/>
                  </a:cubicBezTo>
                  <a:cubicBezTo>
                    <a:pt x="98" y="121"/>
                    <a:pt x="98" y="121"/>
                    <a:pt x="98" y="121"/>
                  </a:cubicBezTo>
                  <a:cubicBezTo>
                    <a:pt x="103" y="126"/>
                    <a:pt x="100" y="133"/>
                    <a:pt x="94" y="139"/>
                  </a:cubicBezTo>
                  <a:cubicBezTo>
                    <a:pt x="95" y="140"/>
                    <a:pt x="95" y="142"/>
                    <a:pt x="95" y="143"/>
                  </a:cubicBezTo>
                  <a:cubicBezTo>
                    <a:pt x="102" y="148"/>
                    <a:pt x="102" y="148"/>
                    <a:pt x="102" y="148"/>
                  </a:cubicBezTo>
                  <a:cubicBezTo>
                    <a:pt x="103" y="148"/>
                    <a:pt x="103" y="148"/>
                    <a:pt x="103" y="148"/>
                  </a:cubicBezTo>
                  <a:cubicBezTo>
                    <a:pt x="104" y="148"/>
                    <a:pt x="104" y="148"/>
                    <a:pt x="105" y="148"/>
                  </a:cubicBezTo>
                  <a:cubicBezTo>
                    <a:pt x="110" y="146"/>
                    <a:pt x="110" y="146"/>
                    <a:pt x="110" y="146"/>
                  </a:cubicBezTo>
                  <a:cubicBezTo>
                    <a:pt x="110" y="146"/>
                    <a:pt x="110" y="146"/>
                    <a:pt x="109" y="146"/>
                  </a:cubicBezTo>
                  <a:cubicBezTo>
                    <a:pt x="108" y="146"/>
                    <a:pt x="107" y="145"/>
                    <a:pt x="107" y="143"/>
                  </a:cubicBezTo>
                  <a:cubicBezTo>
                    <a:pt x="107" y="142"/>
                    <a:pt x="107" y="141"/>
                    <a:pt x="108" y="141"/>
                  </a:cubicBezTo>
                  <a:cubicBezTo>
                    <a:pt x="130" y="134"/>
                    <a:pt x="150" y="117"/>
                    <a:pt x="163" y="117"/>
                  </a:cubicBezTo>
                  <a:cubicBezTo>
                    <a:pt x="169" y="117"/>
                    <a:pt x="175" y="121"/>
                    <a:pt x="175" y="126"/>
                  </a:cubicBezTo>
                  <a:cubicBezTo>
                    <a:pt x="175" y="127"/>
                    <a:pt x="174" y="127"/>
                    <a:pt x="174" y="128"/>
                  </a:cubicBezTo>
                  <a:cubicBezTo>
                    <a:pt x="171" y="136"/>
                    <a:pt x="175" y="143"/>
                    <a:pt x="186" y="146"/>
                  </a:cubicBezTo>
                  <a:cubicBezTo>
                    <a:pt x="188" y="147"/>
                    <a:pt x="189" y="148"/>
                    <a:pt x="189" y="150"/>
                  </a:cubicBezTo>
                  <a:cubicBezTo>
                    <a:pt x="189" y="151"/>
                    <a:pt x="189" y="151"/>
                    <a:pt x="189" y="151"/>
                  </a:cubicBezTo>
                  <a:cubicBezTo>
                    <a:pt x="189" y="151"/>
                    <a:pt x="190" y="151"/>
                    <a:pt x="190" y="151"/>
                  </a:cubicBezTo>
                  <a:cubicBezTo>
                    <a:pt x="193" y="151"/>
                    <a:pt x="195" y="150"/>
                    <a:pt x="197" y="148"/>
                  </a:cubicBezTo>
                  <a:cubicBezTo>
                    <a:pt x="199" y="148"/>
                    <a:pt x="201" y="147"/>
                    <a:pt x="203" y="147"/>
                  </a:cubicBezTo>
                  <a:cubicBezTo>
                    <a:pt x="203" y="148"/>
                    <a:pt x="203" y="148"/>
                    <a:pt x="203" y="149"/>
                  </a:cubicBezTo>
                  <a:cubicBezTo>
                    <a:pt x="204" y="151"/>
                    <a:pt x="203" y="153"/>
                    <a:pt x="202" y="154"/>
                  </a:cubicBezTo>
                  <a:cubicBezTo>
                    <a:pt x="199" y="154"/>
                    <a:pt x="196" y="153"/>
                    <a:pt x="194" y="154"/>
                  </a:cubicBezTo>
                  <a:cubicBezTo>
                    <a:pt x="189" y="154"/>
                    <a:pt x="186" y="157"/>
                    <a:pt x="186" y="162"/>
                  </a:cubicBezTo>
                  <a:cubicBezTo>
                    <a:pt x="186" y="162"/>
                    <a:pt x="186" y="162"/>
                    <a:pt x="186" y="163"/>
                  </a:cubicBezTo>
                  <a:cubicBezTo>
                    <a:pt x="185" y="163"/>
                    <a:pt x="184" y="165"/>
                    <a:pt x="184" y="167"/>
                  </a:cubicBezTo>
                  <a:cubicBezTo>
                    <a:pt x="184" y="168"/>
                    <a:pt x="184" y="168"/>
                    <a:pt x="184" y="169"/>
                  </a:cubicBezTo>
                  <a:cubicBezTo>
                    <a:pt x="186" y="168"/>
                    <a:pt x="187" y="166"/>
                    <a:pt x="189" y="166"/>
                  </a:cubicBezTo>
                  <a:cubicBezTo>
                    <a:pt x="190" y="162"/>
                    <a:pt x="193" y="159"/>
                    <a:pt x="197" y="159"/>
                  </a:cubicBezTo>
                  <a:cubicBezTo>
                    <a:pt x="197" y="159"/>
                    <a:pt x="198" y="159"/>
                    <a:pt x="198" y="159"/>
                  </a:cubicBezTo>
                  <a:cubicBezTo>
                    <a:pt x="194" y="159"/>
                    <a:pt x="191" y="163"/>
                    <a:pt x="191" y="167"/>
                  </a:cubicBezTo>
                  <a:cubicBezTo>
                    <a:pt x="191" y="167"/>
                    <a:pt x="191" y="167"/>
                    <a:pt x="191" y="168"/>
                  </a:cubicBezTo>
                  <a:cubicBezTo>
                    <a:pt x="191" y="168"/>
                    <a:pt x="191" y="169"/>
                    <a:pt x="191" y="170"/>
                  </a:cubicBezTo>
                  <a:cubicBezTo>
                    <a:pt x="191" y="171"/>
                    <a:pt x="191" y="172"/>
                    <a:pt x="192" y="173"/>
                  </a:cubicBezTo>
                  <a:cubicBezTo>
                    <a:pt x="193" y="171"/>
                    <a:pt x="194" y="169"/>
                    <a:pt x="197" y="169"/>
                  </a:cubicBezTo>
                  <a:cubicBezTo>
                    <a:pt x="198" y="168"/>
                    <a:pt x="200" y="168"/>
                    <a:pt x="201" y="168"/>
                  </a:cubicBezTo>
                  <a:cubicBezTo>
                    <a:pt x="201" y="168"/>
                    <a:pt x="201" y="167"/>
                    <a:pt x="201" y="166"/>
                  </a:cubicBezTo>
                  <a:cubicBezTo>
                    <a:pt x="201" y="163"/>
                    <a:pt x="204" y="160"/>
                    <a:pt x="207" y="160"/>
                  </a:cubicBezTo>
                  <a:cubicBezTo>
                    <a:pt x="208" y="160"/>
                    <a:pt x="208" y="160"/>
                    <a:pt x="208" y="160"/>
                  </a:cubicBezTo>
                  <a:cubicBezTo>
                    <a:pt x="206" y="160"/>
                    <a:pt x="204" y="162"/>
                    <a:pt x="204" y="165"/>
                  </a:cubicBezTo>
                  <a:cubicBezTo>
                    <a:pt x="204" y="167"/>
                    <a:pt x="205" y="168"/>
                    <a:pt x="206" y="169"/>
                  </a:cubicBezTo>
                  <a:cubicBezTo>
                    <a:pt x="206" y="169"/>
                    <a:pt x="206" y="169"/>
                    <a:pt x="206" y="169"/>
                  </a:cubicBezTo>
                  <a:cubicBezTo>
                    <a:pt x="206" y="171"/>
                    <a:pt x="207" y="172"/>
                    <a:pt x="208" y="173"/>
                  </a:cubicBezTo>
                  <a:cubicBezTo>
                    <a:pt x="208" y="170"/>
                    <a:pt x="210" y="169"/>
                    <a:pt x="212" y="169"/>
                  </a:cubicBezTo>
                  <a:cubicBezTo>
                    <a:pt x="215" y="169"/>
                    <a:pt x="216" y="168"/>
                    <a:pt x="218" y="168"/>
                  </a:cubicBezTo>
                  <a:cubicBezTo>
                    <a:pt x="220" y="167"/>
                    <a:pt x="221" y="165"/>
                    <a:pt x="221" y="163"/>
                  </a:cubicBezTo>
                  <a:cubicBezTo>
                    <a:pt x="221" y="161"/>
                    <a:pt x="220" y="160"/>
                    <a:pt x="219" y="159"/>
                  </a:cubicBezTo>
                  <a:cubicBezTo>
                    <a:pt x="220" y="156"/>
                    <a:pt x="220" y="152"/>
                    <a:pt x="219" y="148"/>
                  </a:cubicBezTo>
                  <a:cubicBezTo>
                    <a:pt x="219" y="148"/>
                    <a:pt x="219" y="148"/>
                    <a:pt x="219" y="148"/>
                  </a:cubicBezTo>
                  <a:cubicBezTo>
                    <a:pt x="221" y="148"/>
                    <a:pt x="222" y="149"/>
                    <a:pt x="223" y="150"/>
                  </a:cubicBezTo>
                  <a:moveTo>
                    <a:pt x="53" y="131"/>
                  </a:moveTo>
                  <a:cubicBezTo>
                    <a:pt x="54" y="130"/>
                    <a:pt x="54" y="130"/>
                    <a:pt x="54" y="130"/>
                  </a:cubicBezTo>
                  <a:cubicBezTo>
                    <a:pt x="54" y="129"/>
                    <a:pt x="54" y="129"/>
                    <a:pt x="54" y="128"/>
                  </a:cubicBezTo>
                  <a:cubicBezTo>
                    <a:pt x="54" y="128"/>
                    <a:pt x="54" y="128"/>
                    <a:pt x="54" y="127"/>
                  </a:cubicBezTo>
                  <a:cubicBezTo>
                    <a:pt x="56" y="132"/>
                    <a:pt x="56" y="132"/>
                    <a:pt x="56" y="132"/>
                  </a:cubicBezTo>
                  <a:cubicBezTo>
                    <a:pt x="56" y="132"/>
                    <a:pt x="56" y="133"/>
                    <a:pt x="56" y="133"/>
                  </a:cubicBezTo>
                  <a:cubicBezTo>
                    <a:pt x="56" y="133"/>
                    <a:pt x="56" y="134"/>
                    <a:pt x="56" y="134"/>
                  </a:cubicBezTo>
                  <a:cubicBezTo>
                    <a:pt x="56" y="134"/>
                    <a:pt x="56" y="134"/>
                    <a:pt x="56" y="134"/>
                  </a:cubicBezTo>
                  <a:cubicBezTo>
                    <a:pt x="54" y="137"/>
                    <a:pt x="53" y="143"/>
                    <a:pt x="55" y="146"/>
                  </a:cubicBezTo>
                  <a:cubicBezTo>
                    <a:pt x="51" y="145"/>
                    <a:pt x="50" y="142"/>
                    <a:pt x="50" y="139"/>
                  </a:cubicBezTo>
                  <a:cubicBezTo>
                    <a:pt x="43" y="132"/>
                    <a:pt x="41" y="126"/>
                    <a:pt x="46" y="120"/>
                  </a:cubicBezTo>
                  <a:cubicBezTo>
                    <a:pt x="49" y="117"/>
                    <a:pt x="49" y="117"/>
                    <a:pt x="49" y="117"/>
                  </a:cubicBezTo>
                  <a:cubicBezTo>
                    <a:pt x="49" y="117"/>
                    <a:pt x="49" y="116"/>
                    <a:pt x="49" y="116"/>
                  </a:cubicBezTo>
                  <a:cubicBezTo>
                    <a:pt x="49" y="116"/>
                    <a:pt x="49" y="115"/>
                    <a:pt x="49" y="115"/>
                  </a:cubicBezTo>
                  <a:cubicBezTo>
                    <a:pt x="51" y="120"/>
                    <a:pt x="51" y="120"/>
                    <a:pt x="51" y="120"/>
                  </a:cubicBezTo>
                  <a:cubicBezTo>
                    <a:pt x="51" y="120"/>
                    <a:pt x="51" y="121"/>
                    <a:pt x="51" y="121"/>
                  </a:cubicBezTo>
                  <a:cubicBezTo>
                    <a:pt x="51" y="121"/>
                    <a:pt x="50" y="122"/>
                    <a:pt x="50" y="122"/>
                  </a:cubicBezTo>
                  <a:cubicBezTo>
                    <a:pt x="49" y="123"/>
                    <a:pt x="49" y="123"/>
                    <a:pt x="49" y="123"/>
                  </a:cubicBezTo>
                  <a:cubicBezTo>
                    <a:pt x="47" y="126"/>
                    <a:pt x="48" y="130"/>
                    <a:pt x="52" y="134"/>
                  </a:cubicBezTo>
                  <a:cubicBezTo>
                    <a:pt x="52" y="133"/>
                    <a:pt x="52" y="132"/>
                    <a:pt x="53" y="131"/>
                  </a:cubicBezTo>
                  <a:moveTo>
                    <a:pt x="62" y="96"/>
                  </a:moveTo>
                  <a:cubicBezTo>
                    <a:pt x="60" y="96"/>
                    <a:pt x="60" y="96"/>
                    <a:pt x="60" y="96"/>
                  </a:cubicBezTo>
                  <a:cubicBezTo>
                    <a:pt x="59" y="96"/>
                    <a:pt x="57" y="93"/>
                    <a:pt x="57" y="91"/>
                  </a:cubicBezTo>
                  <a:cubicBezTo>
                    <a:pt x="58" y="92"/>
                    <a:pt x="59" y="93"/>
                    <a:pt x="60" y="93"/>
                  </a:cubicBezTo>
                  <a:cubicBezTo>
                    <a:pt x="68" y="93"/>
                    <a:pt x="68" y="93"/>
                    <a:pt x="68" y="93"/>
                  </a:cubicBezTo>
                  <a:cubicBezTo>
                    <a:pt x="69" y="93"/>
                    <a:pt x="69" y="93"/>
                    <a:pt x="70" y="94"/>
                  </a:cubicBezTo>
                  <a:cubicBezTo>
                    <a:pt x="70" y="95"/>
                    <a:pt x="70" y="96"/>
                    <a:pt x="70" y="97"/>
                  </a:cubicBezTo>
                  <a:cubicBezTo>
                    <a:pt x="69" y="96"/>
                    <a:pt x="69" y="96"/>
                    <a:pt x="68" y="96"/>
                  </a:cubicBezTo>
                  <a:cubicBezTo>
                    <a:pt x="66" y="96"/>
                    <a:pt x="66" y="96"/>
                    <a:pt x="66" y="96"/>
                  </a:cubicBezTo>
                  <a:cubicBezTo>
                    <a:pt x="67" y="96"/>
                    <a:pt x="67" y="97"/>
                    <a:pt x="67" y="97"/>
                  </a:cubicBezTo>
                  <a:cubicBezTo>
                    <a:pt x="67" y="99"/>
                    <a:pt x="66" y="100"/>
                    <a:pt x="64" y="100"/>
                  </a:cubicBezTo>
                  <a:cubicBezTo>
                    <a:pt x="63" y="100"/>
                    <a:pt x="61" y="99"/>
                    <a:pt x="61" y="97"/>
                  </a:cubicBezTo>
                  <a:cubicBezTo>
                    <a:pt x="61" y="97"/>
                    <a:pt x="62" y="96"/>
                    <a:pt x="62" y="96"/>
                  </a:cubicBezTo>
                  <a:moveTo>
                    <a:pt x="64" y="82"/>
                  </a:moveTo>
                  <a:cubicBezTo>
                    <a:pt x="67" y="86"/>
                    <a:pt x="67" y="86"/>
                    <a:pt x="67" y="86"/>
                  </a:cubicBezTo>
                  <a:cubicBezTo>
                    <a:pt x="68" y="87"/>
                    <a:pt x="68" y="87"/>
                    <a:pt x="69" y="88"/>
                  </a:cubicBezTo>
                  <a:cubicBezTo>
                    <a:pt x="66" y="88"/>
                    <a:pt x="66" y="88"/>
                    <a:pt x="66" y="88"/>
                  </a:cubicBezTo>
                  <a:cubicBezTo>
                    <a:pt x="65" y="88"/>
                    <a:pt x="64" y="87"/>
                    <a:pt x="63" y="86"/>
                  </a:cubicBezTo>
                  <a:cubicBezTo>
                    <a:pt x="60" y="82"/>
                    <a:pt x="60" y="82"/>
                    <a:pt x="60" y="82"/>
                  </a:cubicBezTo>
                  <a:cubicBezTo>
                    <a:pt x="60" y="82"/>
                    <a:pt x="59" y="81"/>
                    <a:pt x="59" y="81"/>
                  </a:cubicBezTo>
                  <a:cubicBezTo>
                    <a:pt x="62" y="81"/>
                    <a:pt x="62" y="81"/>
                    <a:pt x="62" y="81"/>
                  </a:cubicBezTo>
                  <a:cubicBezTo>
                    <a:pt x="62" y="81"/>
                    <a:pt x="63" y="81"/>
                    <a:pt x="64" y="82"/>
                  </a:cubicBezTo>
                  <a:moveTo>
                    <a:pt x="73" y="81"/>
                  </a:moveTo>
                  <a:cubicBezTo>
                    <a:pt x="76" y="86"/>
                    <a:pt x="76" y="86"/>
                    <a:pt x="76" y="86"/>
                  </a:cubicBezTo>
                  <a:cubicBezTo>
                    <a:pt x="77" y="87"/>
                    <a:pt x="78" y="88"/>
                    <a:pt x="78" y="88"/>
                  </a:cubicBezTo>
                  <a:cubicBezTo>
                    <a:pt x="75" y="88"/>
                    <a:pt x="75" y="88"/>
                    <a:pt x="75" y="88"/>
                  </a:cubicBezTo>
                  <a:cubicBezTo>
                    <a:pt x="74" y="88"/>
                    <a:pt x="73" y="88"/>
                    <a:pt x="72" y="87"/>
                  </a:cubicBezTo>
                  <a:cubicBezTo>
                    <a:pt x="69" y="82"/>
                    <a:pt x="69" y="82"/>
                    <a:pt x="69" y="82"/>
                  </a:cubicBezTo>
                  <a:cubicBezTo>
                    <a:pt x="68" y="80"/>
                    <a:pt x="68" y="80"/>
                    <a:pt x="66" y="79"/>
                  </a:cubicBezTo>
                  <a:cubicBezTo>
                    <a:pt x="69" y="79"/>
                    <a:pt x="69" y="79"/>
                    <a:pt x="69" y="79"/>
                  </a:cubicBezTo>
                  <a:cubicBezTo>
                    <a:pt x="71" y="79"/>
                    <a:pt x="72" y="80"/>
                    <a:pt x="73" y="81"/>
                  </a:cubicBezTo>
                  <a:moveTo>
                    <a:pt x="86" y="88"/>
                  </a:moveTo>
                  <a:cubicBezTo>
                    <a:pt x="84" y="88"/>
                    <a:pt x="84" y="88"/>
                    <a:pt x="84" y="88"/>
                  </a:cubicBezTo>
                  <a:cubicBezTo>
                    <a:pt x="82" y="88"/>
                    <a:pt x="81" y="87"/>
                    <a:pt x="81" y="86"/>
                  </a:cubicBezTo>
                  <a:cubicBezTo>
                    <a:pt x="78" y="82"/>
                    <a:pt x="78" y="82"/>
                    <a:pt x="78" y="82"/>
                  </a:cubicBezTo>
                  <a:cubicBezTo>
                    <a:pt x="77" y="82"/>
                    <a:pt x="77" y="81"/>
                    <a:pt x="76" y="81"/>
                  </a:cubicBezTo>
                  <a:cubicBezTo>
                    <a:pt x="79" y="81"/>
                    <a:pt x="79" y="81"/>
                    <a:pt x="79" y="81"/>
                  </a:cubicBezTo>
                  <a:cubicBezTo>
                    <a:pt x="80" y="81"/>
                    <a:pt x="81" y="81"/>
                    <a:pt x="81" y="82"/>
                  </a:cubicBezTo>
                  <a:cubicBezTo>
                    <a:pt x="84" y="86"/>
                    <a:pt x="84" y="86"/>
                    <a:pt x="84" y="86"/>
                  </a:cubicBezTo>
                  <a:cubicBezTo>
                    <a:pt x="85" y="87"/>
                    <a:pt x="85" y="87"/>
                    <a:pt x="86" y="88"/>
                  </a:cubicBezTo>
                  <a:moveTo>
                    <a:pt x="87" y="91"/>
                  </a:moveTo>
                  <a:cubicBezTo>
                    <a:pt x="87" y="93"/>
                    <a:pt x="86" y="96"/>
                    <a:pt x="84" y="96"/>
                  </a:cubicBezTo>
                  <a:cubicBezTo>
                    <a:pt x="82" y="96"/>
                    <a:pt x="82" y="96"/>
                    <a:pt x="82" y="96"/>
                  </a:cubicBezTo>
                  <a:cubicBezTo>
                    <a:pt x="83" y="96"/>
                    <a:pt x="83" y="97"/>
                    <a:pt x="83" y="97"/>
                  </a:cubicBezTo>
                  <a:cubicBezTo>
                    <a:pt x="83" y="99"/>
                    <a:pt x="82" y="100"/>
                    <a:pt x="80" y="100"/>
                  </a:cubicBezTo>
                  <a:cubicBezTo>
                    <a:pt x="78" y="100"/>
                    <a:pt x="77" y="99"/>
                    <a:pt x="77" y="97"/>
                  </a:cubicBezTo>
                  <a:cubicBezTo>
                    <a:pt x="77" y="97"/>
                    <a:pt x="77" y="96"/>
                    <a:pt x="78" y="96"/>
                  </a:cubicBezTo>
                  <a:cubicBezTo>
                    <a:pt x="76" y="96"/>
                    <a:pt x="76" y="96"/>
                    <a:pt x="76" y="96"/>
                  </a:cubicBezTo>
                  <a:cubicBezTo>
                    <a:pt x="76" y="96"/>
                    <a:pt x="75" y="96"/>
                    <a:pt x="75" y="97"/>
                  </a:cubicBezTo>
                  <a:cubicBezTo>
                    <a:pt x="75" y="96"/>
                    <a:pt x="74" y="95"/>
                    <a:pt x="75" y="94"/>
                  </a:cubicBezTo>
                  <a:cubicBezTo>
                    <a:pt x="75" y="93"/>
                    <a:pt x="76" y="93"/>
                    <a:pt x="76" y="93"/>
                  </a:cubicBezTo>
                  <a:cubicBezTo>
                    <a:pt x="84" y="93"/>
                    <a:pt x="84" y="93"/>
                    <a:pt x="84" y="93"/>
                  </a:cubicBezTo>
                  <a:cubicBezTo>
                    <a:pt x="85" y="93"/>
                    <a:pt x="86" y="92"/>
                    <a:pt x="87" y="91"/>
                  </a:cubicBezTo>
                  <a:moveTo>
                    <a:pt x="85" y="107"/>
                  </a:moveTo>
                  <a:cubicBezTo>
                    <a:pt x="84" y="107"/>
                    <a:pt x="84" y="108"/>
                    <a:pt x="84" y="108"/>
                  </a:cubicBezTo>
                  <a:cubicBezTo>
                    <a:pt x="84" y="111"/>
                    <a:pt x="83" y="112"/>
                    <a:pt x="81" y="113"/>
                  </a:cubicBezTo>
                  <a:cubicBezTo>
                    <a:pt x="81" y="116"/>
                    <a:pt x="80" y="118"/>
                    <a:pt x="79" y="121"/>
                  </a:cubicBezTo>
                  <a:cubicBezTo>
                    <a:pt x="82" y="126"/>
                    <a:pt x="80" y="129"/>
                    <a:pt x="78" y="130"/>
                  </a:cubicBezTo>
                  <a:cubicBezTo>
                    <a:pt x="76" y="130"/>
                    <a:pt x="74" y="129"/>
                    <a:pt x="72" y="129"/>
                  </a:cubicBezTo>
                  <a:cubicBezTo>
                    <a:pt x="70" y="129"/>
                    <a:pt x="68" y="130"/>
                    <a:pt x="66" y="130"/>
                  </a:cubicBezTo>
                  <a:cubicBezTo>
                    <a:pt x="64" y="129"/>
                    <a:pt x="63" y="126"/>
                    <a:pt x="65" y="121"/>
                  </a:cubicBezTo>
                  <a:cubicBezTo>
                    <a:pt x="64" y="118"/>
                    <a:pt x="64" y="116"/>
                    <a:pt x="64" y="113"/>
                  </a:cubicBezTo>
                  <a:cubicBezTo>
                    <a:pt x="62" y="112"/>
                    <a:pt x="60" y="111"/>
                    <a:pt x="60" y="108"/>
                  </a:cubicBezTo>
                  <a:cubicBezTo>
                    <a:pt x="60" y="108"/>
                    <a:pt x="60" y="107"/>
                    <a:pt x="59" y="107"/>
                  </a:cubicBezTo>
                  <a:cubicBezTo>
                    <a:pt x="52" y="105"/>
                    <a:pt x="51" y="96"/>
                    <a:pt x="55" y="93"/>
                  </a:cubicBezTo>
                  <a:cubicBezTo>
                    <a:pt x="55" y="97"/>
                    <a:pt x="54" y="103"/>
                    <a:pt x="63" y="104"/>
                  </a:cubicBezTo>
                  <a:cubicBezTo>
                    <a:pt x="63" y="109"/>
                    <a:pt x="65" y="110"/>
                    <a:pt x="67" y="110"/>
                  </a:cubicBezTo>
                  <a:cubicBezTo>
                    <a:pt x="69" y="110"/>
                    <a:pt x="70" y="110"/>
                    <a:pt x="70" y="110"/>
                  </a:cubicBezTo>
                  <a:cubicBezTo>
                    <a:pt x="72" y="109"/>
                    <a:pt x="71" y="107"/>
                    <a:pt x="70" y="107"/>
                  </a:cubicBezTo>
                  <a:cubicBezTo>
                    <a:pt x="69" y="106"/>
                    <a:pt x="69" y="105"/>
                    <a:pt x="69" y="103"/>
                  </a:cubicBezTo>
                  <a:cubicBezTo>
                    <a:pt x="69" y="103"/>
                    <a:pt x="69" y="103"/>
                    <a:pt x="69" y="103"/>
                  </a:cubicBezTo>
                  <a:cubicBezTo>
                    <a:pt x="72" y="103"/>
                    <a:pt x="72" y="103"/>
                    <a:pt x="72" y="103"/>
                  </a:cubicBezTo>
                  <a:cubicBezTo>
                    <a:pt x="75" y="103"/>
                    <a:pt x="75" y="103"/>
                    <a:pt x="75" y="103"/>
                  </a:cubicBezTo>
                  <a:cubicBezTo>
                    <a:pt x="75" y="103"/>
                    <a:pt x="75" y="103"/>
                    <a:pt x="75" y="103"/>
                  </a:cubicBezTo>
                  <a:cubicBezTo>
                    <a:pt x="76" y="105"/>
                    <a:pt x="75" y="106"/>
                    <a:pt x="74" y="107"/>
                  </a:cubicBezTo>
                  <a:cubicBezTo>
                    <a:pt x="74" y="107"/>
                    <a:pt x="73" y="109"/>
                    <a:pt x="74" y="110"/>
                  </a:cubicBezTo>
                  <a:cubicBezTo>
                    <a:pt x="75" y="110"/>
                    <a:pt x="76" y="110"/>
                    <a:pt x="77" y="110"/>
                  </a:cubicBezTo>
                  <a:cubicBezTo>
                    <a:pt x="80" y="110"/>
                    <a:pt x="82" y="109"/>
                    <a:pt x="81" y="104"/>
                  </a:cubicBezTo>
                  <a:cubicBezTo>
                    <a:pt x="90" y="103"/>
                    <a:pt x="90" y="97"/>
                    <a:pt x="89" y="93"/>
                  </a:cubicBezTo>
                  <a:cubicBezTo>
                    <a:pt x="93" y="96"/>
                    <a:pt x="92" y="105"/>
                    <a:pt x="85" y="107"/>
                  </a:cubicBezTo>
                  <a:moveTo>
                    <a:pt x="77" y="125"/>
                  </a:moveTo>
                  <a:cubicBezTo>
                    <a:pt x="78" y="123"/>
                    <a:pt x="75" y="122"/>
                    <a:pt x="72" y="122"/>
                  </a:cubicBezTo>
                  <a:cubicBezTo>
                    <a:pt x="69" y="122"/>
                    <a:pt x="67" y="123"/>
                    <a:pt x="67" y="125"/>
                  </a:cubicBezTo>
                  <a:cubicBezTo>
                    <a:pt x="67" y="128"/>
                    <a:pt x="70" y="127"/>
                    <a:pt x="72" y="127"/>
                  </a:cubicBezTo>
                  <a:cubicBezTo>
                    <a:pt x="74" y="127"/>
                    <a:pt x="77" y="128"/>
                    <a:pt x="77" y="125"/>
                  </a:cubicBezTo>
                  <a:moveTo>
                    <a:pt x="76" y="119"/>
                  </a:moveTo>
                  <a:cubicBezTo>
                    <a:pt x="77" y="117"/>
                    <a:pt x="77" y="115"/>
                    <a:pt x="77" y="113"/>
                  </a:cubicBezTo>
                  <a:cubicBezTo>
                    <a:pt x="75" y="115"/>
                    <a:pt x="75" y="115"/>
                    <a:pt x="75" y="115"/>
                  </a:cubicBezTo>
                  <a:cubicBezTo>
                    <a:pt x="75" y="114"/>
                    <a:pt x="74" y="114"/>
                    <a:pt x="74" y="113"/>
                  </a:cubicBezTo>
                  <a:cubicBezTo>
                    <a:pt x="74" y="113"/>
                    <a:pt x="74" y="113"/>
                    <a:pt x="73" y="113"/>
                  </a:cubicBezTo>
                  <a:cubicBezTo>
                    <a:pt x="73" y="113"/>
                    <a:pt x="73" y="113"/>
                    <a:pt x="73" y="113"/>
                  </a:cubicBezTo>
                  <a:cubicBezTo>
                    <a:pt x="73" y="113"/>
                    <a:pt x="72" y="113"/>
                    <a:pt x="72" y="113"/>
                  </a:cubicBezTo>
                  <a:cubicBezTo>
                    <a:pt x="72" y="113"/>
                    <a:pt x="72" y="113"/>
                    <a:pt x="71" y="113"/>
                  </a:cubicBezTo>
                  <a:cubicBezTo>
                    <a:pt x="71" y="113"/>
                    <a:pt x="71" y="113"/>
                    <a:pt x="71" y="113"/>
                  </a:cubicBezTo>
                  <a:cubicBezTo>
                    <a:pt x="71" y="113"/>
                    <a:pt x="70" y="113"/>
                    <a:pt x="70" y="113"/>
                  </a:cubicBezTo>
                  <a:cubicBezTo>
                    <a:pt x="70" y="114"/>
                    <a:pt x="70" y="114"/>
                    <a:pt x="69" y="115"/>
                  </a:cubicBezTo>
                  <a:cubicBezTo>
                    <a:pt x="67" y="113"/>
                    <a:pt x="67" y="113"/>
                    <a:pt x="67" y="113"/>
                  </a:cubicBezTo>
                  <a:cubicBezTo>
                    <a:pt x="67" y="115"/>
                    <a:pt x="67" y="117"/>
                    <a:pt x="68" y="119"/>
                  </a:cubicBezTo>
                  <a:cubicBezTo>
                    <a:pt x="69" y="119"/>
                    <a:pt x="71" y="119"/>
                    <a:pt x="72" y="119"/>
                  </a:cubicBezTo>
                  <a:cubicBezTo>
                    <a:pt x="74" y="119"/>
                    <a:pt x="75" y="119"/>
                    <a:pt x="76" y="119"/>
                  </a:cubicBezTo>
                  <a:moveTo>
                    <a:pt x="164" y="98"/>
                  </a:moveTo>
                  <a:cubicBezTo>
                    <a:pt x="168" y="94"/>
                    <a:pt x="173" y="91"/>
                    <a:pt x="178" y="89"/>
                  </a:cubicBezTo>
                  <a:cubicBezTo>
                    <a:pt x="177" y="88"/>
                    <a:pt x="177" y="88"/>
                    <a:pt x="177" y="87"/>
                  </a:cubicBezTo>
                  <a:cubicBezTo>
                    <a:pt x="177" y="87"/>
                    <a:pt x="177" y="87"/>
                    <a:pt x="177" y="87"/>
                  </a:cubicBezTo>
                  <a:cubicBezTo>
                    <a:pt x="157" y="90"/>
                    <a:pt x="138" y="101"/>
                    <a:pt x="122" y="101"/>
                  </a:cubicBezTo>
                  <a:cubicBezTo>
                    <a:pt x="117" y="101"/>
                    <a:pt x="113" y="99"/>
                    <a:pt x="113" y="96"/>
                  </a:cubicBezTo>
                  <a:cubicBezTo>
                    <a:pt x="113" y="95"/>
                    <a:pt x="113" y="95"/>
                    <a:pt x="113" y="94"/>
                  </a:cubicBezTo>
                  <a:cubicBezTo>
                    <a:pt x="113" y="93"/>
                    <a:pt x="114" y="92"/>
                    <a:pt x="115" y="92"/>
                  </a:cubicBezTo>
                  <a:cubicBezTo>
                    <a:pt x="117" y="92"/>
                    <a:pt x="118" y="93"/>
                    <a:pt x="118" y="95"/>
                  </a:cubicBezTo>
                  <a:cubicBezTo>
                    <a:pt x="118" y="95"/>
                    <a:pt x="118" y="96"/>
                    <a:pt x="117" y="96"/>
                  </a:cubicBezTo>
                  <a:cubicBezTo>
                    <a:pt x="118" y="96"/>
                    <a:pt x="118" y="97"/>
                    <a:pt x="119" y="97"/>
                  </a:cubicBezTo>
                  <a:cubicBezTo>
                    <a:pt x="120" y="97"/>
                    <a:pt x="121" y="96"/>
                    <a:pt x="122" y="96"/>
                  </a:cubicBezTo>
                  <a:cubicBezTo>
                    <a:pt x="124" y="96"/>
                    <a:pt x="125" y="94"/>
                    <a:pt x="125" y="92"/>
                  </a:cubicBezTo>
                  <a:cubicBezTo>
                    <a:pt x="125" y="90"/>
                    <a:pt x="123" y="88"/>
                    <a:pt x="121" y="88"/>
                  </a:cubicBezTo>
                  <a:cubicBezTo>
                    <a:pt x="121" y="88"/>
                    <a:pt x="121" y="88"/>
                    <a:pt x="121" y="88"/>
                  </a:cubicBezTo>
                  <a:cubicBezTo>
                    <a:pt x="121" y="88"/>
                    <a:pt x="122" y="87"/>
                    <a:pt x="123" y="87"/>
                  </a:cubicBezTo>
                  <a:cubicBezTo>
                    <a:pt x="125" y="87"/>
                    <a:pt x="128" y="90"/>
                    <a:pt x="128" y="92"/>
                  </a:cubicBezTo>
                  <a:cubicBezTo>
                    <a:pt x="128" y="92"/>
                    <a:pt x="128" y="93"/>
                    <a:pt x="128" y="93"/>
                  </a:cubicBezTo>
                  <a:cubicBezTo>
                    <a:pt x="135" y="93"/>
                    <a:pt x="143" y="86"/>
                    <a:pt x="145" y="83"/>
                  </a:cubicBezTo>
                  <a:cubicBezTo>
                    <a:pt x="143" y="84"/>
                    <a:pt x="140" y="84"/>
                    <a:pt x="138" y="84"/>
                  </a:cubicBezTo>
                  <a:cubicBezTo>
                    <a:pt x="135" y="84"/>
                    <a:pt x="132" y="84"/>
                    <a:pt x="129" y="83"/>
                  </a:cubicBezTo>
                  <a:cubicBezTo>
                    <a:pt x="126" y="82"/>
                    <a:pt x="122" y="82"/>
                    <a:pt x="119" y="82"/>
                  </a:cubicBezTo>
                  <a:cubicBezTo>
                    <a:pt x="110" y="82"/>
                    <a:pt x="103" y="87"/>
                    <a:pt x="103" y="95"/>
                  </a:cubicBezTo>
                  <a:cubicBezTo>
                    <a:pt x="103" y="101"/>
                    <a:pt x="108" y="106"/>
                    <a:pt x="115" y="107"/>
                  </a:cubicBezTo>
                  <a:cubicBezTo>
                    <a:pt x="130" y="110"/>
                    <a:pt x="149" y="101"/>
                    <a:pt x="164" y="98"/>
                  </a:cubicBezTo>
                  <a:moveTo>
                    <a:pt x="98" y="364"/>
                  </a:moveTo>
                  <a:cubicBezTo>
                    <a:pt x="98" y="365"/>
                    <a:pt x="98" y="365"/>
                    <a:pt x="99" y="366"/>
                  </a:cubicBezTo>
                  <a:cubicBezTo>
                    <a:pt x="100" y="364"/>
                    <a:pt x="102" y="363"/>
                    <a:pt x="104" y="363"/>
                  </a:cubicBezTo>
                  <a:cubicBezTo>
                    <a:pt x="105" y="359"/>
                    <a:pt x="109" y="357"/>
                    <a:pt x="112" y="357"/>
                  </a:cubicBezTo>
                  <a:cubicBezTo>
                    <a:pt x="113" y="357"/>
                    <a:pt x="113" y="357"/>
                    <a:pt x="113" y="357"/>
                  </a:cubicBezTo>
                  <a:cubicBezTo>
                    <a:pt x="110" y="358"/>
                    <a:pt x="108" y="360"/>
                    <a:pt x="106" y="363"/>
                  </a:cubicBezTo>
                  <a:cubicBezTo>
                    <a:pt x="105" y="364"/>
                    <a:pt x="103" y="365"/>
                    <a:pt x="103" y="368"/>
                  </a:cubicBezTo>
                  <a:cubicBezTo>
                    <a:pt x="103" y="369"/>
                    <a:pt x="103" y="369"/>
                    <a:pt x="104" y="370"/>
                  </a:cubicBezTo>
                  <a:cubicBezTo>
                    <a:pt x="106" y="368"/>
                    <a:pt x="108" y="367"/>
                    <a:pt x="110" y="366"/>
                  </a:cubicBezTo>
                  <a:cubicBezTo>
                    <a:pt x="111" y="363"/>
                    <a:pt x="114" y="360"/>
                    <a:pt x="118" y="360"/>
                  </a:cubicBezTo>
                  <a:cubicBezTo>
                    <a:pt x="114" y="361"/>
                    <a:pt x="112" y="364"/>
                    <a:pt x="112" y="368"/>
                  </a:cubicBezTo>
                  <a:cubicBezTo>
                    <a:pt x="112" y="369"/>
                    <a:pt x="112" y="370"/>
                    <a:pt x="113" y="371"/>
                  </a:cubicBezTo>
                  <a:cubicBezTo>
                    <a:pt x="114" y="369"/>
                    <a:pt x="115" y="368"/>
                    <a:pt x="118" y="368"/>
                  </a:cubicBezTo>
                  <a:cubicBezTo>
                    <a:pt x="118" y="368"/>
                    <a:pt x="119" y="368"/>
                    <a:pt x="119" y="368"/>
                  </a:cubicBezTo>
                  <a:cubicBezTo>
                    <a:pt x="120" y="368"/>
                    <a:pt x="121" y="369"/>
                    <a:pt x="121" y="369"/>
                  </a:cubicBezTo>
                  <a:cubicBezTo>
                    <a:pt x="125" y="369"/>
                    <a:pt x="128" y="366"/>
                    <a:pt x="128" y="362"/>
                  </a:cubicBezTo>
                  <a:cubicBezTo>
                    <a:pt x="128" y="361"/>
                    <a:pt x="128" y="361"/>
                    <a:pt x="127" y="360"/>
                  </a:cubicBezTo>
                  <a:cubicBezTo>
                    <a:pt x="129" y="361"/>
                    <a:pt x="130" y="362"/>
                    <a:pt x="130" y="364"/>
                  </a:cubicBezTo>
                  <a:cubicBezTo>
                    <a:pt x="130" y="365"/>
                    <a:pt x="130" y="366"/>
                    <a:pt x="130" y="366"/>
                  </a:cubicBezTo>
                  <a:cubicBezTo>
                    <a:pt x="130" y="366"/>
                    <a:pt x="131" y="366"/>
                    <a:pt x="131" y="366"/>
                  </a:cubicBezTo>
                  <a:cubicBezTo>
                    <a:pt x="135" y="366"/>
                    <a:pt x="139" y="363"/>
                    <a:pt x="139" y="359"/>
                  </a:cubicBezTo>
                  <a:cubicBezTo>
                    <a:pt x="141" y="358"/>
                    <a:pt x="143" y="357"/>
                    <a:pt x="145" y="355"/>
                  </a:cubicBezTo>
                  <a:cubicBezTo>
                    <a:pt x="146" y="360"/>
                    <a:pt x="146" y="360"/>
                    <a:pt x="146" y="360"/>
                  </a:cubicBezTo>
                  <a:cubicBezTo>
                    <a:pt x="146" y="360"/>
                    <a:pt x="146" y="361"/>
                    <a:pt x="146" y="361"/>
                  </a:cubicBezTo>
                  <a:cubicBezTo>
                    <a:pt x="146" y="362"/>
                    <a:pt x="146" y="362"/>
                    <a:pt x="145" y="362"/>
                  </a:cubicBezTo>
                  <a:cubicBezTo>
                    <a:pt x="150" y="357"/>
                    <a:pt x="150" y="357"/>
                    <a:pt x="150" y="357"/>
                  </a:cubicBezTo>
                  <a:cubicBezTo>
                    <a:pt x="150" y="357"/>
                    <a:pt x="150" y="357"/>
                    <a:pt x="150" y="356"/>
                  </a:cubicBezTo>
                  <a:cubicBezTo>
                    <a:pt x="151" y="356"/>
                    <a:pt x="151" y="356"/>
                    <a:pt x="151" y="355"/>
                  </a:cubicBezTo>
                  <a:cubicBezTo>
                    <a:pt x="149" y="349"/>
                    <a:pt x="149" y="349"/>
                    <a:pt x="149" y="349"/>
                  </a:cubicBezTo>
                  <a:cubicBezTo>
                    <a:pt x="149" y="348"/>
                    <a:pt x="149" y="348"/>
                    <a:pt x="149" y="348"/>
                  </a:cubicBezTo>
                  <a:cubicBezTo>
                    <a:pt x="149" y="347"/>
                    <a:pt x="149" y="347"/>
                    <a:pt x="150" y="347"/>
                  </a:cubicBezTo>
                  <a:cubicBezTo>
                    <a:pt x="153" y="343"/>
                    <a:pt x="153" y="343"/>
                    <a:pt x="153" y="343"/>
                  </a:cubicBezTo>
                  <a:cubicBezTo>
                    <a:pt x="153" y="343"/>
                    <a:pt x="153" y="344"/>
                    <a:pt x="153" y="344"/>
                  </a:cubicBezTo>
                  <a:cubicBezTo>
                    <a:pt x="153" y="344"/>
                    <a:pt x="153" y="345"/>
                    <a:pt x="153" y="345"/>
                  </a:cubicBezTo>
                  <a:cubicBezTo>
                    <a:pt x="154" y="352"/>
                    <a:pt x="154" y="352"/>
                    <a:pt x="154" y="352"/>
                  </a:cubicBezTo>
                  <a:cubicBezTo>
                    <a:pt x="154" y="352"/>
                    <a:pt x="154" y="352"/>
                    <a:pt x="154" y="353"/>
                  </a:cubicBezTo>
                  <a:cubicBezTo>
                    <a:pt x="154" y="353"/>
                    <a:pt x="154" y="353"/>
                    <a:pt x="154" y="354"/>
                  </a:cubicBezTo>
                  <a:cubicBezTo>
                    <a:pt x="158" y="349"/>
                    <a:pt x="158" y="349"/>
                    <a:pt x="158" y="349"/>
                  </a:cubicBezTo>
                  <a:cubicBezTo>
                    <a:pt x="158" y="349"/>
                    <a:pt x="158" y="349"/>
                    <a:pt x="158" y="348"/>
                  </a:cubicBezTo>
                  <a:cubicBezTo>
                    <a:pt x="158" y="348"/>
                    <a:pt x="158" y="348"/>
                    <a:pt x="158" y="347"/>
                  </a:cubicBezTo>
                  <a:cubicBezTo>
                    <a:pt x="157" y="341"/>
                    <a:pt x="157" y="341"/>
                    <a:pt x="157" y="341"/>
                  </a:cubicBezTo>
                  <a:cubicBezTo>
                    <a:pt x="157" y="340"/>
                    <a:pt x="157" y="340"/>
                    <a:pt x="157" y="340"/>
                  </a:cubicBezTo>
                  <a:cubicBezTo>
                    <a:pt x="157" y="339"/>
                    <a:pt x="157" y="339"/>
                    <a:pt x="158" y="339"/>
                  </a:cubicBezTo>
                  <a:cubicBezTo>
                    <a:pt x="161" y="335"/>
                    <a:pt x="161" y="335"/>
                    <a:pt x="161" y="335"/>
                  </a:cubicBezTo>
                  <a:cubicBezTo>
                    <a:pt x="161" y="335"/>
                    <a:pt x="161" y="336"/>
                    <a:pt x="161" y="336"/>
                  </a:cubicBezTo>
                  <a:cubicBezTo>
                    <a:pt x="161" y="336"/>
                    <a:pt x="160" y="337"/>
                    <a:pt x="161" y="337"/>
                  </a:cubicBezTo>
                  <a:cubicBezTo>
                    <a:pt x="162" y="344"/>
                    <a:pt x="162" y="344"/>
                    <a:pt x="162" y="344"/>
                  </a:cubicBezTo>
                  <a:cubicBezTo>
                    <a:pt x="162" y="344"/>
                    <a:pt x="162" y="344"/>
                    <a:pt x="162" y="345"/>
                  </a:cubicBezTo>
                  <a:cubicBezTo>
                    <a:pt x="162" y="345"/>
                    <a:pt x="162" y="345"/>
                    <a:pt x="161" y="346"/>
                  </a:cubicBezTo>
                  <a:cubicBezTo>
                    <a:pt x="165" y="341"/>
                    <a:pt x="165" y="341"/>
                    <a:pt x="165" y="341"/>
                  </a:cubicBezTo>
                  <a:cubicBezTo>
                    <a:pt x="166" y="341"/>
                    <a:pt x="166" y="341"/>
                    <a:pt x="166" y="340"/>
                  </a:cubicBezTo>
                  <a:cubicBezTo>
                    <a:pt x="166" y="340"/>
                    <a:pt x="166" y="340"/>
                    <a:pt x="166" y="339"/>
                  </a:cubicBezTo>
                  <a:cubicBezTo>
                    <a:pt x="165" y="336"/>
                    <a:pt x="165" y="336"/>
                    <a:pt x="165" y="336"/>
                  </a:cubicBezTo>
                  <a:cubicBezTo>
                    <a:pt x="165" y="332"/>
                    <a:pt x="168" y="328"/>
                    <a:pt x="171" y="328"/>
                  </a:cubicBezTo>
                  <a:cubicBezTo>
                    <a:pt x="172" y="327"/>
                    <a:pt x="172" y="326"/>
                    <a:pt x="172" y="326"/>
                  </a:cubicBezTo>
                  <a:cubicBezTo>
                    <a:pt x="172" y="322"/>
                    <a:pt x="168" y="319"/>
                    <a:pt x="162" y="319"/>
                  </a:cubicBezTo>
                  <a:cubicBezTo>
                    <a:pt x="159" y="319"/>
                    <a:pt x="157" y="320"/>
                    <a:pt x="155" y="321"/>
                  </a:cubicBezTo>
                  <a:cubicBezTo>
                    <a:pt x="156" y="323"/>
                    <a:pt x="156" y="325"/>
                    <a:pt x="149" y="326"/>
                  </a:cubicBezTo>
                  <a:cubicBezTo>
                    <a:pt x="144" y="327"/>
                    <a:pt x="139" y="328"/>
                    <a:pt x="135" y="331"/>
                  </a:cubicBezTo>
                  <a:cubicBezTo>
                    <a:pt x="129" y="336"/>
                    <a:pt x="130" y="342"/>
                    <a:pt x="126" y="345"/>
                  </a:cubicBezTo>
                  <a:cubicBezTo>
                    <a:pt x="128" y="345"/>
                    <a:pt x="130" y="345"/>
                    <a:pt x="132" y="345"/>
                  </a:cubicBezTo>
                  <a:cubicBezTo>
                    <a:pt x="133" y="345"/>
                    <a:pt x="134" y="344"/>
                    <a:pt x="135" y="344"/>
                  </a:cubicBezTo>
                  <a:cubicBezTo>
                    <a:pt x="134" y="345"/>
                    <a:pt x="133" y="346"/>
                    <a:pt x="131" y="347"/>
                  </a:cubicBezTo>
                  <a:cubicBezTo>
                    <a:pt x="131" y="349"/>
                    <a:pt x="129" y="351"/>
                    <a:pt x="126" y="352"/>
                  </a:cubicBezTo>
                  <a:cubicBezTo>
                    <a:pt x="124" y="353"/>
                    <a:pt x="122" y="353"/>
                    <a:pt x="121" y="352"/>
                  </a:cubicBezTo>
                  <a:cubicBezTo>
                    <a:pt x="114" y="351"/>
                    <a:pt x="114" y="351"/>
                    <a:pt x="114" y="351"/>
                  </a:cubicBezTo>
                  <a:cubicBezTo>
                    <a:pt x="113" y="350"/>
                    <a:pt x="113" y="350"/>
                    <a:pt x="112" y="350"/>
                  </a:cubicBezTo>
                  <a:cubicBezTo>
                    <a:pt x="107" y="350"/>
                    <a:pt x="103" y="354"/>
                    <a:pt x="102" y="359"/>
                  </a:cubicBezTo>
                  <a:cubicBezTo>
                    <a:pt x="100" y="359"/>
                    <a:pt x="98" y="361"/>
                    <a:pt x="98" y="36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20" name="Freeform 6">
              <a:extLst>
                <a:ext uri="{FF2B5EF4-FFF2-40B4-BE49-F238E27FC236}">
                  <a16:creationId xmlns:a16="http://schemas.microsoft.com/office/drawing/2014/main" id="{3AD38BD4-378A-4633-AD1D-618B9CDC6B2C}"/>
                </a:ext>
              </a:extLst>
            </p:cNvPr>
            <p:cNvSpPr>
              <a:spLocks noEditPoints="1"/>
            </p:cNvSpPr>
            <p:nvPr userDrawn="1"/>
          </p:nvSpPr>
          <p:spPr bwMode="auto">
            <a:xfrm>
              <a:off x="3144" y="587"/>
              <a:ext cx="2366" cy="368"/>
            </a:xfrm>
            <a:custGeom>
              <a:avLst/>
              <a:gdLst>
                <a:gd name="T0" fmla="*/ 996 w 996"/>
                <a:gd name="T1" fmla="*/ 64 h 154"/>
                <a:gd name="T2" fmla="*/ 945 w 996"/>
                <a:gd name="T3" fmla="*/ 23 h 154"/>
                <a:gd name="T4" fmla="*/ 895 w 996"/>
                <a:gd name="T5" fmla="*/ 53 h 154"/>
                <a:gd name="T6" fmla="*/ 880 w 996"/>
                <a:gd name="T7" fmla="*/ 45 h 154"/>
                <a:gd name="T8" fmla="*/ 879 w 996"/>
                <a:gd name="T9" fmla="*/ 23 h 154"/>
                <a:gd name="T10" fmla="*/ 842 w 996"/>
                <a:gd name="T11" fmla="*/ 23 h 154"/>
                <a:gd name="T12" fmla="*/ 791 w 996"/>
                <a:gd name="T13" fmla="*/ 29 h 154"/>
                <a:gd name="T14" fmla="*/ 786 w 996"/>
                <a:gd name="T15" fmla="*/ 38 h 154"/>
                <a:gd name="T16" fmla="*/ 798 w 996"/>
                <a:gd name="T17" fmla="*/ 65 h 154"/>
                <a:gd name="T18" fmla="*/ 787 w 996"/>
                <a:gd name="T19" fmla="*/ 147 h 154"/>
                <a:gd name="T20" fmla="*/ 763 w 996"/>
                <a:gd name="T21" fmla="*/ 16 h 154"/>
                <a:gd name="T22" fmla="*/ 732 w 996"/>
                <a:gd name="T23" fmla="*/ 122 h 154"/>
                <a:gd name="T24" fmla="*/ 735 w 996"/>
                <a:gd name="T25" fmla="*/ 46 h 154"/>
                <a:gd name="T26" fmla="*/ 743 w 996"/>
                <a:gd name="T27" fmla="*/ 31 h 154"/>
                <a:gd name="T28" fmla="*/ 751 w 996"/>
                <a:gd name="T29" fmla="*/ 58 h 154"/>
                <a:gd name="T30" fmla="*/ 686 w 996"/>
                <a:gd name="T31" fmla="*/ 132 h 154"/>
                <a:gd name="T32" fmla="*/ 686 w 996"/>
                <a:gd name="T33" fmla="*/ 36 h 154"/>
                <a:gd name="T34" fmla="*/ 665 w 996"/>
                <a:gd name="T35" fmla="*/ 49 h 154"/>
                <a:gd name="T36" fmla="*/ 649 w 996"/>
                <a:gd name="T37" fmla="*/ 38 h 154"/>
                <a:gd name="T38" fmla="*/ 655 w 996"/>
                <a:gd name="T39" fmla="*/ 14 h 154"/>
                <a:gd name="T40" fmla="*/ 587 w 996"/>
                <a:gd name="T41" fmla="*/ 153 h 154"/>
                <a:gd name="T42" fmla="*/ 595 w 996"/>
                <a:gd name="T43" fmla="*/ 36 h 154"/>
                <a:gd name="T44" fmla="*/ 541 w 996"/>
                <a:gd name="T45" fmla="*/ 134 h 154"/>
                <a:gd name="T46" fmla="*/ 549 w 996"/>
                <a:gd name="T47" fmla="*/ 134 h 154"/>
                <a:gd name="T48" fmla="*/ 548 w 996"/>
                <a:gd name="T49" fmla="*/ 24 h 154"/>
                <a:gd name="T50" fmla="*/ 550 w 996"/>
                <a:gd name="T51" fmla="*/ 52 h 154"/>
                <a:gd name="T52" fmla="*/ 555 w 996"/>
                <a:gd name="T53" fmla="*/ 42 h 154"/>
                <a:gd name="T54" fmla="*/ 489 w 996"/>
                <a:gd name="T55" fmla="*/ 48 h 154"/>
                <a:gd name="T56" fmla="*/ 485 w 996"/>
                <a:gd name="T57" fmla="*/ 106 h 154"/>
                <a:gd name="T58" fmla="*/ 459 w 996"/>
                <a:gd name="T59" fmla="*/ 54 h 154"/>
                <a:gd name="T60" fmla="*/ 436 w 996"/>
                <a:gd name="T61" fmla="*/ 127 h 154"/>
                <a:gd name="T62" fmla="*/ 448 w 996"/>
                <a:gd name="T63" fmla="*/ 154 h 154"/>
                <a:gd name="T64" fmla="*/ 464 w 996"/>
                <a:gd name="T65" fmla="*/ 120 h 154"/>
                <a:gd name="T66" fmla="*/ 414 w 996"/>
                <a:gd name="T67" fmla="*/ 153 h 154"/>
                <a:gd name="T68" fmla="*/ 398 w 996"/>
                <a:gd name="T69" fmla="*/ 64 h 154"/>
                <a:gd name="T70" fmla="*/ 369 w 996"/>
                <a:gd name="T71" fmla="*/ 53 h 154"/>
                <a:gd name="T72" fmla="*/ 311 w 996"/>
                <a:gd name="T73" fmla="*/ 106 h 154"/>
                <a:gd name="T74" fmla="*/ 344 w 996"/>
                <a:gd name="T75" fmla="*/ 153 h 154"/>
                <a:gd name="T76" fmla="*/ 304 w 996"/>
                <a:gd name="T77" fmla="*/ 50 h 154"/>
                <a:gd name="T78" fmla="*/ 270 w 996"/>
                <a:gd name="T79" fmla="*/ 53 h 154"/>
                <a:gd name="T80" fmla="*/ 265 w 996"/>
                <a:gd name="T81" fmla="*/ 153 h 154"/>
                <a:gd name="T82" fmla="*/ 289 w 996"/>
                <a:gd name="T83" fmla="*/ 146 h 154"/>
                <a:gd name="T84" fmla="*/ 280 w 996"/>
                <a:gd name="T85" fmla="*/ 120 h 154"/>
                <a:gd name="T86" fmla="*/ 217 w 996"/>
                <a:gd name="T87" fmla="*/ 16 h 154"/>
                <a:gd name="T88" fmla="*/ 185 w 996"/>
                <a:gd name="T89" fmla="*/ 112 h 154"/>
                <a:gd name="T90" fmla="*/ 190 w 996"/>
                <a:gd name="T91" fmla="*/ 60 h 154"/>
                <a:gd name="T92" fmla="*/ 159 w 996"/>
                <a:gd name="T93" fmla="*/ 48 h 154"/>
                <a:gd name="T94" fmla="*/ 137 w 996"/>
                <a:gd name="T95" fmla="*/ 120 h 154"/>
                <a:gd name="T96" fmla="*/ 128 w 996"/>
                <a:gd name="T97" fmla="*/ 16 h 154"/>
                <a:gd name="T98" fmla="*/ 82 w 996"/>
                <a:gd name="T99" fmla="*/ 35 h 154"/>
                <a:gd name="T100" fmla="*/ 64 w 996"/>
                <a:gd name="T101" fmla="*/ 58 h 154"/>
                <a:gd name="T102" fmla="*/ 71 w 996"/>
                <a:gd name="T103" fmla="*/ 0 h 154"/>
                <a:gd name="T104" fmla="*/ 69 w 996"/>
                <a:gd name="T105" fmla="*/ 10 h 154"/>
                <a:gd name="T106" fmla="*/ 52 w 996"/>
                <a:gd name="T107" fmla="*/ 136 h 154"/>
                <a:gd name="T108" fmla="*/ 9 w 996"/>
                <a:gd name="T109" fmla="*/ 64 h 154"/>
                <a:gd name="T110" fmla="*/ 29 w 996"/>
                <a:gd name="T111" fmla="*/ 23 h 154"/>
                <a:gd name="T112" fmla="*/ 15 w 996"/>
                <a:gd name="T113" fmla="*/ 148 h 154"/>
                <a:gd name="T114" fmla="*/ 211 w 996"/>
                <a:gd name="T115" fmla="*/ 134 h 154"/>
                <a:gd name="T116" fmla="*/ 229 w 996"/>
                <a:gd name="T117" fmla="*/ 111 h 154"/>
                <a:gd name="T118" fmla="*/ 361 w 996"/>
                <a:gd name="T119" fmla="*/ 153 h 154"/>
                <a:gd name="T120" fmla="*/ 366 w 996"/>
                <a:gd name="T121" fmla="*/ 136 h 154"/>
                <a:gd name="T122" fmla="*/ 501 w 996"/>
                <a:gd name="T123" fmla="*/ 110 h 154"/>
                <a:gd name="T124" fmla="*/ 505 w 996"/>
                <a:gd name="T125" fmla="*/ 1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154">
                  <a:moveTo>
                    <a:pt x="975" y="58"/>
                  </a:moveTo>
                  <a:cubicBezTo>
                    <a:pt x="975" y="42"/>
                    <a:pt x="975" y="42"/>
                    <a:pt x="975" y="42"/>
                  </a:cubicBezTo>
                  <a:cubicBezTo>
                    <a:pt x="993" y="42"/>
                    <a:pt x="993" y="42"/>
                    <a:pt x="993" y="42"/>
                  </a:cubicBezTo>
                  <a:cubicBezTo>
                    <a:pt x="993" y="36"/>
                    <a:pt x="993" y="36"/>
                    <a:pt x="993" y="36"/>
                  </a:cubicBezTo>
                  <a:cubicBezTo>
                    <a:pt x="975" y="36"/>
                    <a:pt x="975" y="36"/>
                    <a:pt x="975" y="36"/>
                  </a:cubicBezTo>
                  <a:cubicBezTo>
                    <a:pt x="975" y="23"/>
                    <a:pt x="975" y="23"/>
                    <a:pt x="975" y="23"/>
                  </a:cubicBezTo>
                  <a:cubicBezTo>
                    <a:pt x="996" y="23"/>
                    <a:pt x="996" y="23"/>
                    <a:pt x="996" y="23"/>
                  </a:cubicBezTo>
                  <a:cubicBezTo>
                    <a:pt x="996" y="16"/>
                    <a:pt x="996" y="16"/>
                    <a:pt x="996" y="16"/>
                  </a:cubicBezTo>
                  <a:cubicBezTo>
                    <a:pt x="967" y="16"/>
                    <a:pt x="967" y="16"/>
                    <a:pt x="967" y="16"/>
                  </a:cubicBezTo>
                  <a:cubicBezTo>
                    <a:pt x="967" y="64"/>
                    <a:pt x="967" y="64"/>
                    <a:pt x="967" y="64"/>
                  </a:cubicBezTo>
                  <a:cubicBezTo>
                    <a:pt x="996" y="64"/>
                    <a:pt x="996" y="64"/>
                    <a:pt x="996" y="64"/>
                  </a:cubicBezTo>
                  <a:cubicBezTo>
                    <a:pt x="996" y="58"/>
                    <a:pt x="996" y="58"/>
                    <a:pt x="996" y="58"/>
                  </a:cubicBezTo>
                  <a:lnTo>
                    <a:pt x="975" y="58"/>
                  </a:lnTo>
                  <a:close/>
                  <a:moveTo>
                    <a:pt x="945" y="23"/>
                  </a:moveTo>
                  <a:cubicBezTo>
                    <a:pt x="957" y="23"/>
                    <a:pt x="957" y="23"/>
                    <a:pt x="957" y="23"/>
                  </a:cubicBezTo>
                  <a:cubicBezTo>
                    <a:pt x="957" y="16"/>
                    <a:pt x="957" y="16"/>
                    <a:pt x="957" y="16"/>
                  </a:cubicBezTo>
                  <a:cubicBezTo>
                    <a:pt x="925" y="16"/>
                    <a:pt x="925" y="16"/>
                    <a:pt x="925" y="16"/>
                  </a:cubicBezTo>
                  <a:cubicBezTo>
                    <a:pt x="925" y="23"/>
                    <a:pt x="925" y="23"/>
                    <a:pt x="925" y="23"/>
                  </a:cubicBezTo>
                  <a:cubicBezTo>
                    <a:pt x="937" y="23"/>
                    <a:pt x="937" y="23"/>
                    <a:pt x="937" y="23"/>
                  </a:cubicBezTo>
                  <a:cubicBezTo>
                    <a:pt x="937" y="64"/>
                    <a:pt x="937" y="64"/>
                    <a:pt x="937" y="64"/>
                  </a:cubicBezTo>
                  <a:cubicBezTo>
                    <a:pt x="945" y="64"/>
                    <a:pt x="945" y="64"/>
                    <a:pt x="945" y="64"/>
                  </a:cubicBezTo>
                  <a:lnTo>
                    <a:pt x="945" y="23"/>
                  </a:lnTo>
                  <a:close/>
                  <a:moveTo>
                    <a:pt x="907" y="64"/>
                  </a:moveTo>
                  <a:cubicBezTo>
                    <a:pt x="915" y="64"/>
                    <a:pt x="915" y="64"/>
                    <a:pt x="915" y="64"/>
                  </a:cubicBezTo>
                  <a:cubicBezTo>
                    <a:pt x="915" y="16"/>
                    <a:pt x="915" y="16"/>
                    <a:pt x="915" y="16"/>
                  </a:cubicBezTo>
                  <a:cubicBezTo>
                    <a:pt x="907" y="16"/>
                    <a:pt x="907" y="16"/>
                    <a:pt x="907" y="16"/>
                  </a:cubicBezTo>
                  <a:lnTo>
                    <a:pt x="907" y="64"/>
                  </a:lnTo>
                  <a:close/>
                  <a:moveTo>
                    <a:pt x="887" y="64"/>
                  </a:moveTo>
                  <a:cubicBezTo>
                    <a:pt x="896" y="64"/>
                    <a:pt x="896" y="64"/>
                    <a:pt x="896" y="64"/>
                  </a:cubicBezTo>
                  <a:cubicBezTo>
                    <a:pt x="896" y="63"/>
                    <a:pt x="896" y="63"/>
                    <a:pt x="896" y="63"/>
                  </a:cubicBezTo>
                  <a:cubicBezTo>
                    <a:pt x="896" y="63"/>
                    <a:pt x="895" y="62"/>
                    <a:pt x="895" y="61"/>
                  </a:cubicBezTo>
                  <a:cubicBezTo>
                    <a:pt x="895" y="59"/>
                    <a:pt x="895" y="58"/>
                    <a:pt x="895" y="57"/>
                  </a:cubicBezTo>
                  <a:cubicBezTo>
                    <a:pt x="895" y="53"/>
                    <a:pt x="895" y="53"/>
                    <a:pt x="895" y="53"/>
                  </a:cubicBezTo>
                  <a:cubicBezTo>
                    <a:pt x="895" y="50"/>
                    <a:pt x="895" y="47"/>
                    <a:pt x="893" y="45"/>
                  </a:cubicBezTo>
                  <a:cubicBezTo>
                    <a:pt x="892" y="43"/>
                    <a:pt x="890" y="42"/>
                    <a:pt x="888" y="41"/>
                  </a:cubicBezTo>
                  <a:cubicBezTo>
                    <a:pt x="890" y="40"/>
                    <a:pt x="892" y="39"/>
                    <a:pt x="893" y="37"/>
                  </a:cubicBezTo>
                  <a:cubicBezTo>
                    <a:pt x="894" y="35"/>
                    <a:pt x="895" y="33"/>
                    <a:pt x="895" y="30"/>
                  </a:cubicBezTo>
                  <a:cubicBezTo>
                    <a:pt x="895" y="26"/>
                    <a:pt x="893" y="23"/>
                    <a:pt x="891" y="20"/>
                  </a:cubicBezTo>
                  <a:cubicBezTo>
                    <a:pt x="888" y="18"/>
                    <a:pt x="884" y="16"/>
                    <a:pt x="879" y="16"/>
                  </a:cubicBezTo>
                  <a:cubicBezTo>
                    <a:pt x="864" y="16"/>
                    <a:pt x="864" y="16"/>
                    <a:pt x="864" y="16"/>
                  </a:cubicBezTo>
                  <a:cubicBezTo>
                    <a:pt x="864" y="64"/>
                    <a:pt x="864" y="64"/>
                    <a:pt x="864" y="64"/>
                  </a:cubicBezTo>
                  <a:cubicBezTo>
                    <a:pt x="872" y="64"/>
                    <a:pt x="872" y="64"/>
                    <a:pt x="872" y="64"/>
                  </a:cubicBezTo>
                  <a:cubicBezTo>
                    <a:pt x="872" y="45"/>
                    <a:pt x="872" y="45"/>
                    <a:pt x="872" y="45"/>
                  </a:cubicBezTo>
                  <a:cubicBezTo>
                    <a:pt x="880" y="45"/>
                    <a:pt x="880" y="45"/>
                    <a:pt x="880" y="45"/>
                  </a:cubicBezTo>
                  <a:cubicBezTo>
                    <a:pt x="882" y="45"/>
                    <a:pt x="884" y="45"/>
                    <a:pt x="885" y="47"/>
                  </a:cubicBezTo>
                  <a:cubicBezTo>
                    <a:pt x="886" y="48"/>
                    <a:pt x="887" y="50"/>
                    <a:pt x="887" y="53"/>
                  </a:cubicBezTo>
                  <a:cubicBezTo>
                    <a:pt x="887" y="57"/>
                    <a:pt x="887" y="57"/>
                    <a:pt x="887" y="57"/>
                  </a:cubicBezTo>
                  <a:cubicBezTo>
                    <a:pt x="887" y="58"/>
                    <a:pt x="887" y="60"/>
                    <a:pt x="887" y="61"/>
                  </a:cubicBezTo>
                  <a:cubicBezTo>
                    <a:pt x="887" y="62"/>
                    <a:pt x="887" y="63"/>
                    <a:pt x="887" y="64"/>
                  </a:cubicBezTo>
                  <a:moveTo>
                    <a:pt x="887" y="31"/>
                  </a:moveTo>
                  <a:cubicBezTo>
                    <a:pt x="887" y="33"/>
                    <a:pt x="886" y="35"/>
                    <a:pt x="885" y="36"/>
                  </a:cubicBezTo>
                  <a:cubicBezTo>
                    <a:pt x="884" y="38"/>
                    <a:pt x="882" y="38"/>
                    <a:pt x="879" y="38"/>
                  </a:cubicBezTo>
                  <a:cubicBezTo>
                    <a:pt x="872" y="38"/>
                    <a:pt x="872" y="38"/>
                    <a:pt x="872" y="38"/>
                  </a:cubicBezTo>
                  <a:cubicBezTo>
                    <a:pt x="872" y="23"/>
                    <a:pt x="872" y="23"/>
                    <a:pt x="872" y="23"/>
                  </a:cubicBezTo>
                  <a:cubicBezTo>
                    <a:pt x="879" y="23"/>
                    <a:pt x="879" y="23"/>
                    <a:pt x="879" y="23"/>
                  </a:cubicBezTo>
                  <a:cubicBezTo>
                    <a:pt x="882" y="23"/>
                    <a:pt x="884" y="23"/>
                    <a:pt x="885" y="25"/>
                  </a:cubicBezTo>
                  <a:cubicBezTo>
                    <a:pt x="886" y="26"/>
                    <a:pt x="887" y="28"/>
                    <a:pt x="887" y="31"/>
                  </a:cubicBezTo>
                  <a:moveTo>
                    <a:pt x="842" y="23"/>
                  </a:moveTo>
                  <a:cubicBezTo>
                    <a:pt x="855" y="23"/>
                    <a:pt x="855" y="23"/>
                    <a:pt x="855" y="23"/>
                  </a:cubicBezTo>
                  <a:cubicBezTo>
                    <a:pt x="855" y="16"/>
                    <a:pt x="855" y="16"/>
                    <a:pt x="855" y="16"/>
                  </a:cubicBezTo>
                  <a:cubicBezTo>
                    <a:pt x="822" y="16"/>
                    <a:pt x="822" y="16"/>
                    <a:pt x="822" y="16"/>
                  </a:cubicBezTo>
                  <a:cubicBezTo>
                    <a:pt x="822" y="23"/>
                    <a:pt x="822" y="23"/>
                    <a:pt x="822" y="23"/>
                  </a:cubicBezTo>
                  <a:cubicBezTo>
                    <a:pt x="834" y="23"/>
                    <a:pt x="834" y="23"/>
                    <a:pt x="834" y="23"/>
                  </a:cubicBezTo>
                  <a:cubicBezTo>
                    <a:pt x="834" y="64"/>
                    <a:pt x="834" y="64"/>
                    <a:pt x="834" y="64"/>
                  </a:cubicBezTo>
                  <a:cubicBezTo>
                    <a:pt x="842" y="64"/>
                    <a:pt x="842" y="64"/>
                    <a:pt x="842" y="64"/>
                  </a:cubicBezTo>
                  <a:lnTo>
                    <a:pt x="842" y="23"/>
                  </a:lnTo>
                  <a:close/>
                  <a:moveTo>
                    <a:pt x="849" y="106"/>
                  </a:moveTo>
                  <a:cubicBezTo>
                    <a:pt x="816" y="106"/>
                    <a:pt x="816" y="106"/>
                    <a:pt x="816" y="106"/>
                  </a:cubicBezTo>
                  <a:cubicBezTo>
                    <a:pt x="816" y="112"/>
                    <a:pt x="816" y="112"/>
                    <a:pt x="816" y="112"/>
                  </a:cubicBezTo>
                  <a:cubicBezTo>
                    <a:pt x="828" y="112"/>
                    <a:pt x="828" y="112"/>
                    <a:pt x="828" y="112"/>
                  </a:cubicBezTo>
                  <a:cubicBezTo>
                    <a:pt x="828" y="153"/>
                    <a:pt x="828" y="153"/>
                    <a:pt x="828" y="153"/>
                  </a:cubicBezTo>
                  <a:cubicBezTo>
                    <a:pt x="836" y="153"/>
                    <a:pt x="836" y="153"/>
                    <a:pt x="836" y="153"/>
                  </a:cubicBezTo>
                  <a:cubicBezTo>
                    <a:pt x="836" y="112"/>
                    <a:pt x="836" y="112"/>
                    <a:pt x="836" y="112"/>
                  </a:cubicBezTo>
                  <a:cubicBezTo>
                    <a:pt x="849" y="112"/>
                    <a:pt x="849" y="112"/>
                    <a:pt x="849" y="112"/>
                  </a:cubicBezTo>
                  <a:lnTo>
                    <a:pt x="849" y="106"/>
                  </a:lnTo>
                  <a:close/>
                  <a:moveTo>
                    <a:pt x="793" y="34"/>
                  </a:moveTo>
                  <a:cubicBezTo>
                    <a:pt x="792" y="32"/>
                    <a:pt x="791" y="31"/>
                    <a:pt x="791" y="29"/>
                  </a:cubicBezTo>
                  <a:cubicBezTo>
                    <a:pt x="791" y="27"/>
                    <a:pt x="792" y="25"/>
                    <a:pt x="793" y="24"/>
                  </a:cubicBezTo>
                  <a:cubicBezTo>
                    <a:pt x="794" y="23"/>
                    <a:pt x="796" y="22"/>
                    <a:pt x="798" y="22"/>
                  </a:cubicBezTo>
                  <a:cubicBezTo>
                    <a:pt x="801" y="22"/>
                    <a:pt x="803" y="23"/>
                    <a:pt x="804" y="24"/>
                  </a:cubicBezTo>
                  <a:cubicBezTo>
                    <a:pt x="805" y="26"/>
                    <a:pt x="806" y="28"/>
                    <a:pt x="806" y="30"/>
                  </a:cubicBezTo>
                  <a:cubicBezTo>
                    <a:pt x="814" y="30"/>
                    <a:pt x="814" y="30"/>
                    <a:pt x="814" y="30"/>
                  </a:cubicBezTo>
                  <a:cubicBezTo>
                    <a:pt x="814" y="30"/>
                    <a:pt x="814" y="30"/>
                    <a:pt x="814" y="30"/>
                  </a:cubicBezTo>
                  <a:cubicBezTo>
                    <a:pt x="814" y="26"/>
                    <a:pt x="813" y="22"/>
                    <a:pt x="810" y="20"/>
                  </a:cubicBezTo>
                  <a:cubicBezTo>
                    <a:pt x="807" y="17"/>
                    <a:pt x="803" y="16"/>
                    <a:pt x="798" y="16"/>
                  </a:cubicBezTo>
                  <a:cubicBezTo>
                    <a:pt x="794" y="16"/>
                    <a:pt x="790" y="17"/>
                    <a:pt x="787" y="19"/>
                  </a:cubicBezTo>
                  <a:cubicBezTo>
                    <a:pt x="784" y="22"/>
                    <a:pt x="783" y="25"/>
                    <a:pt x="783" y="29"/>
                  </a:cubicBezTo>
                  <a:cubicBezTo>
                    <a:pt x="783" y="33"/>
                    <a:pt x="784" y="36"/>
                    <a:pt x="786" y="38"/>
                  </a:cubicBezTo>
                  <a:cubicBezTo>
                    <a:pt x="789" y="40"/>
                    <a:pt x="792" y="42"/>
                    <a:pt x="798" y="43"/>
                  </a:cubicBezTo>
                  <a:cubicBezTo>
                    <a:pt x="801" y="44"/>
                    <a:pt x="803" y="46"/>
                    <a:pt x="805" y="47"/>
                  </a:cubicBezTo>
                  <a:cubicBezTo>
                    <a:pt x="806" y="48"/>
                    <a:pt x="806" y="50"/>
                    <a:pt x="806" y="52"/>
                  </a:cubicBezTo>
                  <a:cubicBezTo>
                    <a:pt x="806" y="54"/>
                    <a:pt x="806" y="55"/>
                    <a:pt x="804" y="56"/>
                  </a:cubicBezTo>
                  <a:cubicBezTo>
                    <a:pt x="803" y="58"/>
                    <a:pt x="801" y="58"/>
                    <a:pt x="798" y="58"/>
                  </a:cubicBezTo>
                  <a:cubicBezTo>
                    <a:pt x="796" y="58"/>
                    <a:pt x="794" y="58"/>
                    <a:pt x="792" y="56"/>
                  </a:cubicBezTo>
                  <a:cubicBezTo>
                    <a:pt x="790" y="55"/>
                    <a:pt x="790" y="53"/>
                    <a:pt x="790" y="50"/>
                  </a:cubicBezTo>
                  <a:cubicBezTo>
                    <a:pt x="782" y="50"/>
                    <a:pt x="782" y="50"/>
                    <a:pt x="782" y="50"/>
                  </a:cubicBezTo>
                  <a:cubicBezTo>
                    <a:pt x="782" y="50"/>
                    <a:pt x="782" y="50"/>
                    <a:pt x="782" y="50"/>
                  </a:cubicBezTo>
                  <a:cubicBezTo>
                    <a:pt x="781" y="55"/>
                    <a:pt x="783" y="59"/>
                    <a:pt x="786" y="61"/>
                  </a:cubicBezTo>
                  <a:cubicBezTo>
                    <a:pt x="789" y="63"/>
                    <a:pt x="793" y="65"/>
                    <a:pt x="798" y="65"/>
                  </a:cubicBezTo>
                  <a:cubicBezTo>
                    <a:pt x="803" y="65"/>
                    <a:pt x="807" y="64"/>
                    <a:pt x="810" y="61"/>
                  </a:cubicBezTo>
                  <a:cubicBezTo>
                    <a:pt x="813" y="59"/>
                    <a:pt x="815" y="56"/>
                    <a:pt x="815" y="51"/>
                  </a:cubicBezTo>
                  <a:cubicBezTo>
                    <a:pt x="815" y="47"/>
                    <a:pt x="814" y="44"/>
                    <a:pt x="811" y="42"/>
                  </a:cubicBezTo>
                  <a:cubicBezTo>
                    <a:pt x="809" y="40"/>
                    <a:pt x="805" y="38"/>
                    <a:pt x="800" y="37"/>
                  </a:cubicBezTo>
                  <a:cubicBezTo>
                    <a:pt x="796" y="36"/>
                    <a:pt x="794" y="35"/>
                    <a:pt x="793" y="34"/>
                  </a:cubicBezTo>
                  <a:moveTo>
                    <a:pt x="808" y="106"/>
                  </a:moveTo>
                  <a:cubicBezTo>
                    <a:pt x="779" y="106"/>
                    <a:pt x="779" y="106"/>
                    <a:pt x="779" y="106"/>
                  </a:cubicBezTo>
                  <a:cubicBezTo>
                    <a:pt x="779" y="153"/>
                    <a:pt x="779" y="153"/>
                    <a:pt x="779" y="153"/>
                  </a:cubicBezTo>
                  <a:cubicBezTo>
                    <a:pt x="808" y="153"/>
                    <a:pt x="808" y="153"/>
                    <a:pt x="808" y="153"/>
                  </a:cubicBezTo>
                  <a:cubicBezTo>
                    <a:pt x="808" y="147"/>
                    <a:pt x="808" y="147"/>
                    <a:pt x="808" y="147"/>
                  </a:cubicBezTo>
                  <a:cubicBezTo>
                    <a:pt x="787" y="147"/>
                    <a:pt x="787" y="147"/>
                    <a:pt x="787" y="147"/>
                  </a:cubicBezTo>
                  <a:cubicBezTo>
                    <a:pt x="787" y="132"/>
                    <a:pt x="787" y="132"/>
                    <a:pt x="787" y="132"/>
                  </a:cubicBezTo>
                  <a:cubicBezTo>
                    <a:pt x="805" y="132"/>
                    <a:pt x="805" y="132"/>
                    <a:pt x="805" y="132"/>
                  </a:cubicBezTo>
                  <a:cubicBezTo>
                    <a:pt x="805" y="125"/>
                    <a:pt x="805" y="125"/>
                    <a:pt x="805" y="125"/>
                  </a:cubicBezTo>
                  <a:cubicBezTo>
                    <a:pt x="787" y="125"/>
                    <a:pt x="787" y="125"/>
                    <a:pt x="787" y="125"/>
                  </a:cubicBezTo>
                  <a:cubicBezTo>
                    <a:pt x="787" y="112"/>
                    <a:pt x="787" y="112"/>
                    <a:pt x="787" y="112"/>
                  </a:cubicBezTo>
                  <a:cubicBezTo>
                    <a:pt x="808" y="112"/>
                    <a:pt x="808" y="112"/>
                    <a:pt x="808" y="112"/>
                  </a:cubicBezTo>
                  <a:lnTo>
                    <a:pt x="808" y="106"/>
                  </a:lnTo>
                  <a:close/>
                  <a:moveTo>
                    <a:pt x="763" y="64"/>
                  </a:moveTo>
                  <a:cubicBezTo>
                    <a:pt x="771" y="64"/>
                    <a:pt x="771" y="64"/>
                    <a:pt x="771" y="64"/>
                  </a:cubicBezTo>
                  <a:cubicBezTo>
                    <a:pt x="771" y="16"/>
                    <a:pt x="771" y="16"/>
                    <a:pt x="771" y="16"/>
                  </a:cubicBezTo>
                  <a:cubicBezTo>
                    <a:pt x="763" y="16"/>
                    <a:pt x="763" y="16"/>
                    <a:pt x="763" y="16"/>
                  </a:cubicBezTo>
                  <a:lnTo>
                    <a:pt x="763" y="64"/>
                  </a:lnTo>
                  <a:close/>
                  <a:moveTo>
                    <a:pt x="766" y="106"/>
                  </a:moveTo>
                  <a:cubicBezTo>
                    <a:pt x="756" y="106"/>
                    <a:pt x="756" y="106"/>
                    <a:pt x="756" y="106"/>
                  </a:cubicBezTo>
                  <a:cubicBezTo>
                    <a:pt x="745" y="143"/>
                    <a:pt x="745" y="143"/>
                    <a:pt x="745" y="143"/>
                  </a:cubicBezTo>
                  <a:cubicBezTo>
                    <a:pt x="745" y="143"/>
                    <a:pt x="745" y="143"/>
                    <a:pt x="745" y="143"/>
                  </a:cubicBezTo>
                  <a:cubicBezTo>
                    <a:pt x="734" y="106"/>
                    <a:pt x="734" y="106"/>
                    <a:pt x="734" y="106"/>
                  </a:cubicBezTo>
                  <a:cubicBezTo>
                    <a:pt x="723" y="106"/>
                    <a:pt x="723" y="106"/>
                    <a:pt x="723" y="106"/>
                  </a:cubicBezTo>
                  <a:cubicBezTo>
                    <a:pt x="723" y="153"/>
                    <a:pt x="723" y="153"/>
                    <a:pt x="723" y="153"/>
                  </a:cubicBezTo>
                  <a:cubicBezTo>
                    <a:pt x="732" y="153"/>
                    <a:pt x="732" y="153"/>
                    <a:pt x="732" y="153"/>
                  </a:cubicBezTo>
                  <a:cubicBezTo>
                    <a:pt x="732" y="122"/>
                    <a:pt x="732" y="122"/>
                    <a:pt x="732" y="122"/>
                  </a:cubicBezTo>
                  <a:cubicBezTo>
                    <a:pt x="732" y="122"/>
                    <a:pt x="732" y="122"/>
                    <a:pt x="732" y="122"/>
                  </a:cubicBezTo>
                  <a:cubicBezTo>
                    <a:pt x="742" y="153"/>
                    <a:pt x="742" y="153"/>
                    <a:pt x="742" y="153"/>
                  </a:cubicBezTo>
                  <a:cubicBezTo>
                    <a:pt x="748" y="153"/>
                    <a:pt x="748" y="153"/>
                    <a:pt x="748" y="153"/>
                  </a:cubicBezTo>
                  <a:cubicBezTo>
                    <a:pt x="758" y="122"/>
                    <a:pt x="758" y="122"/>
                    <a:pt x="758" y="122"/>
                  </a:cubicBezTo>
                  <a:cubicBezTo>
                    <a:pt x="758" y="122"/>
                    <a:pt x="758" y="122"/>
                    <a:pt x="758" y="122"/>
                  </a:cubicBezTo>
                  <a:cubicBezTo>
                    <a:pt x="758" y="153"/>
                    <a:pt x="758" y="153"/>
                    <a:pt x="758" y="153"/>
                  </a:cubicBezTo>
                  <a:cubicBezTo>
                    <a:pt x="766" y="153"/>
                    <a:pt x="766" y="153"/>
                    <a:pt x="766" y="153"/>
                  </a:cubicBezTo>
                  <a:lnTo>
                    <a:pt x="766" y="106"/>
                  </a:lnTo>
                  <a:close/>
                  <a:moveTo>
                    <a:pt x="751" y="58"/>
                  </a:moveTo>
                  <a:cubicBezTo>
                    <a:pt x="751" y="40"/>
                    <a:pt x="751" y="40"/>
                    <a:pt x="751" y="40"/>
                  </a:cubicBezTo>
                  <a:cubicBezTo>
                    <a:pt x="735" y="40"/>
                    <a:pt x="735" y="40"/>
                    <a:pt x="735" y="40"/>
                  </a:cubicBezTo>
                  <a:cubicBezTo>
                    <a:pt x="735" y="46"/>
                    <a:pt x="735" y="46"/>
                    <a:pt x="735" y="46"/>
                  </a:cubicBezTo>
                  <a:cubicBezTo>
                    <a:pt x="743" y="46"/>
                    <a:pt x="743" y="46"/>
                    <a:pt x="743" y="46"/>
                  </a:cubicBezTo>
                  <a:cubicBezTo>
                    <a:pt x="743" y="55"/>
                    <a:pt x="743" y="55"/>
                    <a:pt x="743" y="55"/>
                  </a:cubicBezTo>
                  <a:cubicBezTo>
                    <a:pt x="743" y="56"/>
                    <a:pt x="741" y="57"/>
                    <a:pt x="740" y="57"/>
                  </a:cubicBezTo>
                  <a:cubicBezTo>
                    <a:pt x="739" y="58"/>
                    <a:pt x="737" y="58"/>
                    <a:pt x="735" y="58"/>
                  </a:cubicBezTo>
                  <a:cubicBezTo>
                    <a:pt x="732" y="58"/>
                    <a:pt x="729" y="57"/>
                    <a:pt x="727" y="55"/>
                  </a:cubicBezTo>
                  <a:cubicBezTo>
                    <a:pt x="726" y="52"/>
                    <a:pt x="725" y="49"/>
                    <a:pt x="725" y="45"/>
                  </a:cubicBezTo>
                  <a:cubicBezTo>
                    <a:pt x="725" y="35"/>
                    <a:pt x="725" y="35"/>
                    <a:pt x="725" y="35"/>
                  </a:cubicBezTo>
                  <a:cubicBezTo>
                    <a:pt x="725" y="31"/>
                    <a:pt x="726" y="28"/>
                    <a:pt x="727" y="26"/>
                  </a:cubicBezTo>
                  <a:cubicBezTo>
                    <a:pt x="729" y="23"/>
                    <a:pt x="731" y="22"/>
                    <a:pt x="734" y="22"/>
                  </a:cubicBezTo>
                  <a:cubicBezTo>
                    <a:pt x="737" y="22"/>
                    <a:pt x="739" y="23"/>
                    <a:pt x="741" y="24"/>
                  </a:cubicBezTo>
                  <a:cubicBezTo>
                    <a:pt x="742" y="26"/>
                    <a:pt x="743" y="28"/>
                    <a:pt x="743" y="31"/>
                  </a:cubicBezTo>
                  <a:cubicBezTo>
                    <a:pt x="751" y="31"/>
                    <a:pt x="751" y="31"/>
                    <a:pt x="751" y="31"/>
                  </a:cubicBezTo>
                  <a:cubicBezTo>
                    <a:pt x="751" y="30"/>
                    <a:pt x="751" y="30"/>
                    <a:pt x="751" y="30"/>
                  </a:cubicBezTo>
                  <a:cubicBezTo>
                    <a:pt x="751" y="26"/>
                    <a:pt x="749" y="22"/>
                    <a:pt x="747" y="20"/>
                  </a:cubicBezTo>
                  <a:cubicBezTo>
                    <a:pt x="744" y="17"/>
                    <a:pt x="740" y="16"/>
                    <a:pt x="734" y="16"/>
                  </a:cubicBezTo>
                  <a:cubicBezTo>
                    <a:pt x="729" y="16"/>
                    <a:pt x="725" y="18"/>
                    <a:pt x="721" y="21"/>
                  </a:cubicBezTo>
                  <a:cubicBezTo>
                    <a:pt x="718" y="25"/>
                    <a:pt x="716" y="30"/>
                    <a:pt x="716" y="35"/>
                  </a:cubicBezTo>
                  <a:cubicBezTo>
                    <a:pt x="716" y="45"/>
                    <a:pt x="716" y="45"/>
                    <a:pt x="716" y="45"/>
                  </a:cubicBezTo>
                  <a:cubicBezTo>
                    <a:pt x="716" y="51"/>
                    <a:pt x="718" y="56"/>
                    <a:pt x="721" y="59"/>
                  </a:cubicBezTo>
                  <a:cubicBezTo>
                    <a:pt x="725" y="63"/>
                    <a:pt x="729" y="65"/>
                    <a:pt x="735" y="65"/>
                  </a:cubicBezTo>
                  <a:cubicBezTo>
                    <a:pt x="739" y="65"/>
                    <a:pt x="742" y="64"/>
                    <a:pt x="745" y="63"/>
                  </a:cubicBezTo>
                  <a:cubicBezTo>
                    <a:pt x="748" y="61"/>
                    <a:pt x="750" y="59"/>
                    <a:pt x="751" y="58"/>
                  </a:cubicBezTo>
                  <a:moveTo>
                    <a:pt x="707" y="153"/>
                  </a:moveTo>
                  <a:cubicBezTo>
                    <a:pt x="715" y="153"/>
                    <a:pt x="715" y="153"/>
                    <a:pt x="715" y="153"/>
                  </a:cubicBezTo>
                  <a:cubicBezTo>
                    <a:pt x="698" y="94"/>
                    <a:pt x="698" y="94"/>
                    <a:pt x="698" y="94"/>
                  </a:cubicBezTo>
                  <a:cubicBezTo>
                    <a:pt x="690" y="94"/>
                    <a:pt x="690" y="94"/>
                    <a:pt x="690" y="94"/>
                  </a:cubicBezTo>
                  <a:cubicBezTo>
                    <a:pt x="671" y="153"/>
                    <a:pt x="671" y="153"/>
                    <a:pt x="671" y="153"/>
                  </a:cubicBezTo>
                  <a:cubicBezTo>
                    <a:pt x="679" y="153"/>
                    <a:pt x="679" y="153"/>
                    <a:pt x="679" y="153"/>
                  </a:cubicBezTo>
                  <a:cubicBezTo>
                    <a:pt x="684" y="138"/>
                    <a:pt x="684" y="138"/>
                    <a:pt x="684" y="138"/>
                  </a:cubicBezTo>
                  <a:cubicBezTo>
                    <a:pt x="703" y="138"/>
                    <a:pt x="703" y="138"/>
                    <a:pt x="703" y="138"/>
                  </a:cubicBezTo>
                  <a:lnTo>
                    <a:pt x="707" y="153"/>
                  </a:lnTo>
                  <a:close/>
                  <a:moveTo>
                    <a:pt x="701" y="132"/>
                  </a:moveTo>
                  <a:cubicBezTo>
                    <a:pt x="686" y="132"/>
                    <a:pt x="686" y="132"/>
                    <a:pt x="686" y="132"/>
                  </a:cubicBezTo>
                  <a:cubicBezTo>
                    <a:pt x="693" y="106"/>
                    <a:pt x="693" y="106"/>
                    <a:pt x="693" y="106"/>
                  </a:cubicBezTo>
                  <a:cubicBezTo>
                    <a:pt x="693" y="106"/>
                    <a:pt x="693" y="106"/>
                    <a:pt x="693" y="106"/>
                  </a:cubicBezTo>
                  <a:lnTo>
                    <a:pt x="701" y="132"/>
                  </a:lnTo>
                  <a:close/>
                  <a:moveTo>
                    <a:pt x="678" y="64"/>
                  </a:moveTo>
                  <a:cubicBezTo>
                    <a:pt x="706" y="64"/>
                    <a:pt x="706" y="64"/>
                    <a:pt x="706" y="64"/>
                  </a:cubicBezTo>
                  <a:cubicBezTo>
                    <a:pt x="706" y="58"/>
                    <a:pt x="706" y="58"/>
                    <a:pt x="706" y="58"/>
                  </a:cubicBezTo>
                  <a:cubicBezTo>
                    <a:pt x="686" y="58"/>
                    <a:pt x="686" y="58"/>
                    <a:pt x="686" y="58"/>
                  </a:cubicBezTo>
                  <a:cubicBezTo>
                    <a:pt x="686" y="42"/>
                    <a:pt x="686" y="42"/>
                    <a:pt x="686" y="42"/>
                  </a:cubicBezTo>
                  <a:cubicBezTo>
                    <a:pt x="704" y="42"/>
                    <a:pt x="704" y="42"/>
                    <a:pt x="704" y="42"/>
                  </a:cubicBezTo>
                  <a:cubicBezTo>
                    <a:pt x="704" y="36"/>
                    <a:pt x="704" y="36"/>
                    <a:pt x="704" y="36"/>
                  </a:cubicBezTo>
                  <a:cubicBezTo>
                    <a:pt x="686" y="36"/>
                    <a:pt x="686" y="36"/>
                    <a:pt x="686" y="36"/>
                  </a:cubicBezTo>
                  <a:cubicBezTo>
                    <a:pt x="686" y="23"/>
                    <a:pt x="686" y="23"/>
                    <a:pt x="686" y="23"/>
                  </a:cubicBezTo>
                  <a:cubicBezTo>
                    <a:pt x="706" y="23"/>
                    <a:pt x="706" y="23"/>
                    <a:pt x="706" y="23"/>
                  </a:cubicBezTo>
                  <a:cubicBezTo>
                    <a:pt x="706" y="16"/>
                    <a:pt x="706" y="16"/>
                    <a:pt x="706" y="16"/>
                  </a:cubicBezTo>
                  <a:cubicBezTo>
                    <a:pt x="678" y="16"/>
                    <a:pt x="678" y="16"/>
                    <a:pt x="678" y="16"/>
                  </a:cubicBezTo>
                  <a:lnTo>
                    <a:pt x="678" y="64"/>
                  </a:lnTo>
                  <a:close/>
                  <a:moveTo>
                    <a:pt x="659" y="64"/>
                  </a:moveTo>
                  <a:cubicBezTo>
                    <a:pt x="668" y="64"/>
                    <a:pt x="668" y="64"/>
                    <a:pt x="668" y="64"/>
                  </a:cubicBezTo>
                  <a:cubicBezTo>
                    <a:pt x="668" y="63"/>
                    <a:pt x="668" y="63"/>
                    <a:pt x="668" y="63"/>
                  </a:cubicBezTo>
                  <a:cubicBezTo>
                    <a:pt x="667" y="62"/>
                    <a:pt x="666" y="61"/>
                    <a:pt x="666" y="59"/>
                  </a:cubicBezTo>
                  <a:cubicBezTo>
                    <a:pt x="666" y="58"/>
                    <a:pt x="665" y="56"/>
                    <a:pt x="665" y="54"/>
                  </a:cubicBezTo>
                  <a:cubicBezTo>
                    <a:pt x="665" y="49"/>
                    <a:pt x="665" y="49"/>
                    <a:pt x="665" y="49"/>
                  </a:cubicBezTo>
                  <a:cubicBezTo>
                    <a:pt x="665" y="46"/>
                    <a:pt x="665" y="43"/>
                    <a:pt x="663" y="40"/>
                  </a:cubicBezTo>
                  <a:cubicBezTo>
                    <a:pt x="662" y="38"/>
                    <a:pt x="660" y="36"/>
                    <a:pt x="657" y="35"/>
                  </a:cubicBezTo>
                  <a:cubicBezTo>
                    <a:pt x="660" y="34"/>
                    <a:pt x="662" y="32"/>
                    <a:pt x="663" y="30"/>
                  </a:cubicBezTo>
                  <a:cubicBezTo>
                    <a:pt x="665" y="27"/>
                    <a:pt x="665" y="25"/>
                    <a:pt x="665" y="21"/>
                  </a:cubicBezTo>
                  <a:cubicBezTo>
                    <a:pt x="665" y="16"/>
                    <a:pt x="664" y="12"/>
                    <a:pt x="661" y="9"/>
                  </a:cubicBezTo>
                  <a:cubicBezTo>
                    <a:pt x="658" y="6"/>
                    <a:pt x="653" y="5"/>
                    <a:pt x="648" y="5"/>
                  </a:cubicBezTo>
                  <a:cubicBezTo>
                    <a:pt x="629" y="5"/>
                    <a:pt x="629" y="5"/>
                    <a:pt x="629" y="5"/>
                  </a:cubicBezTo>
                  <a:cubicBezTo>
                    <a:pt x="629" y="64"/>
                    <a:pt x="629" y="64"/>
                    <a:pt x="629" y="64"/>
                  </a:cubicBezTo>
                  <a:cubicBezTo>
                    <a:pt x="637" y="64"/>
                    <a:pt x="637" y="64"/>
                    <a:pt x="637" y="64"/>
                  </a:cubicBezTo>
                  <a:cubicBezTo>
                    <a:pt x="637" y="38"/>
                    <a:pt x="637" y="38"/>
                    <a:pt x="637" y="38"/>
                  </a:cubicBezTo>
                  <a:cubicBezTo>
                    <a:pt x="649" y="38"/>
                    <a:pt x="649" y="38"/>
                    <a:pt x="649" y="38"/>
                  </a:cubicBezTo>
                  <a:cubicBezTo>
                    <a:pt x="651" y="38"/>
                    <a:pt x="653" y="39"/>
                    <a:pt x="655" y="41"/>
                  </a:cubicBezTo>
                  <a:cubicBezTo>
                    <a:pt x="656" y="43"/>
                    <a:pt x="657" y="46"/>
                    <a:pt x="657" y="49"/>
                  </a:cubicBezTo>
                  <a:cubicBezTo>
                    <a:pt x="657" y="54"/>
                    <a:pt x="657" y="54"/>
                    <a:pt x="657" y="54"/>
                  </a:cubicBezTo>
                  <a:cubicBezTo>
                    <a:pt x="657" y="56"/>
                    <a:pt x="657" y="58"/>
                    <a:pt x="658" y="60"/>
                  </a:cubicBezTo>
                  <a:cubicBezTo>
                    <a:pt x="658" y="62"/>
                    <a:pt x="658" y="63"/>
                    <a:pt x="659" y="64"/>
                  </a:cubicBezTo>
                  <a:moveTo>
                    <a:pt x="655" y="29"/>
                  </a:moveTo>
                  <a:cubicBezTo>
                    <a:pt x="653" y="31"/>
                    <a:pt x="651" y="32"/>
                    <a:pt x="647" y="32"/>
                  </a:cubicBezTo>
                  <a:cubicBezTo>
                    <a:pt x="637" y="32"/>
                    <a:pt x="637" y="32"/>
                    <a:pt x="637" y="32"/>
                  </a:cubicBezTo>
                  <a:cubicBezTo>
                    <a:pt x="637" y="11"/>
                    <a:pt x="637" y="11"/>
                    <a:pt x="637" y="11"/>
                  </a:cubicBezTo>
                  <a:cubicBezTo>
                    <a:pt x="648" y="11"/>
                    <a:pt x="648" y="11"/>
                    <a:pt x="648" y="11"/>
                  </a:cubicBezTo>
                  <a:cubicBezTo>
                    <a:pt x="651" y="11"/>
                    <a:pt x="653" y="12"/>
                    <a:pt x="655" y="14"/>
                  </a:cubicBezTo>
                  <a:cubicBezTo>
                    <a:pt x="656" y="16"/>
                    <a:pt x="657" y="18"/>
                    <a:pt x="657" y="22"/>
                  </a:cubicBezTo>
                  <a:cubicBezTo>
                    <a:pt x="657" y="25"/>
                    <a:pt x="656" y="28"/>
                    <a:pt x="655" y="29"/>
                  </a:cubicBezTo>
                  <a:moveTo>
                    <a:pt x="614" y="153"/>
                  </a:moveTo>
                  <a:cubicBezTo>
                    <a:pt x="622" y="153"/>
                    <a:pt x="622" y="153"/>
                    <a:pt x="622" y="153"/>
                  </a:cubicBezTo>
                  <a:cubicBezTo>
                    <a:pt x="622" y="106"/>
                    <a:pt x="622" y="106"/>
                    <a:pt x="622" y="106"/>
                  </a:cubicBezTo>
                  <a:cubicBezTo>
                    <a:pt x="614" y="106"/>
                    <a:pt x="614" y="106"/>
                    <a:pt x="614" y="106"/>
                  </a:cubicBezTo>
                  <a:cubicBezTo>
                    <a:pt x="614" y="139"/>
                    <a:pt x="614" y="139"/>
                    <a:pt x="614" y="139"/>
                  </a:cubicBezTo>
                  <a:cubicBezTo>
                    <a:pt x="614" y="139"/>
                    <a:pt x="614" y="139"/>
                    <a:pt x="614" y="139"/>
                  </a:cubicBezTo>
                  <a:cubicBezTo>
                    <a:pt x="595" y="106"/>
                    <a:pt x="595" y="106"/>
                    <a:pt x="595" y="106"/>
                  </a:cubicBezTo>
                  <a:cubicBezTo>
                    <a:pt x="587" y="106"/>
                    <a:pt x="587" y="106"/>
                    <a:pt x="587" y="106"/>
                  </a:cubicBezTo>
                  <a:cubicBezTo>
                    <a:pt x="587" y="153"/>
                    <a:pt x="587" y="153"/>
                    <a:pt x="587" y="153"/>
                  </a:cubicBezTo>
                  <a:cubicBezTo>
                    <a:pt x="595" y="153"/>
                    <a:pt x="595" y="153"/>
                    <a:pt x="595" y="153"/>
                  </a:cubicBezTo>
                  <a:cubicBezTo>
                    <a:pt x="595" y="120"/>
                    <a:pt x="595" y="120"/>
                    <a:pt x="595" y="120"/>
                  </a:cubicBezTo>
                  <a:cubicBezTo>
                    <a:pt x="596" y="120"/>
                    <a:pt x="596" y="120"/>
                    <a:pt x="596" y="120"/>
                  </a:cubicBezTo>
                  <a:lnTo>
                    <a:pt x="614" y="153"/>
                  </a:lnTo>
                  <a:close/>
                  <a:moveTo>
                    <a:pt x="569" y="64"/>
                  </a:moveTo>
                  <a:cubicBezTo>
                    <a:pt x="598" y="64"/>
                    <a:pt x="598" y="64"/>
                    <a:pt x="598" y="64"/>
                  </a:cubicBezTo>
                  <a:cubicBezTo>
                    <a:pt x="598" y="58"/>
                    <a:pt x="598" y="58"/>
                    <a:pt x="598" y="58"/>
                  </a:cubicBezTo>
                  <a:cubicBezTo>
                    <a:pt x="577" y="58"/>
                    <a:pt x="577" y="58"/>
                    <a:pt x="577" y="58"/>
                  </a:cubicBezTo>
                  <a:cubicBezTo>
                    <a:pt x="577" y="42"/>
                    <a:pt x="577" y="42"/>
                    <a:pt x="577" y="42"/>
                  </a:cubicBezTo>
                  <a:cubicBezTo>
                    <a:pt x="595" y="42"/>
                    <a:pt x="595" y="42"/>
                    <a:pt x="595" y="42"/>
                  </a:cubicBezTo>
                  <a:cubicBezTo>
                    <a:pt x="595" y="36"/>
                    <a:pt x="595" y="36"/>
                    <a:pt x="595" y="36"/>
                  </a:cubicBezTo>
                  <a:cubicBezTo>
                    <a:pt x="577" y="36"/>
                    <a:pt x="577" y="36"/>
                    <a:pt x="577" y="36"/>
                  </a:cubicBezTo>
                  <a:cubicBezTo>
                    <a:pt x="577" y="23"/>
                    <a:pt x="577" y="23"/>
                    <a:pt x="577" y="23"/>
                  </a:cubicBezTo>
                  <a:cubicBezTo>
                    <a:pt x="598" y="23"/>
                    <a:pt x="598" y="23"/>
                    <a:pt x="598" y="23"/>
                  </a:cubicBezTo>
                  <a:cubicBezTo>
                    <a:pt x="598" y="16"/>
                    <a:pt x="598" y="16"/>
                    <a:pt x="598" y="16"/>
                  </a:cubicBezTo>
                  <a:cubicBezTo>
                    <a:pt x="569" y="16"/>
                    <a:pt x="569" y="16"/>
                    <a:pt x="569" y="16"/>
                  </a:cubicBezTo>
                  <a:lnTo>
                    <a:pt x="569" y="64"/>
                  </a:lnTo>
                  <a:close/>
                  <a:moveTo>
                    <a:pt x="571" y="110"/>
                  </a:moveTo>
                  <a:cubicBezTo>
                    <a:pt x="568" y="107"/>
                    <a:pt x="564" y="105"/>
                    <a:pt x="559" y="105"/>
                  </a:cubicBezTo>
                  <a:cubicBezTo>
                    <a:pt x="553" y="105"/>
                    <a:pt x="549" y="107"/>
                    <a:pt x="546" y="110"/>
                  </a:cubicBezTo>
                  <a:cubicBezTo>
                    <a:pt x="543" y="114"/>
                    <a:pt x="541" y="119"/>
                    <a:pt x="541" y="125"/>
                  </a:cubicBezTo>
                  <a:cubicBezTo>
                    <a:pt x="541" y="134"/>
                    <a:pt x="541" y="134"/>
                    <a:pt x="541" y="134"/>
                  </a:cubicBezTo>
                  <a:cubicBezTo>
                    <a:pt x="541" y="140"/>
                    <a:pt x="543" y="145"/>
                    <a:pt x="546" y="149"/>
                  </a:cubicBezTo>
                  <a:cubicBezTo>
                    <a:pt x="549" y="152"/>
                    <a:pt x="554" y="154"/>
                    <a:pt x="559" y="154"/>
                  </a:cubicBezTo>
                  <a:cubicBezTo>
                    <a:pt x="564" y="154"/>
                    <a:pt x="568" y="152"/>
                    <a:pt x="571" y="149"/>
                  </a:cubicBezTo>
                  <a:cubicBezTo>
                    <a:pt x="575" y="145"/>
                    <a:pt x="576" y="140"/>
                    <a:pt x="576" y="134"/>
                  </a:cubicBezTo>
                  <a:cubicBezTo>
                    <a:pt x="576" y="125"/>
                    <a:pt x="576" y="125"/>
                    <a:pt x="576" y="125"/>
                  </a:cubicBezTo>
                  <a:cubicBezTo>
                    <a:pt x="576" y="119"/>
                    <a:pt x="575" y="114"/>
                    <a:pt x="571" y="110"/>
                  </a:cubicBezTo>
                  <a:moveTo>
                    <a:pt x="568" y="134"/>
                  </a:moveTo>
                  <a:cubicBezTo>
                    <a:pt x="568" y="139"/>
                    <a:pt x="567" y="142"/>
                    <a:pt x="566" y="144"/>
                  </a:cubicBezTo>
                  <a:cubicBezTo>
                    <a:pt x="564" y="147"/>
                    <a:pt x="562" y="148"/>
                    <a:pt x="559" y="148"/>
                  </a:cubicBezTo>
                  <a:cubicBezTo>
                    <a:pt x="556" y="148"/>
                    <a:pt x="554" y="147"/>
                    <a:pt x="552" y="144"/>
                  </a:cubicBezTo>
                  <a:cubicBezTo>
                    <a:pt x="550" y="142"/>
                    <a:pt x="549" y="139"/>
                    <a:pt x="549" y="134"/>
                  </a:cubicBezTo>
                  <a:cubicBezTo>
                    <a:pt x="549" y="124"/>
                    <a:pt x="549" y="124"/>
                    <a:pt x="549" y="124"/>
                  </a:cubicBezTo>
                  <a:cubicBezTo>
                    <a:pt x="549" y="120"/>
                    <a:pt x="550" y="117"/>
                    <a:pt x="552" y="115"/>
                  </a:cubicBezTo>
                  <a:cubicBezTo>
                    <a:pt x="553" y="113"/>
                    <a:pt x="556" y="111"/>
                    <a:pt x="559" y="111"/>
                  </a:cubicBezTo>
                  <a:cubicBezTo>
                    <a:pt x="562" y="111"/>
                    <a:pt x="564" y="113"/>
                    <a:pt x="566" y="115"/>
                  </a:cubicBezTo>
                  <a:cubicBezTo>
                    <a:pt x="567" y="117"/>
                    <a:pt x="568" y="120"/>
                    <a:pt x="568" y="124"/>
                  </a:cubicBezTo>
                  <a:lnTo>
                    <a:pt x="568" y="134"/>
                  </a:lnTo>
                  <a:close/>
                  <a:moveTo>
                    <a:pt x="537" y="34"/>
                  </a:moveTo>
                  <a:cubicBezTo>
                    <a:pt x="535" y="32"/>
                    <a:pt x="535" y="31"/>
                    <a:pt x="535" y="29"/>
                  </a:cubicBezTo>
                  <a:cubicBezTo>
                    <a:pt x="535" y="27"/>
                    <a:pt x="535" y="25"/>
                    <a:pt x="537" y="24"/>
                  </a:cubicBezTo>
                  <a:cubicBezTo>
                    <a:pt x="538" y="23"/>
                    <a:pt x="540" y="22"/>
                    <a:pt x="542" y="22"/>
                  </a:cubicBezTo>
                  <a:cubicBezTo>
                    <a:pt x="545" y="22"/>
                    <a:pt x="547" y="23"/>
                    <a:pt x="548" y="24"/>
                  </a:cubicBezTo>
                  <a:cubicBezTo>
                    <a:pt x="549" y="26"/>
                    <a:pt x="550" y="28"/>
                    <a:pt x="550" y="30"/>
                  </a:cubicBezTo>
                  <a:cubicBezTo>
                    <a:pt x="558" y="30"/>
                    <a:pt x="558" y="30"/>
                    <a:pt x="558" y="30"/>
                  </a:cubicBezTo>
                  <a:cubicBezTo>
                    <a:pt x="558" y="30"/>
                    <a:pt x="558" y="30"/>
                    <a:pt x="558" y="30"/>
                  </a:cubicBezTo>
                  <a:cubicBezTo>
                    <a:pt x="558" y="26"/>
                    <a:pt x="557" y="22"/>
                    <a:pt x="554" y="20"/>
                  </a:cubicBezTo>
                  <a:cubicBezTo>
                    <a:pt x="551" y="17"/>
                    <a:pt x="547" y="16"/>
                    <a:pt x="542" y="16"/>
                  </a:cubicBezTo>
                  <a:cubicBezTo>
                    <a:pt x="537" y="16"/>
                    <a:pt x="534" y="17"/>
                    <a:pt x="531" y="19"/>
                  </a:cubicBezTo>
                  <a:cubicBezTo>
                    <a:pt x="528" y="22"/>
                    <a:pt x="527" y="25"/>
                    <a:pt x="527" y="29"/>
                  </a:cubicBezTo>
                  <a:cubicBezTo>
                    <a:pt x="527" y="33"/>
                    <a:pt x="528" y="36"/>
                    <a:pt x="530" y="38"/>
                  </a:cubicBezTo>
                  <a:cubicBezTo>
                    <a:pt x="532" y="40"/>
                    <a:pt x="536" y="42"/>
                    <a:pt x="541" y="43"/>
                  </a:cubicBezTo>
                  <a:cubicBezTo>
                    <a:pt x="545" y="44"/>
                    <a:pt x="547" y="46"/>
                    <a:pt x="548" y="47"/>
                  </a:cubicBezTo>
                  <a:cubicBezTo>
                    <a:pt x="550" y="48"/>
                    <a:pt x="550" y="50"/>
                    <a:pt x="550" y="52"/>
                  </a:cubicBezTo>
                  <a:cubicBezTo>
                    <a:pt x="550" y="54"/>
                    <a:pt x="550" y="55"/>
                    <a:pt x="548" y="56"/>
                  </a:cubicBezTo>
                  <a:cubicBezTo>
                    <a:pt x="547" y="58"/>
                    <a:pt x="545" y="58"/>
                    <a:pt x="542" y="58"/>
                  </a:cubicBezTo>
                  <a:cubicBezTo>
                    <a:pt x="539" y="58"/>
                    <a:pt x="537" y="58"/>
                    <a:pt x="536" y="56"/>
                  </a:cubicBezTo>
                  <a:cubicBezTo>
                    <a:pt x="534" y="55"/>
                    <a:pt x="533" y="53"/>
                    <a:pt x="533" y="50"/>
                  </a:cubicBezTo>
                  <a:cubicBezTo>
                    <a:pt x="525" y="50"/>
                    <a:pt x="525" y="50"/>
                    <a:pt x="525" y="50"/>
                  </a:cubicBezTo>
                  <a:cubicBezTo>
                    <a:pt x="525" y="50"/>
                    <a:pt x="525" y="50"/>
                    <a:pt x="525" y="50"/>
                  </a:cubicBezTo>
                  <a:cubicBezTo>
                    <a:pt x="525" y="55"/>
                    <a:pt x="527" y="59"/>
                    <a:pt x="530" y="61"/>
                  </a:cubicBezTo>
                  <a:cubicBezTo>
                    <a:pt x="533" y="63"/>
                    <a:pt x="537" y="65"/>
                    <a:pt x="542" y="65"/>
                  </a:cubicBezTo>
                  <a:cubicBezTo>
                    <a:pt x="547" y="65"/>
                    <a:pt x="551" y="64"/>
                    <a:pt x="554" y="61"/>
                  </a:cubicBezTo>
                  <a:cubicBezTo>
                    <a:pt x="557" y="59"/>
                    <a:pt x="559" y="56"/>
                    <a:pt x="559" y="51"/>
                  </a:cubicBezTo>
                  <a:cubicBezTo>
                    <a:pt x="559" y="47"/>
                    <a:pt x="557" y="44"/>
                    <a:pt x="555" y="42"/>
                  </a:cubicBezTo>
                  <a:cubicBezTo>
                    <a:pt x="553" y="40"/>
                    <a:pt x="549" y="38"/>
                    <a:pt x="544" y="37"/>
                  </a:cubicBezTo>
                  <a:cubicBezTo>
                    <a:pt x="540" y="36"/>
                    <a:pt x="538" y="35"/>
                    <a:pt x="537" y="34"/>
                  </a:cubicBezTo>
                  <a:moveTo>
                    <a:pt x="511" y="60"/>
                  </a:moveTo>
                  <a:cubicBezTo>
                    <a:pt x="514" y="57"/>
                    <a:pt x="515" y="53"/>
                    <a:pt x="515" y="48"/>
                  </a:cubicBezTo>
                  <a:cubicBezTo>
                    <a:pt x="515" y="16"/>
                    <a:pt x="515" y="16"/>
                    <a:pt x="515" y="16"/>
                  </a:cubicBezTo>
                  <a:cubicBezTo>
                    <a:pt x="507" y="16"/>
                    <a:pt x="507" y="16"/>
                    <a:pt x="507" y="16"/>
                  </a:cubicBezTo>
                  <a:cubicBezTo>
                    <a:pt x="507" y="48"/>
                    <a:pt x="507" y="48"/>
                    <a:pt x="507" y="48"/>
                  </a:cubicBezTo>
                  <a:cubicBezTo>
                    <a:pt x="507" y="51"/>
                    <a:pt x="506" y="54"/>
                    <a:pt x="505" y="56"/>
                  </a:cubicBezTo>
                  <a:cubicBezTo>
                    <a:pt x="503" y="57"/>
                    <a:pt x="501" y="58"/>
                    <a:pt x="498" y="58"/>
                  </a:cubicBezTo>
                  <a:cubicBezTo>
                    <a:pt x="495" y="58"/>
                    <a:pt x="493" y="57"/>
                    <a:pt x="491" y="56"/>
                  </a:cubicBezTo>
                  <a:cubicBezTo>
                    <a:pt x="489" y="54"/>
                    <a:pt x="489" y="51"/>
                    <a:pt x="489" y="48"/>
                  </a:cubicBezTo>
                  <a:cubicBezTo>
                    <a:pt x="489" y="16"/>
                    <a:pt x="489" y="16"/>
                    <a:pt x="489" y="16"/>
                  </a:cubicBezTo>
                  <a:cubicBezTo>
                    <a:pt x="480" y="16"/>
                    <a:pt x="480" y="16"/>
                    <a:pt x="480" y="16"/>
                  </a:cubicBezTo>
                  <a:cubicBezTo>
                    <a:pt x="480" y="48"/>
                    <a:pt x="480" y="48"/>
                    <a:pt x="480" y="48"/>
                  </a:cubicBezTo>
                  <a:cubicBezTo>
                    <a:pt x="480" y="53"/>
                    <a:pt x="482" y="57"/>
                    <a:pt x="485" y="60"/>
                  </a:cubicBezTo>
                  <a:cubicBezTo>
                    <a:pt x="488" y="63"/>
                    <a:pt x="493" y="65"/>
                    <a:pt x="498" y="65"/>
                  </a:cubicBezTo>
                  <a:cubicBezTo>
                    <a:pt x="503" y="65"/>
                    <a:pt x="507" y="63"/>
                    <a:pt x="511" y="60"/>
                  </a:cubicBezTo>
                  <a:moveTo>
                    <a:pt x="485" y="106"/>
                  </a:moveTo>
                  <a:cubicBezTo>
                    <a:pt x="477" y="106"/>
                    <a:pt x="477" y="106"/>
                    <a:pt x="477" y="106"/>
                  </a:cubicBezTo>
                  <a:cubicBezTo>
                    <a:pt x="477" y="153"/>
                    <a:pt x="477" y="153"/>
                    <a:pt x="477" y="153"/>
                  </a:cubicBezTo>
                  <a:cubicBezTo>
                    <a:pt x="485" y="153"/>
                    <a:pt x="485" y="153"/>
                    <a:pt x="485" y="153"/>
                  </a:cubicBezTo>
                  <a:lnTo>
                    <a:pt x="485" y="106"/>
                  </a:lnTo>
                  <a:close/>
                  <a:moveTo>
                    <a:pt x="465" y="59"/>
                  </a:moveTo>
                  <a:cubicBezTo>
                    <a:pt x="468" y="55"/>
                    <a:pt x="470" y="50"/>
                    <a:pt x="470" y="45"/>
                  </a:cubicBezTo>
                  <a:cubicBezTo>
                    <a:pt x="470" y="36"/>
                    <a:pt x="470" y="36"/>
                    <a:pt x="470" y="36"/>
                  </a:cubicBezTo>
                  <a:cubicBezTo>
                    <a:pt x="470" y="30"/>
                    <a:pt x="468" y="26"/>
                    <a:pt x="465" y="22"/>
                  </a:cubicBezTo>
                  <a:cubicBezTo>
                    <a:pt x="461" y="18"/>
                    <a:pt x="457" y="16"/>
                    <a:pt x="452" y="16"/>
                  </a:cubicBezTo>
                  <a:cubicBezTo>
                    <a:pt x="437" y="16"/>
                    <a:pt x="437" y="16"/>
                    <a:pt x="437" y="16"/>
                  </a:cubicBezTo>
                  <a:cubicBezTo>
                    <a:pt x="437" y="64"/>
                    <a:pt x="437" y="64"/>
                    <a:pt x="437" y="64"/>
                  </a:cubicBezTo>
                  <a:cubicBezTo>
                    <a:pt x="452" y="64"/>
                    <a:pt x="452" y="64"/>
                    <a:pt x="452" y="64"/>
                  </a:cubicBezTo>
                  <a:cubicBezTo>
                    <a:pt x="457" y="64"/>
                    <a:pt x="461" y="62"/>
                    <a:pt x="465" y="59"/>
                  </a:cubicBezTo>
                  <a:moveTo>
                    <a:pt x="462" y="44"/>
                  </a:moveTo>
                  <a:cubicBezTo>
                    <a:pt x="462" y="48"/>
                    <a:pt x="461" y="51"/>
                    <a:pt x="459" y="54"/>
                  </a:cubicBezTo>
                  <a:cubicBezTo>
                    <a:pt x="457" y="56"/>
                    <a:pt x="455" y="58"/>
                    <a:pt x="452" y="58"/>
                  </a:cubicBezTo>
                  <a:cubicBezTo>
                    <a:pt x="445" y="58"/>
                    <a:pt x="445" y="58"/>
                    <a:pt x="445" y="58"/>
                  </a:cubicBezTo>
                  <a:cubicBezTo>
                    <a:pt x="445" y="23"/>
                    <a:pt x="445" y="23"/>
                    <a:pt x="445" y="23"/>
                  </a:cubicBezTo>
                  <a:cubicBezTo>
                    <a:pt x="452" y="23"/>
                    <a:pt x="452" y="23"/>
                    <a:pt x="452" y="23"/>
                  </a:cubicBezTo>
                  <a:cubicBezTo>
                    <a:pt x="455" y="23"/>
                    <a:pt x="457" y="24"/>
                    <a:pt x="459" y="26"/>
                  </a:cubicBezTo>
                  <a:cubicBezTo>
                    <a:pt x="461" y="29"/>
                    <a:pt x="462" y="32"/>
                    <a:pt x="462" y="36"/>
                  </a:cubicBezTo>
                  <a:lnTo>
                    <a:pt x="462" y="44"/>
                  </a:lnTo>
                  <a:close/>
                  <a:moveTo>
                    <a:pt x="448" y="105"/>
                  </a:moveTo>
                  <a:cubicBezTo>
                    <a:pt x="444" y="105"/>
                    <a:pt x="440" y="106"/>
                    <a:pt x="437" y="109"/>
                  </a:cubicBezTo>
                  <a:cubicBezTo>
                    <a:pt x="434" y="111"/>
                    <a:pt x="433" y="114"/>
                    <a:pt x="433" y="118"/>
                  </a:cubicBezTo>
                  <a:cubicBezTo>
                    <a:pt x="433" y="122"/>
                    <a:pt x="434" y="125"/>
                    <a:pt x="436" y="127"/>
                  </a:cubicBezTo>
                  <a:cubicBezTo>
                    <a:pt x="439" y="129"/>
                    <a:pt x="442" y="131"/>
                    <a:pt x="448" y="133"/>
                  </a:cubicBezTo>
                  <a:cubicBezTo>
                    <a:pt x="451" y="134"/>
                    <a:pt x="453" y="135"/>
                    <a:pt x="455" y="136"/>
                  </a:cubicBezTo>
                  <a:cubicBezTo>
                    <a:pt x="456" y="137"/>
                    <a:pt x="456" y="139"/>
                    <a:pt x="456" y="141"/>
                  </a:cubicBezTo>
                  <a:cubicBezTo>
                    <a:pt x="456" y="143"/>
                    <a:pt x="456" y="145"/>
                    <a:pt x="454" y="146"/>
                  </a:cubicBezTo>
                  <a:cubicBezTo>
                    <a:pt x="453" y="147"/>
                    <a:pt x="451" y="148"/>
                    <a:pt x="448" y="148"/>
                  </a:cubicBezTo>
                  <a:cubicBezTo>
                    <a:pt x="446" y="148"/>
                    <a:pt x="444" y="147"/>
                    <a:pt x="442" y="146"/>
                  </a:cubicBezTo>
                  <a:cubicBezTo>
                    <a:pt x="440" y="144"/>
                    <a:pt x="440" y="142"/>
                    <a:pt x="440" y="139"/>
                  </a:cubicBezTo>
                  <a:cubicBezTo>
                    <a:pt x="432" y="139"/>
                    <a:pt x="432" y="139"/>
                    <a:pt x="432" y="139"/>
                  </a:cubicBezTo>
                  <a:cubicBezTo>
                    <a:pt x="432" y="139"/>
                    <a:pt x="432" y="139"/>
                    <a:pt x="432" y="139"/>
                  </a:cubicBezTo>
                  <a:cubicBezTo>
                    <a:pt x="431" y="144"/>
                    <a:pt x="433" y="148"/>
                    <a:pt x="436" y="150"/>
                  </a:cubicBezTo>
                  <a:cubicBezTo>
                    <a:pt x="439" y="153"/>
                    <a:pt x="443" y="154"/>
                    <a:pt x="448" y="154"/>
                  </a:cubicBezTo>
                  <a:cubicBezTo>
                    <a:pt x="453" y="154"/>
                    <a:pt x="457" y="153"/>
                    <a:pt x="460" y="150"/>
                  </a:cubicBezTo>
                  <a:cubicBezTo>
                    <a:pt x="463" y="148"/>
                    <a:pt x="465" y="145"/>
                    <a:pt x="465" y="141"/>
                  </a:cubicBezTo>
                  <a:cubicBezTo>
                    <a:pt x="465" y="137"/>
                    <a:pt x="464" y="134"/>
                    <a:pt x="461" y="132"/>
                  </a:cubicBezTo>
                  <a:cubicBezTo>
                    <a:pt x="459" y="130"/>
                    <a:pt x="455" y="128"/>
                    <a:pt x="450" y="126"/>
                  </a:cubicBezTo>
                  <a:cubicBezTo>
                    <a:pt x="446" y="125"/>
                    <a:pt x="444" y="124"/>
                    <a:pt x="443" y="123"/>
                  </a:cubicBezTo>
                  <a:cubicBezTo>
                    <a:pt x="442" y="122"/>
                    <a:pt x="441" y="120"/>
                    <a:pt x="441" y="118"/>
                  </a:cubicBezTo>
                  <a:cubicBezTo>
                    <a:pt x="441" y="116"/>
                    <a:pt x="442" y="115"/>
                    <a:pt x="443" y="113"/>
                  </a:cubicBezTo>
                  <a:cubicBezTo>
                    <a:pt x="444" y="112"/>
                    <a:pt x="446" y="111"/>
                    <a:pt x="448" y="111"/>
                  </a:cubicBezTo>
                  <a:cubicBezTo>
                    <a:pt x="451" y="111"/>
                    <a:pt x="453" y="112"/>
                    <a:pt x="454" y="114"/>
                  </a:cubicBezTo>
                  <a:cubicBezTo>
                    <a:pt x="455" y="115"/>
                    <a:pt x="456" y="117"/>
                    <a:pt x="456" y="120"/>
                  </a:cubicBezTo>
                  <a:cubicBezTo>
                    <a:pt x="464" y="120"/>
                    <a:pt x="464" y="120"/>
                    <a:pt x="464" y="120"/>
                  </a:cubicBezTo>
                  <a:cubicBezTo>
                    <a:pt x="464" y="119"/>
                    <a:pt x="464" y="119"/>
                    <a:pt x="464" y="119"/>
                  </a:cubicBezTo>
                  <a:cubicBezTo>
                    <a:pt x="464" y="115"/>
                    <a:pt x="463" y="111"/>
                    <a:pt x="460" y="109"/>
                  </a:cubicBezTo>
                  <a:cubicBezTo>
                    <a:pt x="457" y="106"/>
                    <a:pt x="453" y="105"/>
                    <a:pt x="448" y="105"/>
                  </a:cubicBezTo>
                  <a:moveTo>
                    <a:pt x="414" y="112"/>
                  </a:moveTo>
                  <a:cubicBezTo>
                    <a:pt x="426" y="112"/>
                    <a:pt x="426" y="112"/>
                    <a:pt x="426" y="112"/>
                  </a:cubicBezTo>
                  <a:cubicBezTo>
                    <a:pt x="426" y="106"/>
                    <a:pt x="426" y="106"/>
                    <a:pt x="426" y="106"/>
                  </a:cubicBezTo>
                  <a:cubicBezTo>
                    <a:pt x="394" y="106"/>
                    <a:pt x="394" y="106"/>
                    <a:pt x="394" y="106"/>
                  </a:cubicBezTo>
                  <a:cubicBezTo>
                    <a:pt x="394" y="112"/>
                    <a:pt x="394" y="112"/>
                    <a:pt x="394" y="112"/>
                  </a:cubicBezTo>
                  <a:cubicBezTo>
                    <a:pt x="406" y="112"/>
                    <a:pt x="406" y="112"/>
                    <a:pt x="406" y="112"/>
                  </a:cubicBezTo>
                  <a:cubicBezTo>
                    <a:pt x="406" y="153"/>
                    <a:pt x="406" y="153"/>
                    <a:pt x="406" y="153"/>
                  </a:cubicBezTo>
                  <a:cubicBezTo>
                    <a:pt x="414" y="153"/>
                    <a:pt x="414" y="153"/>
                    <a:pt x="414" y="153"/>
                  </a:cubicBezTo>
                  <a:lnTo>
                    <a:pt x="414" y="112"/>
                  </a:lnTo>
                  <a:close/>
                  <a:moveTo>
                    <a:pt x="416" y="64"/>
                  </a:moveTo>
                  <a:cubicBezTo>
                    <a:pt x="425" y="64"/>
                    <a:pt x="425" y="64"/>
                    <a:pt x="425" y="64"/>
                  </a:cubicBezTo>
                  <a:cubicBezTo>
                    <a:pt x="425" y="16"/>
                    <a:pt x="425" y="16"/>
                    <a:pt x="425" y="16"/>
                  </a:cubicBezTo>
                  <a:cubicBezTo>
                    <a:pt x="416" y="16"/>
                    <a:pt x="416" y="16"/>
                    <a:pt x="416" y="16"/>
                  </a:cubicBezTo>
                  <a:cubicBezTo>
                    <a:pt x="416" y="49"/>
                    <a:pt x="416" y="49"/>
                    <a:pt x="416" y="49"/>
                  </a:cubicBezTo>
                  <a:cubicBezTo>
                    <a:pt x="416" y="49"/>
                    <a:pt x="416" y="49"/>
                    <a:pt x="416" y="49"/>
                  </a:cubicBezTo>
                  <a:cubicBezTo>
                    <a:pt x="398" y="16"/>
                    <a:pt x="398" y="16"/>
                    <a:pt x="398" y="16"/>
                  </a:cubicBezTo>
                  <a:cubicBezTo>
                    <a:pt x="390" y="16"/>
                    <a:pt x="390" y="16"/>
                    <a:pt x="390" y="16"/>
                  </a:cubicBezTo>
                  <a:cubicBezTo>
                    <a:pt x="390" y="64"/>
                    <a:pt x="390" y="64"/>
                    <a:pt x="390" y="64"/>
                  </a:cubicBezTo>
                  <a:cubicBezTo>
                    <a:pt x="398" y="64"/>
                    <a:pt x="398" y="64"/>
                    <a:pt x="398" y="64"/>
                  </a:cubicBezTo>
                  <a:cubicBezTo>
                    <a:pt x="398" y="31"/>
                    <a:pt x="398" y="31"/>
                    <a:pt x="398" y="31"/>
                  </a:cubicBezTo>
                  <a:cubicBezTo>
                    <a:pt x="398" y="31"/>
                    <a:pt x="398" y="31"/>
                    <a:pt x="398" y="31"/>
                  </a:cubicBezTo>
                  <a:lnTo>
                    <a:pt x="416" y="64"/>
                  </a:lnTo>
                  <a:close/>
                  <a:moveTo>
                    <a:pt x="373" y="64"/>
                  </a:moveTo>
                  <a:cubicBezTo>
                    <a:pt x="381" y="64"/>
                    <a:pt x="381" y="64"/>
                    <a:pt x="381" y="64"/>
                  </a:cubicBezTo>
                  <a:cubicBezTo>
                    <a:pt x="366" y="16"/>
                    <a:pt x="366" y="16"/>
                    <a:pt x="366" y="16"/>
                  </a:cubicBezTo>
                  <a:cubicBezTo>
                    <a:pt x="357" y="16"/>
                    <a:pt x="357" y="16"/>
                    <a:pt x="357" y="16"/>
                  </a:cubicBezTo>
                  <a:cubicBezTo>
                    <a:pt x="341" y="64"/>
                    <a:pt x="341" y="64"/>
                    <a:pt x="341" y="64"/>
                  </a:cubicBezTo>
                  <a:cubicBezTo>
                    <a:pt x="350" y="64"/>
                    <a:pt x="350" y="64"/>
                    <a:pt x="350" y="64"/>
                  </a:cubicBezTo>
                  <a:cubicBezTo>
                    <a:pt x="353" y="53"/>
                    <a:pt x="353" y="53"/>
                    <a:pt x="353" y="53"/>
                  </a:cubicBezTo>
                  <a:cubicBezTo>
                    <a:pt x="369" y="53"/>
                    <a:pt x="369" y="53"/>
                    <a:pt x="369" y="53"/>
                  </a:cubicBezTo>
                  <a:lnTo>
                    <a:pt x="373" y="64"/>
                  </a:lnTo>
                  <a:close/>
                  <a:moveTo>
                    <a:pt x="367" y="47"/>
                  </a:moveTo>
                  <a:cubicBezTo>
                    <a:pt x="355" y="47"/>
                    <a:pt x="355" y="47"/>
                    <a:pt x="355" y="47"/>
                  </a:cubicBezTo>
                  <a:cubicBezTo>
                    <a:pt x="361" y="28"/>
                    <a:pt x="361" y="28"/>
                    <a:pt x="361" y="28"/>
                  </a:cubicBezTo>
                  <a:cubicBezTo>
                    <a:pt x="361" y="28"/>
                    <a:pt x="361" y="28"/>
                    <a:pt x="361" y="28"/>
                  </a:cubicBezTo>
                  <a:lnTo>
                    <a:pt x="367" y="47"/>
                  </a:lnTo>
                  <a:close/>
                  <a:moveTo>
                    <a:pt x="344" y="106"/>
                  </a:moveTo>
                  <a:cubicBezTo>
                    <a:pt x="333" y="106"/>
                    <a:pt x="333" y="106"/>
                    <a:pt x="333" y="106"/>
                  </a:cubicBezTo>
                  <a:cubicBezTo>
                    <a:pt x="322" y="143"/>
                    <a:pt x="322" y="143"/>
                    <a:pt x="322" y="143"/>
                  </a:cubicBezTo>
                  <a:cubicBezTo>
                    <a:pt x="322" y="143"/>
                    <a:pt x="322" y="143"/>
                    <a:pt x="322" y="143"/>
                  </a:cubicBezTo>
                  <a:cubicBezTo>
                    <a:pt x="311" y="106"/>
                    <a:pt x="311" y="106"/>
                    <a:pt x="311" y="106"/>
                  </a:cubicBezTo>
                  <a:cubicBezTo>
                    <a:pt x="301" y="106"/>
                    <a:pt x="301" y="106"/>
                    <a:pt x="301" y="106"/>
                  </a:cubicBezTo>
                  <a:cubicBezTo>
                    <a:pt x="301" y="153"/>
                    <a:pt x="301" y="153"/>
                    <a:pt x="301" y="153"/>
                  </a:cubicBezTo>
                  <a:cubicBezTo>
                    <a:pt x="309" y="153"/>
                    <a:pt x="309" y="153"/>
                    <a:pt x="309" y="153"/>
                  </a:cubicBezTo>
                  <a:cubicBezTo>
                    <a:pt x="309" y="122"/>
                    <a:pt x="309" y="122"/>
                    <a:pt x="309" y="122"/>
                  </a:cubicBezTo>
                  <a:cubicBezTo>
                    <a:pt x="309" y="122"/>
                    <a:pt x="309" y="122"/>
                    <a:pt x="309" y="122"/>
                  </a:cubicBezTo>
                  <a:cubicBezTo>
                    <a:pt x="319" y="153"/>
                    <a:pt x="319" y="153"/>
                    <a:pt x="319" y="153"/>
                  </a:cubicBezTo>
                  <a:cubicBezTo>
                    <a:pt x="325" y="153"/>
                    <a:pt x="325" y="153"/>
                    <a:pt x="325" y="153"/>
                  </a:cubicBezTo>
                  <a:cubicBezTo>
                    <a:pt x="335" y="122"/>
                    <a:pt x="335" y="122"/>
                    <a:pt x="335" y="122"/>
                  </a:cubicBezTo>
                  <a:cubicBezTo>
                    <a:pt x="335" y="122"/>
                    <a:pt x="335" y="122"/>
                    <a:pt x="335" y="122"/>
                  </a:cubicBezTo>
                  <a:cubicBezTo>
                    <a:pt x="335" y="153"/>
                    <a:pt x="335" y="153"/>
                    <a:pt x="335" y="153"/>
                  </a:cubicBezTo>
                  <a:cubicBezTo>
                    <a:pt x="344" y="153"/>
                    <a:pt x="344" y="153"/>
                    <a:pt x="344" y="153"/>
                  </a:cubicBezTo>
                  <a:lnTo>
                    <a:pt x="344" y="106"/>
                  </a:lnTo>
                  <a:close/>
                  <a:moveTo>
                    <a:pt x="329" y="61"/>
                  </a:moveTo>
                  <a:cubicBezTo>
                    <a:pt x="332" y="58"/>
                    <a:pt x="333" y="54"/>
                    <a:pt x="333" y="49"/>
                  </a:cubicBezTo>
                  <a:cubicBezTo>
                    <a:pt x="333" y="16"/>
                    <a:pt x="333" y="16"/>
                    <a:pt x="333" y="16"/>
                  </a:cubicBezTo>
                  <a:cubicBezTo>
                    <a:pt x="325" y="16"/>
                    <a:pt x="325" y="16"/>
                    <a:pt x="325" y="16"/>
                  </a:cubicBezTo>
                  <a:cubicBezTo>
                    <a:pt x="325" y="49"/>
                    <a:pt x="325" y="49"/>
                    <a:pt x="325" y="49"/>
                  </a:cubicBezTo>
                  <a:cubicBezTo>
                    <a:pt x="325" y="52"/>
                    <a:pt x="324" y="54"/>
                    <a:pt x="323" y="56"/>
                  </a:cubicBezTo>
                  <a:cubicBezTo>
                    <a:pt x="322" y="58"/>
                    <a:pt x="320" y="58"/>
                    <a:pt x="318" y="58"/>
                  </a:cubicBezTo>
                  <a:cubicBezTo>
                    <a:pt x="316" y="58"/>
                    <a:pt x="315" y="58"/>
                    <a:pt x="313" y="56"/>
                  </a:cubicBezTo>
                  <a:cubicBezTo>
                    <a:pt x="312" y="55"/>
                    <a:pt x="312" y="53"/>
                    <a:pt x="312" y="50"/>
                  </a:cubicBezTo>
                  <a:cubicBezTo>
                    <a:pt x="304" y="50"/>
                    <a:pt x="304" y="50"/>
                    <a:pt x="304" y="50"/>
                  </a:cubicBezTo>
                  <a:cubicBezTo>
                    <a:pt x="303" y="50"/>
                    <a:pt x="303" y="50"/>
                    <a:pt x="303" y="50"/>
                  </a:cubicBezTo>
                  <a:cubicBezTo>
                    <a:pt x="303" y="55"/>
                    <a:pt x="305" y="59"/>
                    <a:pt x="307" y="61"/>
                  </a:cubicBezTo>
                  <a:cubicBezTo>
                    <a:pt x="310" y="63"/>
                    <a:pt x="314" y="65"/>
                    <a:pt x="318" y="65"/>
                  </a:cubicBezTo>
                  <a:cubicBezTo>
                    <a:pt x="323" y="65"/>
                    <a:pt x="326" y="63"/>
                    <a:pt x="329" y="61"/>
                  </a:cubicBezTo>
                  <a:moveTo>
                    <a:pt x="290" y="64"/>
                  </a:moveTo>
                  <a:cubicBezTo>
                    <a:pt x="298" y="64"/>
                    <a:pt x="298" y="64"/>
                    <a:pt x="298" y="64"/>
                  </a:cubicBezTo>
                  <a:cubicBezTo>
                    <a:pt x="283" y="16"/>
                    <a:pt x="283" y="16"/>
                    <a:pt x="283" y="16"/>
                  </a:cubicBezTo>
                  <a:cubicBezTo>
                    <a:pt x="274" y="16"/>
                    <a:pt x="274" y="16"/>
                    <a:pt x="274" y="16"/>
                  </a:cubicBezTo>
                  <a:cubicBezTo>
                    <a:pt x="258" y="64"/>
                    <a:pt x="258" y="64"/>
                    <a:pt x="258" y="64"/>
                  </a:cubicBezTo>
                  <a:cubicBezTo>
                    <a:pt x="267" y="64"/>
                    <a:pt x="267" y="64"/>
                    <a:pt x="267" y="64"/>
                  </a:cubicBezTo>
                  <a:cubicBezTo>
                    <a:pt x="270" y="53"/>
                    <a:pt x="270" y="53"/>
                    <a:pt x="270" y="53"/>
                  </a:cubicBezTo>
                  <a:cubicBezTo>
                    <a:pt x="286" y="53"/>
                    <a:pt x="286" y="53"/>
                    <a:pt x="286" y="53"/>
                  </a:cubicBezTo>
                  <a:lnTo>
                    <a:pt x="290" y="64"/>
                  </a:lnTo>
                  <a:close/>
                  <a:moveTo>
                    <a:pt x="284" y="47"/>
                  </a:moveTo>
                  <a:cubicBezTo>
                    <a:pt x="272" y="47"/>
                    <a:pt x="272" y="47"/>
                    <a:pt x="272" y="47"/>
                  </a:cubicBezTo>
                  <a:cubicBezTo>
                    <a:pt x="278" y="28"/>
                    <a:pt x="278" y="28"/>
                    <a:pt x="278" y="28"/>
                  </a:cubicBezTo>
                  <a:cubicBezTo>
                    <a:pt x="278" y="28"/>
                    <a:pt x="278" y="28"/>
                    <a:pt x="278" y="28"/>
                  </a:cubicBezTo>
                  <a:lnTo>
                    <a:pt x="284" y="47"/>
                  </a:lnTo>
                  <a:close/>
                  <a:moveTo>
                    <a:pt x="273" y="106"/>
                  </a:moveTo>
                  <a:cubicBezTo>
                    <a:pt x="257" y="106"/>
                    <a:pt x="257" y="106"/>
                    <a:pt x="257" y="106"/>
                  </a:cubicBezTo>
                  <a:cubicBezTo>
                    <a:pt x="257" y="153"/>
                    <a:pt x="257" y="153"/>
                    <a:pt x="257" y="153"/>
                  </a:cubicBezTo>
                  <a:cubicBezTo>
                    <a:pt x="265" y="153"/>
                    <a:pt x="265" y="153"/>
                    <a:pt x="265" y="153"/>
                  </a:cubicBezTo>
                  <a:cubicBezTo>
                    <a:pt x="265" y="134"/>
                    <a:pt x="265" y="134"/>
                    <a:pt x="265" y="134"/>
                  </a:cubicBezTo>
                  <a:cubicBezTo>
                    <a:pt x="274" y="134"/>
                    <a:pt x="274" y="134"/>
                    <a:pt x="274" y="134"/>
                  </a:cubicBezTo>
                  <a:cubicBezTo>
                    <a:pt x="276" y="134"/>
                    <a:pt x="277" y="135"/>
                    <a:pt x="279" y="136"/>
                  </a:cubicBezTo>
                  <a:cubicBezTo>
                    <a:pt x="280" y="137"/>
                    <a:pt x="280" y="139"/>
                    <a:pt x="280" y="142"/>
                  </a:cubicBezTo>
                  <a:cubicBezTo>
                    <a:pt x="280" y="146"/>
                    <a:pt x="280" y="146"/>
                    <a:pt x="280" y="146"/>
                  </a:cubicBezTo>
                  <a:cubicBezTo>
                    <a:pt x="280" y="148"/>
                    <a:pt x="280" y="149"/>
                    <a:pt x="280" y="150"/>
                  </a:cubicBezTo>
                  <a:cubicBezTo>
                    <a:pt x="280" y="152"/>
                    <a:pt x="281" y="153"/>
                    <a:pt x="281" y="153"/>
                  </a:cubicBezTo>
                  <a:cubicBezTo>
                    <a:pt x="289" y="153"/>
                    <a:pt x="289" y="153"/>
                    <a:pt x="289" y="153"/>
                  </a:cubicBezTo>
                  <a:cubicBezTo>
                    <a:pt x="289" y="153"/>
                    <a:pt x="289" y="153"/>
                    <a:pt x="289" y="153"/>
                  </a:cubicBezTo>
                  <a:cubicBezTo>
                    <a:pt x="289" y="152"/>
                    <a:pt x="289" y="151"/>
                    <a:pt x="289" y="150"/>
                  </a:cubicBezTo>
                  <a:cubicBezTo>
                    <a:pt x="289" y="149"/>
                    <a:pt x="289" y="147"/>
                    <a:pt x="289" y="146"/>
                  </a:cubicBezTo>
                  <a:cubicBezTo>
                    <a:pt x="289" y="142"/>
                    <a:pt x="289" y="142"/>
                    <a:pt x="289" y="142"/>
                  </a:cubicBezTo>
                  <a:cubicBezTo>
                    <a:pt x="289" y="139"/>
                    <a:pt x="288" y="137"/>
                    <a:pt x="287" y="135"/>
                  </a:cubicBezTo>
                  <a:cubicBezTo>
                    <a:pt x="286" y="133"/>
                    <a:pt x="284" y="131"/>
                    <a:pt x="281" y="131"/>
                  </a:cubicBezTo>
                  <a:cubicBezTo>
                    <a:pt x="284" y="130"/>
                    <a:pt x="285" y="128"/>
                    <a:pt x="287" y="126"/>
                  </a:cubicBezTo>
                  <a:cubicBezTo>
                    <a:pt x="288" y="124"/>
                    <a:pt x="288" y="122"/>
                    <a:pt x="288" y="120"/>
                  </a:cubicBezTo>
                  <a:cubicBezTo>
                    <a:pt x="288" y="115"/>
                    <a:pt x="287" y="112"/>
                    <a:pt x="284" y="109"/>
                  </a:cubicBezTo>
                  <a:cubicBezTo>
                    <a:pt x="281" y="107"/>
                    <a:pt x="278" y="106"/>
                    <a:pt x="273" y="106"/>
                  </a:cubicBezTo>
                  <a:moveTo>
                    <a:pt x="265" y="112"/>
                  </a:moveTo>
                  <a:cubicBezTo>
                    <a:pt x="273" y="112"/>
                    <a:pt x="273" y="112"/>
                    <a:pt x="273" y="112"/>
                  </a:cubicBezTo>
                  <a:cubicBezTo>
                    <a:pt x="275" y="112"/>
                    <a:pt x="277" y="113"/>
                    <a:pt x="278" y="114"/>
                  </a:cubicBezTo>
                  <a:cubicBezTo>
                    <a:pt x="279" y="116"/>
                    <a:pt x="280" y="118"/>
                    <a:pt x="280" y="120"/>
                  </a:cubicBezTo>
                  <a:cubicBezTo>
                    <a:pt x="280" y="122"/>
                    <a:pt x="279" y="124"/>
                    <a:pt x="278" y="126"/>
                  </a:cubicBezTo>
                  <a:cubicBezTo>
                    <a:pt x="277" y="127"/>
                    <a:pt x="275" y="128"/>
                    <a:pt x="273" y="128"/>
                  </a:cubicBezTo>
                  <a:cubicBezTo>
                    <a:pt x="265" y="128"/>
                    <a:pt x="265" y="128"/>
                    <a:pt x="265" y="128"/>
                  </a:cubicBezTo>
                  <a:lnTo>
                    <a:pt x="265" y="112"/>
                  </a:lnTo>
                  <a:close/>
                  <a:moveTo>
                    <a:pt x="241" y="64"/>
                  </a:moveTo>
                  <a:cubicBezTo>
                    <a:pt x="250" y="64"/>
                    <a:pt x="250" y="64"/>
                    <a:pt x="250" y="64"/>
                  </a:cubicBezTo>
                  <a:cubicBezTo>
                    <a:pt x="250" y="16"/>
                    <a:pt x="250" y="16"/>
                    <a:pt x="250" y="16"/>
                  </a:cubicBezTo>
                  <a:cubicBezTo>
                    <a:pt x="239" y="16"/>
                    <a:pt x="239" y="16"/>
                    <a:pt x="239" y="16"/>
                  </a:cubicBezTo>
                  <a:cubicBezTo>
                    <a:pt x="228" y="54"/>
                    <a:pt x="228" y="54"/>
                    <a:pt x="228" y="54"/>
                  </a:cubicBezTo>
                  <a:cubicBezTo>
                    <a:pt x="228" y="54"/>
                    <a:pt x="228" y="54"/>
                    <a:pt x="228" y="54"/>
                  </a:cubicBezTo>
                  <a:cubicBezTo>
                    <a:pt x="217" y="16"/>
                    <a:pt x="217" y="16"/>
                    <a:pt x="217" y="16"/>
                  </a:cubicBezTo>
                  <a:cubicBezTo>
                    <a:pt x="207" y="16"/>
                    <a:pt x="207" y="16"/>
                    <a:pt x="207" y="16"/>
                  </a:cubicBezTo>
                  <a:cubicBezTo>
                    <a:pt x="207" y="64"/>
                    <a:pt x="207" y="64"/>
                    <a:pt x="207" y="64"/>
                  </a:cubicBezTo>
                  <a:cubicBezTo>
                    <a:pt x="215" y="64"/>
                    <a:pt x="215" y="64"/>
                    <a:pt x="215" y="64"/>
                  </a:cubicBezTo>
                  <a:cubicBezTo>
                    <a:pt x="215" y="33"/>
                    <a:pt x="215" y="33"/>
                    <a:pt x="215" y="33"/>
                  </a:cubicBezTo>
                  <a:cubicBezTo>
                    <a:pt x="215" y="33"/>
                    <a:pt x="215" y="33"/>
                    <a:pt x="215" y="33"/>
                  </a:cubicBezTo>
                  <a:cubicBezTo>
                    <a:pt x="225" y="64"/>
                    <a:pt x="225" y="64"/>
                    <a:pt x="225" y="64"/>
                  </a:cubicBezTo>
                  <a:cubicBezTo>
                    <a:pt x="231" y="64"/>
                    <a:pt x="231" y="64"/>
                    <a:pt x="231" y="64"/>
                  </a:cubicBezTo>
                  <a:cubicBezTo>
                    <a:pt x="241" y="33"/>
                    <a:pt x="241" y="33"/>
                    <a:pt x="241" y="33"/>
                  </a:cubicBezTo>
                  <a:cubicBezTo>
                    <a:pt x="241" y="33"/>
                    <a:pt x="241" y="33"/>
                    <a:pt x="241" y="33"/>
                  </a:cubicBezTo>
                  <a:lnTo>
                    <a:pt x="241" y="64"/>
                  </a:lnTo>
                  <a:close/>
                  <a:moveTo>
                    <a:pt x="185" y="112"/>
                  </a:moveTo>
                  <a:cubicBezTo>
                    <a:pt x="206" y="112"/>
                    <a:pt x="206" y="112"/>
                    <a:pt x="206" y="112"/>
                  </a:cubicBezTo>
                  <a:cubicBezTo>
                    <a:pt x="206" y="106"/>
                    <a:pt x="206" y="106"/>
                    <a:pt x="206" y="106"/>
                  </a:cubicBezTo>
                  <a:cubicBezTo>
                    <a:pt x="177" y="106"/>
                    <a:pt x="177" y="106"/>
                    <a:pt x="177" y="106"/>
                  </a:cubicBezTo>
                  <a:cubicBezTo>
                    <a:pt x="177" y="153"/>
                    <a:pt x="177" y="153"/>
                    <a:pt x="177" y="153"/>
                  </a:cubicBezTo>
                  <a:cubicBezTo>
                    <a:pt x="185" y="153"/>
                    <a:pt x="185" y="153"/>
                    <a:pt x="185" y="153"/>
                  </a:cubicBezTo>
                  <a:cubicBezTo>
                    <a:pt x="185" y="133"/>
                    <a:pt x="185" y="133"/>
                    <a:pt x="185" y="133"/>
                  </a:cubicBezTo>
                  <a:cubicBezTo>
                    <a:pt x="203" y="133"/>
                    <a:pt x="203" y="133"/>
                    <a:pt x="203" y="133"/>
                  </a:cubicBezTo>
                  <a:cubicBezTo>
                    <a:pt x="203" y="126"/>
                    <a:pt x="203" y="126"/>
                    <a:pt x="203" y="126"/>
                  </a:cubicBezTo>
                  <a:cubicBezTo>
                    <a:pt x="185" y="126"/>
                    <a:pt x="185" y="126"/>
                    <a:pt x="185" y="126"/>
                  </a:cubicBezTo>
                  <a:lnTo>
                    <a:pt x="185" y="112"/>
                  </a:lnTo>
                  <a:close/>
                  <a:moveTo>
                    <a:pt x="190" y="60"/>
                  </a:moveTo>
                  <a:cubicBezTo>
                    <a:pt x="193" y="57"/>
                    <a:pt x="195" y="53"/>
                    <a:pt x="195" y="48"/>
                  </a:cubicBezTo>
                  <a:cubicBezTo>
                    <a:pt x="195" y="16"/>
                    <a:pt x="195" y="16"/>
                    <a:pt x="195" y="16"/>
                  </a:cubicBezTo>
                  <a:cubicBezTo>
                    <a:pt x="186" y="16"/>
                    <a:pt x="186" y="16"/>
                    <a:pt x="186" y="16"/>
                  </a:cubicBezTo>
                  <a:cubicBezTo>
                    <a:pt x="186" y="48"/>
                    <a:pt x="186" y="48"/>
                    <a:pt x="186" y="48"/>
                  </a:cubicBezTo>
                  <a:cubicBezTo>
                    <a:pt x="186" y="51"/>
                    <a:pt x="186" y="54"/>
                    <a:pt x="184" y="56"/>
                  </a:cubicBezTo>
                  <a:cubicBezTo>
                    <a:pt x="182" y="57"/>
                    <a:pt x="180" y="58"/>
                    <a:pt x="177" y="58"/>
                  </a:cubicBezTo>
                  <a:cubicBezTo>
                    <a:pt x="174" y="58"/>
                    <a:pt x="172" y="57"/>
                    <a:pt x="170" y="56"/>
                  </a:cubicBezTo>
                  <a:cubicBezTo>
                    <a:pt x="169" y="54"/>
                    <a:pt x="168" y="51"/>
                    <a:pt x="168" y="48"/>
                  </a:cubicBezTo>
                  <a:cubicBezTo>
                    <a:pt x="168" y="16"/>
                    <a:pt x="168" y="16"/>
                    <a:pt x="168" y="16"/>
                  </a:cubicBezTo>
                  <a:cubicBezTo>
                    <a:pt x="159" y="16"/>
                    <a:pt x="159" y="16"/>
                    <a:pt x="159" y="16"/>
                  </a:cubicBezTo>
                  <a:cubicBezTo>
                    <a:pt x="159" y="48"/>
                    <a:pt x="159" y="48"/>
                    <a:pt x="159" y="48"/>
                  </a:cubicBezTo>
                  <a:cubicBezTo>
                    <a:pt x="159" y="53"/>
                    <a:pt x="161" y="57"/>
                    <a:pt x="164" y="60"/>
                  </a:cubicBezTo>
                  <a:cubicBezTo>
                    <a:pt x="168" y="63"/>
                    <a:pt x="172" y="65"/>
                    <a:pt x="177" y="65"/>
                  </a:cubicBezTo>
                  <a:cubicBezTo>
                    <a:pt x="182" y="65"/>
                    <a:pt x="187" y="63"/>
                    <a:pt x="190" y="60"/>
                  </a:cubicBezTo>
                  <a:moveTo>
                    <a:pt x="156" y="106"/>
                  </a:moveTo>
                  <a:cubicBezTo>
                    <a:pt x="156" y="139"/>
                    <a:pt x="156" y="139"/>
                    <a:pt x="156" y="139"/>
                  </a:cubicBezTo>
                  <a:cubicBezTo>
                    <a:pt x="155" y="139"/>
                    <a:pt x="155" y="139"/>
                    <a:pt x="155" y="139"/>
                  </a:cubicBezTo>
                  <a:cubicBezTo>
                    <a:pt x="137" y="106"/>
                    <a:pt x="137" y="106"/>
                    <a:pt x="137" y="106"/>
                  </a:cubicBezTo>
                  <a:cubicBezTo>
                    <a:pt x="129" y="106"/>
                    <a:pt x="129" y="106"/>
                    <a:pt x="129" y="106"/>
                  </a:cubicBezTo>
                  <a:cubicBezTo>
                    <a:pt x="129" y="153"/>
                    <a:pt x="129" y="153"/>
                    <a:pt x="129" y="153"/>
                  </a:cubicBezTo>
                  <a:cubicBezTo>
                    <a:pt x="137" y="153"/>
                    <a:pt x="137" y="153"/>
                    <a:pt x="137" y="153"/>
                  </a:cubicBezTo>
                  <a:cubicBezTo>
                    <a:pt x="137" y="120"/>
                    <a:pt x="137" y="120"/>
                    <a:pt x="137" y="120"/>
                  </a:cubicBezTo>
                  <a:cubicBezTo>
                    <a:pt x="137" y="120"/>
                    <a:pt x="137" y="120"/>
                    <a:pt x="137" y="120"/>
                  </a:cubicBezTo>
                  <a:cubicBezTo>
                    <a:pt x="156" y="153"/>
                    <a:pt x="156" y="153"/>
                    <a:pt x="156" y="153"/>
                  </a:cubicBezTo>
                  <a:cubicBezTo>
                    <a:pt x="164" y="153"/>
                    <a:pt x="164" y="153"/>
                    <a:pt x="164" y="153"/>
                  </a:cubicBezTo>
                  <a:cubicBezTo>
                    <a:pt x="164" y="106"/>
                    <a:pt x="164" y="106"/>
                    <a:pt x="164" y="106"/>
                  </a:cubicBezTo>
                  <a:lnTo>
                    <a:pt x="156" y="106"/>
                  </a:lnTo>
                  <a:close/>
                  <a:moveTo>
                    <a:pt x="128" y="64"/>
                  </a:moveTo>
                  <a:cubicBezTo>
                    <a:pt x="153" y="64"/>
                    <a:pt x="153" y="64"/>
                    <a:pt x="153" y="64"/>
                  </a:cubicBezTo>
                  <a:cubicBezTo>
                    <a:pt x="153" y="58"/>
                    <a:pt x="153" y="58"/>
                    <a:pt x="153" y="58"/>
                  </a:cubicBezTo>
                  <a:cubicBezTo>
                    <a:pt x="136" y="58"/>
                    <a:pt x="136" y="58"/>
                    <a:pt x="136" y="58"/>
                  </a:cubicBezTo>
                  <a:cubicBezTo>
                    <a:pt x="136" y="16"/>
                    <a:pt x="136" y="16"/>
                    <a:pt x="136" y="16"/>
                  </a:cubicBezTo>
                  <a:cubicBezTo>
                    <a:pt x="128" y="16"/>
                    <a:pt x="128" y="16"/>
                    <a:pt x="128" y="16"/>
                  </a:cubicBezTo>
                  <a:lnTo>
                    <a:pt x="128" y="64"/>
                  </a:lnTo>
                  <a:close/>
                  <a:moveTo>
                    <a:pt x="92" y="64"/>
                  </a:moveTo>
                  <a:cubicBezTo>
                    <a:pt x="118" y="64"/>
                    <a:pt x="118" y="64"/>
                    <a:pt x="118" y="64"/>
                  </a:cubicBezTo>
                  <a:cubicBezTo>
                    <a:pt x="118" y="58"/>
                    <a:pt x="118" y="58"/>
                    <a:pt x="118" y="58"/>
                  </a:cubicBezTo>
                  <a:cubicBezTo>
                    <a:pt x="101" y="58"/>
                    <a:pt x="101" y="58"/>
                    <a:pt x="101" y="58"/>
                  </a:cubicBezTo>
                  <a:cubicBezTo>
                    <a:pt x="101" y="16"/>
                    <a:pt x="101" y="16"/>
                    <a:pt x="101" y="16"/>
                  </a:cubicBezTo>
                  <a:cubicBezTo>
                    <a:pt x="92" y="16"/>
                    <a:pt x="92" y="16"/>
                    <a:pt x="92" y="16"/>
                  </a:cubicBezTo>
                  <a:lnTo>
                    <a:pt x="92" y="64"/>
                  </a:lnTo>
                  <a:close/>
                  <a:moveTo>
                    <a:pt x="77" y="59"/>
                  </a:moveTo>
                  <a:cubicBezTo>
                    <a:pt x="80" y="56"/>
                    <a:pt x="82" y="51"/>
                    <a:pt x="82" y="45"/>
                  </a:cubicBezTo>
                  <a:cubicBezTo>
                    <a:pt x="82" y="35"/>
                    <a:pt x="82" y="35"/>
                    <a:pt x="82" y="35"/>
                  </a:cubicBezTo>
                  <a:cubicBezTo>
                    <a:pt x="82" y="29"/>
                    <a:pt x="80" y="25"/>
                    <a:pt x="77" y="21"/>
                  </a:cubicBezTo>
                  <a:cubicBezTo>
                    <a:pt x="73" y="18"/>
                    <a:pt x="69" y="16"/>
                    <a:pt x="64" y="16"/>
                  </a:cubicBezTo>
                  <a:cubicBezTo>
                    <a:pt x="59" y="16"/>
                    <a:pt x="54" y="18"/>
                    <a:pt x="51" y="21"/>
                  </a:cubicBezTo>
                  <a:cubicBezTo>
                    <a:pt x="48" y="25"/>
                    <a:pt x="46" y="29"/>
                    <a:pt x="46" y="35"/>
                  </a:cubicBezTo>
                  <a:cubicBezTo>
                    <a:pt x="46" y="45"/>
                    <a:pt x="46" y="45"/>
                    <a:pt x="46" y="45"/>
                  </a:cubicBezTo>
                  <a:cubicBezTo>
                    <a:pt x="46" y="51"/>
                    <a:pt x="48" y="56"/>
                    <a:pt x="51" y="59"/>
                  </a:cubicBezTo>
                  <a:cubicBezTo>
                    <a:pt x="55" y="63"/>
                    <a:pt x="59" y="65"/>
                    <a:pt x="64" y="65"/>
                  </a:cubicBezTo>
                  <a:cubicBezTo>
                    <a:pt x="69" y="65"/>
                    <a:pt x="73" y="63"/>
                    <a:pt x="77" y="59"/>
                  </a:cubicBezTo>
                  <a:moveTo>
                    <a:pt x="73" y="45"/>
                  </a:moveTo>
                  <a:cubicBezTo>
                    <a:pt x="73" y="49"/>
                    <a:pt x="72" y="53"/>
                    <a:pt x="71" y="55"/>
                  </a:cubicBezTo>
                  <a:cubicBezTo>
                    <a:pt x="69" y="57"/>
                    <a:pt x="67" y="58"/>
                    <a:pt x="64" y="58"/>
                  </a:cubicBezTo>
                  <a:cubicBezTo>
                    <a:pt x="61" y="58"/>
                    <a:pt x="59" y="57"/>
                    <a:pt x="57" y="55"/>
                  </a:cubicBezTo>
                  <a:cubicBezTo>
                    <a:pt x="55" y="53"/>
                    <a:pt x="55" y="49"/>
                    <a:pt x="55" y="45"/>
                  </a:cubicBezTo>
                  <a:cubicBezTo>
                    <a:pt x="55" y="35"/>
                    <a:pt x="55" y="35"/>
                    <a:pt x="55" y="35"/>
                  </a:cubicBezTo>
                  <a:cubicBezTo>
                    <a:pt x="55" y="31"/>
                    <a:pt x="55" y="28"/>
                    <a:pt x="57" y="26"/>
                  </a:cubicBezTo>
                  <a:cubicBezTo>
                    <a:pt x="59" y="23"/>
                    <a:pt x="61" y="22"/>
                    <a:pt x="64" y="22"/>
                  </a:cubicBezTo>
                  <a:cubicBezTo>
                    <a:pt x="67" y="22"/>
                    <a:pt x="69" y="23"/>
                    <a:pt x="71" y="26"/>
                  </a:cubicBezTo>
                  <a:cubicBezTo>
                    <a:pt x="72" y="28"/>
                    <a:pt x="73" y="31"/>
                    <a:pt x="73" y="35"/>
                  </a:cubicBezTo>
                  <a:lnTo>
                    <a:pt x="73" y="45"/>
                  </a:lnTo>
                  <a:close/>
                  <a:moveTo>
                    <a:pt x="74" y="8"/>
                  </a:moveTo>
                  <a:cubicBezTo>
                    <a:pt x="75" y="6"/>
                    <a:pt x="76" y="4"/>
                    <a:pt x="76" y="1"/>
                  </a:cubicBezTo>
                  <a:cubicBezTo>
                    <a:pt x="71" y="0"/>
                    <a:pt x="71" y="0"/>
                    <a:pt x="71" y="0"/>
                  </a:cubicBezTo>
                  <a:cubicBezTo>
                    <a:pt x="71" y="2"/>
                    <a:pt x="71" y="3"/>
                    <a:pt x="70" y="4"/>
                  </a:cubicBezTo>
                  <a:cubicBezTo>
                    <a:pt x="70" y="5"/>
                    <a:pt x="69" y="5"/>
                    <a:pt x="68" y="5"/>
                  </a:cubicBezTo>
                  <a:cubicBezTo>
                    <a:pt x="67" y="5"/>
                    <a:pt x="65" y="4"/>
                    <a:pt x="63" y="3"/>
                  </a:cubicBezTo>
                  <a:cubicBezTo>
                    <a:pt x="61" y="2"/>
                    <a:pt x="59" y="1"/>
                    <a:pt x="58" y="1"/>
                  </a:cubicBezTo>
                  <a:cubicBezTo>
                    <a:pt x="56" y="1"/>
                    <a:pt x="54" y="2"/>
                    <a:pt x="53" y="4"/>
                  </a:cubicBezTo>
                  <a:cubicBezTo>
                    <a:pt x="52" y="5"/>
                    <a:pt x="51" y="7"/>
                    <a:pt x="51" y="10"/>
                  </a:cubicBezTo>
                  <a:cubicBezTo>
                    <a:pt x="55" y="11"/>
                    <a:pt x="55" y="11"/>
                    <a:pt x="55" y="11"/>
                  </a:cubicBezTo>
                  <a:cubicBezTo>
                    <a:pt x="55" y="10"/>
                    <a:pt x="56" y="9"/>
                    <a:pt x="56" y="8"/>
                  </a:cubicBezTo>
                  <a:cubicBezTo>
                    <a:pt x="57" y="7"/>
                    <a:pt x="58" y="6"/>
                    <a:pt x="59" y="6"/>
                  </a:cubicBezTo>
                  <a:cubicBezTo>
                    <a:pt x="60" y="6"/>
                    <a:pt x="61" y="7"/>
                    <a:pt x="63" y="8"/>
                  </a:cubicBezTo>
                  <a:cubicBezTo>
                    <a:pt x="65" y="10"/>
                    <a:pt x="67" y="10"/>
                    <a:pt x="69" y="10"/>
                  </a:cubicBezTo>
                  <a:cubicBezTo>
                    <a:pt x="71" y="10"/>
                    <a:pt x="72" y="9"/>
                    <a:pt x="74" y="8"/>
                  </a:cubicBezTo>
                  <a:moveTo>
                    <a:pt x="54" y="106"/>
                  </a:moveTo>
                  <a:cubicBezTo>
                    <a:pt x="38" y="153"/>
                    <a:pt x="38" y="153"/>
                    <a:pt x="38" y="153"/>
                  </a:cubicBezTo>
                  <a:cubicBezTo>
                    <a:pt x="47" y="153"/>
                    <a:pt x="47" y="153"/>
                    <a:pt x="47" y="153"/>
                  </a:cubicBezTo>
                  <a:cubicBezTo>
                    <a:pt x="50" y="143"/>
                    <a:pt x="50" y="143"/>
                    <a:pt x="50" y="143"/>
                  </a:cubicBezTo>
                  <a:cubicBezTo>
                    <a:pt x="66" y="143"/>
                    <a:pt x="66" y="143"/>
                    <a:pt x="66" y="143"/>
                  </a:cubicBezTo>
                  <a:cubicBezTo>
                    <a:pt x="70" y="153"/>
                    <a:pt x="70" y="153"/>
                    <a:pt x="70" y="153"/>
                  </a:cubicBezTo>
                  <a:cubicBezTo>
                    <a:pt x="78" y="153"/>
                    <a:pt x="78" y="153"/>
                    <a:pt x="78" y="153"/>
                  </a:cubicBezTo>
                  <a:cubicBezTo>
                    <a:pt x="62" y="106"/>
                    <a:pt x="62" y="106"/>
                    <a:pt x="62" y="106"/>
                  </a:cubicBezTo>
                  <a:lnTo>
                    <a:pt x="54" y="106"/>
                  </a:lnTo>
                  <a:close/>
                  <a:moveTo>
                    <a:pt x="52" y="136"/>
                  </a:moveTo>
                  <a:cubicBezTo>
                    <a:pt x="58" y="117"/>
                    <a:pt x="58" y="117"/>
                    <a:pt x="58" y="117"/>
                  </a:cubicBezTo>
                  <a:cubicBezTo>
                    <a:pt x="58" y="117"/>
                    <a:pt x="58" y="117"/>
                    <a:pt x="58" y="117"/>
                  </a:cubicBezTo>
                  <a:cubicBezTo>
                    <a:pt x="64" y="136"/>
                    <a:pt x="64" y="136"/>
                    <a:pt x="64" y="136"/>
                  </a:cubicBezTo>
                  <a:lnTo>
                    <a:pt x="52" y="136"/>
                  </a:lnTo>
                  <a:close/>
                  <a:moveTo>
                    <a:pt x="33" y="36"/>
                  </a:moveTo>
                  <a:cubicBezTo>
                    <a:pt x="36" y="32"/>
                    <a:pt x="38" y="28"/>
                    <a:pt x="38" y="23"/>
                  </a:cubicBezTo>
                  <a:cubicBezTo>
                    <a:pt x="38" y="17"/>
                    <a:pt x="36" y="13"/>
                    <a:pt x="33" y="10"/>
                  </a:cubicBezTo>
                  <a:cubicBezTo>
                    <a:pt x="30" y="6"/>
                    <a:pt x="25" y="5"/>
                    <a:pt x="20" y="5"/>
                  </a:cubicBezTo>
                  <a:cubicBezTo>
                    <a:pt x="0" y="5"/>
                    <a:pt x="0" y="5"/>
                    <a:pt x="0" y="5"/>
                  </a:cubicBezTo>
                  <a:cubicBezTo>
                    <a:pt x="0" y="64"/>
                    <a:pt x="0" y="64"/>
                    <a:pt x="0" y="64"/>
                  </a:cubicBezTo>
                  <a:cubicBezTo>
                    <a:pt x="9" y="64"/>
                    <a:pt x="9" y="64"/>
                    <a:pt x="9" y="64"/>
                  </a:cubicBezTo>
                  <a:cubicBezTo>
                    <a:pt x="9" y="40"/>
                    <a:pt x="9" y="40"/>
                    <a:pt x="9" y="40"/>
                  </a:cubicBezTo>
                  <a:cubicBezTo>
                    <a:pt x="20" y="40"/>
                    <a:pt x="20" y="40"/>
                    <a:pt x="20" y="40"/>
                  </a:cubicBezTo>
                  <a:cubicBezTo>
                    <a:pt x="25" y="40"/>
                    <a:pt x="30" y="39"/>
                    <a:pt x="33" y="36"/>
                  </a:cubicBezTo>
                  <a:moveTo>
                    <a:pt x="29" y="23"/>
                  </a:moveTo>
                  <a:cubicBezTo>
                    <a:pt x="29" y="26"/>
                    <a:pt x="29" y="29"/>
                    <a:pt x="27" y="31"/>
                  </a:cubicBezTo>
                  <a:cubicBezTo>
                    <a:pt x="25" y="33"/>
                    <a:pt x="23" y="34"/>
                    <a:pt x="20" y="34"/>
                  </a:cubicBezTo>
                  <a:cubicBezTo>
                    <a:pt x="9" y="34"/>
                    <a:pt x="9" y="34"/>
                    <a:pt x="9" y="34"/>
                  </a:cubicBezTo>
                  <a:cubicBezTo>
                    <a:pt x="9" y="11"/>
                    <a:pt x="9" y="11"/>
                    <a:pt x="9" y="11"/>
                  </a:cubicBezTo>
                  <a:cubicBezTo>
                    <a:pt x="20" y="11"/>
                    <a:pt x="20" y="11"/>
                    <a:pt x="20" y="11"/>
                  </a:cubicBezTo>
                  <a:cubicBezTo>
                    <a:pt x="23" y="11"/>
                    <a:pt x="25" y="12"/>
                    <a:pt x="27" y="14"/>
                  </a:cubicBezTo>
                  <a:cubicBezTo>
                    <a:pt x="29" y="16"/>
                    <a:pt x="29" y="19"/>
                    <a:pt x="29" y="23"/>
                  </a:cubicBezTo>
                  <a:moveTo>
                    <a:pt x="0" y="139"/>
                  </a:moveTo>
                  <a:cubicBezTo>
                    <a:pt x="0" y="140"/>
                    <a:pt x="0" y="140"/>
                    <a:pt x="0" y="140"/>
                  </a:cubicBezTo>
                  <a:cubicBezTo>
                    <a:pt x="0" y="144"/>
                    <a:pt x="2" y="148"/>
                    <a:pt x="4" y="150"/>
                  </a:cubicBezTo>
                  <a:cubicBezTo>
                    <a:pt x="7" y="153"/>
                    <a:pt x="11" y="154"/>
                    <a:pt x="15" y="154"/>
                  </a:cubicBezTo>
                  <a:cubicBezTo>
                    <a:pt x="20" y="154"/>
                    <a:pt x="23" y="153"/>
                    <a:pt x="26" y="150"/>
                  </a:cubicBezTo>
                  <a:cubicBezTo>
                    <a:pt x="29" y="147"/>
                    <a:pt x="30" y="143"/>
                    <a:pt x="30" y="139"/>
                  </a:cubicBezTo>
                  <a:cubicBezTo>
                    <a:pt x="30" y="106"/>
                    <a:pt x="30" y="106"/>
                    <a:pt x="30" y="106"/>
                  </a:cubicBezTo>
                  <a:cubicBezTo>
                    <a:pt x="22" y="106"/>
                    <a:pt x="22" y="106"/>
                    <a:pt x="22" y="106"/>
                  </a:cubicBezTo>
                  <a:cubicBezTo>
                    <a:pt x="22" y="139"/>
                    <a:pt x="22" y="139"/>
                    <a:pt x="22" y="139"/>
                  </a:cubicBezTo>
                  <a:cubicBezTo>
                    <a:pt x="22" y="141"/>
                    <a:pt x="21" y="144"/>
                    <a:pt x="20" y="145"/>
                  </a:cubicBezTo>
                  <a:cubicBezTo>
                    <a:pt x="19" y="147"/>
                    <a:pt x="17" y="148"/>
                    <a:pt x="15" y="148"/>
                  </a:cubicBezTo>
                  <a:cubicBezTo>
                    <a:pt x="13" y="148"/>
                    <a:pt x="12" y="147"/>
                    <a:pt x="10" y="146"/>
                  </a:cubicBezTo>
                  <a:cubicBezTo>
                    <a:pt x="9" y="144"/>
                    <a:pt x="8" y="142"/>
                    <a:pt x="8" y="139"/>
                  </a:cubicBezTo>
                  <a:lnTo>
                    <a:pt x="0" y="139"/>
                  </a:lnTo>
                  <a:close/>
                  <a:moveTo>
                    <a:pt x="116" y="94"/>
                  </a:moveTo>
                  <a:cubicBezTo>
                    <a:pt x="107" y="94"/>
                    <a:pt x="107" y="94"/>
                    <a:pt x="107" y="94"/>
                  </a:cubicBezTo>
                  <a:cubicBezTo>
                    <a:pt x="107" y="153"/>
                    <a:pt x="107" y="153"/>
                    <a:pt x="107" y="153"/>
                  </a:cubicBezTo>
                  <a:cubicBezTo>
                    <a:pt x="116" y="153"/>
                    <a:pt x="116" y="153"/>
                    <a:pt x="116" y="153"/>
                  </a:cubicBezTo>
                  <a:lnTo>
                    <a:pt x="116" y="94"/>
                  </a:lnTo>
                  <a:close/>
                  <a:moveTo>
                    <a:pt x="216" y="110"/>
                  </a:moveTo>
                  <a:cubicBezTo>
                    <a:pt x="213" y="114"/>
                    <a:pt x="211" y="119"/>
                    <a:pt x="211" y="125"/>
                  </a:cubicBezTo>
                  <a:cubicBezTo>
                    <a:pt x="211" y="134"/>
                    <a:pt x="211" y="134"/>
                    <a:pt x="211" y="134"/>
                  </a:cubicBezTo>
                  <a:cubicBezTo>
                    <a:pt x="211" y="140"/>
                    <a:pt x="213" y="145"/>
                    <a:pt x="216" y="149"/>
                  </a:cubicBezTo>
                  <a:cubicBezTo>
                    <a:pt x="219" y="152"/>
                    <a:pt x="223" y="154"/>
                    <a:pt x="229" y="154"/>
                  </a:cubicBezTo>
                  <a:cubicBezTo>
                    <a:pt x="234" y="154"/>
                    <a:pt x="238" y="152"/>
                    <a:pt x="241" y="149"/>
                  </a:cubicBezTo>
                  <a:cubicBezTo>
                    <a:pt x="244" y="145"/>
                    <a:pt x="246" y="140"/>
                    <a:pt x="246" y="134"/>
                  </a:cubicBezTo>
                  <a:cubicBezTo>
                    <a:pt x="246" y="125"/>
                    <a:pt x="246" y="125"/>
                    <a:pt x="246" y="125"/>
                  </a:cubicBezTo>
                  <a:cubicBezTo>
                    <a:pt x="246" y="119"/>
                    <a:pt x="244" y="114"/>
                    <a:pt x="241" y="110"/>
                  </a:cubicBezTo>
                  <a:cubicBezTo>
                    <a:pt x="238" y="107"/>
                    <a:pt x="234" y="105"/>
                    <a:pt x="229" y="105"/>
                  </a:cubicBezTo>
                  <a:cubicBezTo>
                    <a:pt x="223" y="105"/>
                    <a:pt x="219" y="107"/>
                    <a:pt x="216" y="110"/>
                  </a:cubicBezTo>
                  <a:moveTo>
                    <a:pt x="219" y="124"/>
                  </a:moveTo>
                  <a:cubicBezTo>
                    <a:pt x="219" y="120"/>
                    <a:pt x="220" y="117"/>
                    <a:pt x="222" y="115"/>
                  </a:cubicBezTo>
                  <a:cubicBezTo>
                    <a:pt x="223" y="113"/>
                    <a:pt x="226" y="111"/>
                    <a:pt x="229" y="111"/>
                  </a:cubicBezTo>
                  <a:cubicBezTo>
                    <a:pt x="231" y="111"/>
                    <a:pt x="234" y="113"/>
                    <a:pt x="235" y="115"/>
                  </a:cubicBezTo>
                  <a:cubicBezTo>
                    <a:pt x="237" y="117"/>
                    <a:pt x="238" y="120"/>
                    <a:pt x="238" y="124"/>
                  </a:cubicBezTo>
                  <a:cubicBezTo>
                    <a:pt x="238" y="134"/>
                    <a:pt x="238" y="134"/>
                    <a:pt x="238" y="134"/>
                  </a:cubicBezTo>
                  <a:cubicBezTo>
                    <a:pt x="238" y="139"/>
                    <a:pt x="237" y="142"/>
                    <a:pt x="235" y="144"/>
                  </a:cubicBezTo>
                  <a:cubicBezTo>
                    <a:pt x="234" y="147"/>
                    <a:pt x="231" y="148"/>
                    <a:pt x="229" y="148"/>
                  </a:cubicBezTo>
                  <a:cubicBezTo>
                    <a:pt x="226" y="148"/>
                    <a:pt x="223" y="147"/>
                    <a:pt x="222" y="144"/>
                  </a:cubicBezTo>
                  <a:cubicBezTo>
                    <a:pt x="220" y="142"/>
                    <a:pt x="219" y="139"/>
                    <a:pt x="219" y="134"/>
                  </a:cubicBezTo>
                  <a:lnTo>
                    <a:pt x="219" y="124"/>
                  </a:lnTo>
                  <a:close/>
                  <a:moveTo>
                    <a:pt x="368" y="106"/>
                  </a:moveTo>
                  <a:cubicBezTo>
                    <a:pt x="352" y="153"/>
                    <a:pt x="352" y="153"/>
                    <a:pt x="352" y="153"/>
                  </a:cubicBezTo>
                  <a:cubicBezTo>
                    <a:pt x="361" y="153"/>
                    <a:pt x="361" y="153"/>
                    <a:pt x="361" y="153"/>
                  </a:cubicBezTo>
                  <a:cubicBezTo>
                    <a:pt x="364" y="143"/>
                    <a:pt x="364" y="143"/>
                    <a:pt x="364" y="143"/>
                  </a:cubicBezTo>
                  <a:cubicBezTo>
                    <a:pt x="381" y="143"/>
                    <a:pt x="381" y="143"/>
                    <a:pt x="381" y="143"/>
                  </a:cubicBezTo>
                  <a:cubicBezTo>
                    <a:pt x="384" y="153"/>
                    <a:pt x="384" y="153"/>
                    <a:pt x="384" y="153"/>
                  </a:cubicBezTo>
                  <a:cubicBezTo>
                    <a:pt x="393" y="153"/>
                    <a:pt x="393" y="153"/>
                    <a:pt x="393" y="153"/>
                  </a:cubicBezTo>
                  <a:cubicBezTo>
                    <a:pt x="377" y="106"/>
                    <a:pt x="377" y="106"/>
                    <a:pt x="377" y="106"/>
                  </a:cubicBezTo>
                  <a:lnTo>
                    <a:pt x="368" y="106"/>
                  </a:lnTo>
                  <a:close/>
                  <a:moveTo>
                    <a:pt x="366" y="136"/>
                  </a:moveTo>
                  <a:cubicBezTo>
                    <a:pt x="372" y="117"/>
                    <a:pt x="372" y="117"/>
                    <a:pt x="372" y="117"/>
                  </a:cubicBezTo>
                  <a:cubicBezTo>
                    <a:pt x="373" y="117"/>
                    <a:pt x="373" y="117"/>
                    <a:pt x="373" y="117"/>
                  </a:cubicBezTo>
                  <a:cubicBezTo>
                    <a:pt x="379" y="136"/>
                    <a:pt x="379" y="136"/>
                    <a:pt x="379" y="136"/>
                  </a:cubicBezTo>
                  <a:lnTo>
                    <a:pt x="366" y="136"/>
                  </a:lnTo>
                  <a:close/>
                  <a:moveTo>
                    <a:pt x="501" y="110"/>
                  </a:moveTo>
                  <a:cubicBezTo>
                    <a:pt x="498" y="114"/>
                    <a:pt x="497" y="119"/>
                    <a:pt x="497" y="125"/>
                  </a:cubicBezTo>
                  <a:cubicBezTo>
                    <a:pt x="497" y="134"/>
                    <a:pt x="497" y="134"/>
                    <a:pt x="497" y="134"/>
                  </a:cubicBezTo>
                  <a:cubicBezTo>
                    <a:pt x="497" y="140"/>
                    <a:pt x="498" y="145"/>
                    <a:pt x="501" y="149"/>
                  </a:cubicBezTo>
                  <a:cubicBezTo>
                    <a:pt x="505" y="152"/>
                    <a:pt x="509" y="154"/>
                    <a:pt x="514" y="154"/>
                  </a:cubicBezTo>
                  <a:cubicBezTo>
                    <a:pt x="519" y="154"/>
                    <a:pt x="524" y="152"/>
                    <a:pt x="527" y="149"/>
                  </a:cubicBezTo>
                  <a:cubicBezTo>
                    <a:pt x="530" y="145"/>
                    <a:pt x="532" y="140"/>
                    <a:pt x="532" y="134"/>
                  </a:cubicBezTo>
                  <a:cubicBezTo>
                    <a:pt x="532" y="125"/>
                    <a:pt x="532" y="125"/>
                    <a:pt x="532" y="125"/>
                  </a:cubicBezTo>
                  <a:cubicBezTo>
                    <a:pt x="532" y="119"/>
                    <a:pt x="530" y="114"/>
                    <a:pt x="527" y="110"/>
                  </a:cubicBezTo>
                  <a:cubicBezTo>
                    <a:pt x="523" y="107"/>
                    <a:pt x="519" y="105"/>
                    <a:pt x="514" y="105"/>
                  </a:cubicBezTo>
                  <a:cubicBezTo>
                    <a:pt x="509" y="105"/>
                    <a:pt x="505" y="107"/>
                    <a:pt x="501" y="110"/>
                  </a:cubicBezTo>
                  <a:moveTo>
                    <a:pt x="505" y="124"/>
                  </a:moveTo>
                  <a:cubicBezTo>
                    <a:pt x="505" y="120"/>
                    <a:pt x="506" y="117"/>
                    <a:pt x="507" y="115"/>
                  </a:cubicBezTo>
                  <a:cubicBezTo>
                    <a:pt x="509" y="113"/>
                    <a:pt x="511" y="111"/>
                    <a:pt x="514" y="111"/>
                  </a:cubicBezTo>
                  <a:cubicBezTo>
                    <a:pt x="517" y="111"/>
                    <a:pt x="519" y="113"/>
                    <a:pt x="521" y="115"/>
                  </a:cubicBezTo>
                  <a:cubicBezTo>
                    <a:pt x="523" y="117"/>
                    <a:pt x="523" y="120"/>
                    <a:pt x="523" y="124"/>
                  </a:cubicBezTo>
                  <a:cubicBezTo>
                    <a:pt x="523" y="134"/>
                    <a:pt x="523" y="134"/>
                    <a:pt x="523" y="134"/>
                  </a:cubicBezTo>
                  <a:cubicBezTo>
                    <a:pt x="523" y="139"/>
                    <a:pt x="523" y="142"/>
                    <a:pt x="521" y="144"/>
                  </a:cubicBezTo>
                  <a:cubicBezTo>
                    <a:pt x="519" y="147"/>
                    <a:pt x="517" y="148"/>
                    <a:pt x="514" y="148"/>
                  </a:cubicBezTo>
                  <a:cubicBezTo>
                    <a:pt x="511" y="148"/>
                    <a:pt x="509" y="147"/>
                    <a:pt x="507" y="144"/>
                  </a:cubicBezTo>
                  <a:cubicBezTo>
                    <a:pt x="506" y="142"/>
                    <a:pt x="505" y="139"/>
                    <a:pt x="505" y="134"/>
                  </a:cubicBezTo>
                  <a:lnTo>
                    <a:pt x="505" y="124"/>
                  </a:lnTo>
                  <a:close/>
                  <a:moveTo>
                    <a:pt x="643" y="106"/>
                  </a:moveTo>
                  <a:cubicBezTo>
                    <a:pt x="635" y="106"/>
                    <a:pt x="635" y="106"/>
                    <a:pt x="635" y="106"/>
                  </a:cubicBezTo>
                  <a:cubicBezTo>
                    <a:pt x="635" y="153"/>
                    <a:pt x="635" y="153"/>
                    <a:pt x="635" y="153"/>
                  </a:cubicBezTo>
                  <a:cubicBezTo>
                    <a:pt x="643" y="153"/>
                    <a:pt x="643" y="153"/>
                    <a:pt x="643" y="153"/>
                  </a:cubicBezTo>
                  <a:lnTo>
                    <a:pt x="643" y="10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sp>
        <p:nvSpPr>
          <p:cNvPr id="21" name="Title 1">
            <a:extLst>
              <a:ext uri="{FF2B5EF4-FFF2-40B4-BE49-F238E27FC236}">
                <a16:creationId xmlns:a16="http://schemas.microsoft.com/office/drawing/2014/main" id="{BC871714-F73F-4AE7-A692-DA9185905431}"/>
              </a:ext>
            </a:extLst>
          </p:cNvPr>
          <p:cNvSpPr>
            <a:spLocks noGrp="1"/>
          </p:cNvSpPr>
          <p:nvPr>
            <p:ph type="ctrTitle" hasCustomPrompt="1"/>
          </p:nvPr>
        </p:nvSpPr>
        <p:spPr>
          <a:xfrm>
            <a:off x="902668" y="2042282"/>
            <a:ext cx="7595380" cy="828000"/>
          </a:xfrm>
        </p:spPr>
        <p:txBody>
          <a:bodyPr anchor="t"/>
          <a:lstStyle>
            <a:lvl1pPr algn="l">
              <a:defRPr sz="4400">
                <a:solidFill>
                  <a:schemeClr val="accent6"/>
                </a:solidFill>
                <a:latin typeface="Roboto Condensed Black" panose="02000000000000000000" pitchFamily="2" charset="0"/>
                <a:ea typeface="Roboto Condensed Black" panose="02000000000000000000" pitchFamily="2" charset="0"/>
              </a:defRPr>
            </a:lvl1pPr>
          </a:lstStyle>
          <a:p>
            <a:r>
              <a:rPr lang="et-EE" dirty="0"/>
              <a:t>Esitluse pealkiri</a:t>
            </a:r>
            <a:endParaRPr lang="LID4096" dirty="0"/>
          </a:p>
        </p:txBody>
      </p:sp>
      <p:sp>
        <p:nvSpPr>
          <p:cNvPr id="22" name="Subtitle 2">
            <a:extLst>
              <a:ext uri="{FF2B5EF4-FFF2-40B4-BE49-F238E27FC236}">
                <a16:creationId xmlns:a16="http://schemas.microsoft.com/office/drawing/2014/main" id="{B85B9781-48C0-460B-A63A-24C741CEB4BD}"/>
              </a:ext>
            </a:extLst>
          </p:cNvPr>
          <p:cNvSpPr>
            <a:spLocks noGrp="1"/>
          </p:cNvSpPr>
          <p:nvPr>
            <p:ph type="subTitle" idx="1" hasCustomPrompt="1"/>
          </p:nvPr>
        </p:nvSpPr>
        <p:spPr>
          <a:xfrm>
            <a:off x="902667" y="3113610"/>
            <a:ext cx="6615297" cy="1521637"/>
          </a:xfrm>
        </p:spPr>
        <p:txBody>
          <a:bodyPr anchor="t"/>
          <a:lstStyle>
            <a:lvl1pPr marL="0" indent="0" algn="l">
              <a:buNone/>
              <a:defRPr sz="3600">
                <a:latin typeface="+mn-lt"/>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Esineja nimi ja amet</a:t>
            </a:r>
            <a:endParaRPr lang="LID4096" dirty="0"/>
          </a:p>
        </p:txBody>
      </p:sp>
    </p:spTree>
    <p:extLst>
      <p:ext uri="{BB962C8B-B14F-4D97-AF65-F5344CB8AC3E}">
        <p14:creationId xmlns:p14="http://schemas.microsoft.com/office/powerpoint/2010/main" val="201963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õpuslaid pildi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A77D-7838-898F-B10F-AF0F136D8F29}"/>
              </a:ext>
            </a:extLst>
          </p:cNvPr>
          <p:cNvSpPr>
            <a:spLocks noGrp="1"/>
          </p:cNvSpPr>
          <p:nvPr>
            <p:ph type="title" hasCustomPrompt="1"/>
          </p:nvPr>
        </p:nvSpPr>
        <p:spPr>
          <a:xfrm>
            <a:off x="2386403" y="1990679"/>
            <a:ext cx="7419194" cy="824556"/>
          </a:xfrm>
        </p:spPr>
        <p:txBody>
          <a:bodyPr/>
          <a:lstStyle>
            <a:lvl1pPr algn="ctr">
              <a:defRPr sz="4400"/>
            </a:lvl1pPr>
          </a:lstStyle>
          <a:p>
            <a:r>
              <a:rPr lang="et-EE" dirty="0"/>
              <a:t>Lõpusoov</a:t>
            </a:r>
            <a:endParaRPr lang="LID4096" dirty="0"/>
          </a:p>
        </p:txBody>
      </p:sp>
      <p:sp>
        <p:nvSpPr>
          <p:cNvPr id="5" name="Text Placeholder 4">
            <a:extLst>
              <a:ext uri="{FF2B5EF4-FFF2-40B4-BE49-F238E27FC236}">
                <a16:creationId xmlns:a16="http://schemas.microsoft.com/office/drawing/2014/main" id="{D7F41FE4-1C46-6463-1322-4148BC8DC7D1}"/>
              </a:ext>
            </a:extLst>
          </p:cNvPr>
          <p:cNvSpPr>
            <a:spLocks noGrp="1"/>
          </p:cNvSpPr>
          <p:nvPr>
            <p:ph type="body" sz="quarter" idx="11" hasCustomPrompt="1"/>
          </p:nvPr>
        </p:nvSpPr>
        <p:spPr>
          <a:xfrm>
            <a:off x="2009264" y="3139567"/>
            <a:ext cx="8172136" cy="1332597"/>
          </a:xfrm>
        </p:spPr>
        <p:txBody>
          <a:bodyPr/>
          <a:lstStyle>
            <a:lvl1pPr marL="0" indent="0" algn="ctr">
              <a:buNone/>
              <a:defRPr sz="3600"/>
            </a:lvl1pPr>
          </a:lstStyle>
          <a:p>
            <a:pPr lvl="0"/>
            <a:r>
              <a:rPr lang="et-EE" dirty="0"/>
              <a:t>Esineja nimi ja amet</a:t>
            </a:r>
          </a:p>
        </p:txBody>
      </p:sp>
      <p:grpSp>
        <p:nvGrpSpPr>
          <p:cNvPr id="10" name="Group 4">
            <a:extLst>
              <a:ext uri="{FF2B5EF4-FFF2-40B4-BE49-F238E27FC236}">
                <a16:creationId xmlns:a16="http://schemas.microsoft.com/office/drawing/2014/main" id="{499C813B-667D-4231-B85C-615A77405EBB}"/>
              </a:ext>
            </a:extLst>
          </p:cNvPr>
          <p:cNvGrpSpPr>
            <a:grpSpLocks noChangeAspect="1"/>
          </p:cNvGrpSpPr>
          <p:nvPr userDrawn="1"/>
        </p:nvGrpSpPr>
        <p:grpSpPr bwMode="auto">
          <a:xfrm>
            <a:off x="611855" y="518696"/>
            <a:ext cx="2197184" cy="720000"/>
            <a:chOff x="2260" y="243"/>
            <a:chExt cx="3250" cy="1065"/>
          </a:xfrm>
        </p:grpSpPr>
        <p:sp>
          <p:nvSpPr>
            <p:cNvPr id="11" name="Freeform 5">
              <a:extLst>
                <a:ext uri="{FF2B5EF4-FFF2-40B4-BE49-F238E27FC236}">
                  <a16:creationId xmlns:a16="http://schemas.microsoft.com/office/drawing/2014/main" id="{E10E2E61-EE75-4938-A77E-BDFCD751D2BE}"/>
                </a:ext>
              </a:extLst>
            </p:cNvPr>
            <p:cNvSpPr>
              <a:spLocks noEditPoints="1"/>
            </p:cNvSpPr>
            <p:nvPr userDrawn="1"/>
          </p:nvSpPr>
          <p:spPr bwMode="auto">
            <a:xfrm>
              <a:off x="2260" y="243"/>
              <a:ext cx="718" cy="1065"/>
            </a:xfrm>
            <a:custGeom>
              <a:avLst/>
              <a:gdLst>
                <a:gd name="T0" fmla="*/ 203 w 302"/>
                <a:gd name="T1" fmla="*/ 327 h 446"/>
                <a:gd name="T2" fmla="*/ 186 w 302"/>
                <a:gd name="T3" fmla="*/ 298 h 446"/>
                <a:gd name="T4" fmla="*/ 96 w 302"/>
                <a:gd name="T5" fmla="*/ 279 h 446"/>
                <a:gd name="T6" fmla="*/ 25 w 302"/>
                <a:gd name="T7" fmla="*/ 282 h 446"/>
                <a:gd name="T8" fmla="*/ 7 w 302"/>
                <a:gd name="T9" fmla="*/ 304 h 446"/>
                <a:gd name="T10" fmla="*/ 33 w 302"/>
                <a:gd name="T11" fmla="*/ 331 h 446"/>
                <a:gd name="T12" fmla="*/ 9 w 302"/>
                <a:gd name="T13" fmla="*/ 365 h 446"/>
                <a:gd name="T14" fmla="*/ 48 w 302"/>
                <a:gd name="T15" fmla="*/ 360 h 446"/>
                <a:gd name="T16" fmla="*/ 70 w 302"/>
                <a:gd name="T17" fmla="*/ 343 h 446"/>
                <a:gd name="T18" fmla="*/ 97 w 302"/>
                <a:gd name="T19" fmla="*/ 350 h 446"/>
                <a:gd name="T20" fmla="*/ 107 w 302"/>
                <a:gd name="T21" fmla="*/ 342 h 446"/>
                <a:gd name="T22" fmla="*/ 201 w 302"/>
                <a:gd name="T23" fmla="*/ 367 h 446"/>
                <a:gd name="T24" fmla="*/ 49 w 302"/>
                <a:gd name="T25" fmla="*/ 316 h 446"/>
                <a:gd name="T26" fmla="*/ 63 w 302"/>
                <a:gd name="T27" fmla="*/ 285 h 446"/>
                <a:gd name="T28" fmla="*/ 83 w 302"/>
                <a:gd name="T29" fmla="*/ 297 h 446"/>
                <a:gd name="T30" fmla="*/ 69 w 302"/>
                <a:gd name="T31" fmla="*/ 302 h 446"/>
                <a:gd name="T32" fmla="*/ 69 w 302"/>
                <a:gd name="T33" fmla="*/ 314 h 446"/>
                <a:gd name="T34" fmla="*/ 145 w 302"/>
                <a:gd name="T35" fmla="*/ 263 h 446"/>
                <a:gd name="T36" fmla="*/ 166 w 302"/>
                <a:gd name="T37" fmla="*/ 241 h 446"/>
                <a:gd name="T38" fmla="*/ 117 w 302"/>
                <a:gd name="T39" fmla="*/ 296 h 446"/>
                <a:gd name="T40" fmla="*/ 210 w 302"/>
                <a:gd name="T41" fmla="*/ 241 h 446"/>
                <a:gd name="T42" fmla="*/ 211 w 302"/>
                <a:gd name="T43" fmla="*/ 204 h 446"/>
                <a:gd name="T44" fmla="*/ 116 w 302"/>
                <a:gd name="T45" fmla="*/ 212 h 446"/>
                <a:gd name="T46" fmla="*/ 48 w 302"/>
                <a:gd name="T47" fmla="*/ 192 h 446"/>
                <a:gd name="T48" fmla="*/ 19 w 302"/>
                <a:gd name="T49" fmla="*/ 190 h 446"/>
                <a:gd name="T50" fmla="*/ 17 w 302"/>
                <a:gd name="T51" fmla="*/ 218 h 446"/>
                <a:gd name="T52" fmla="*/ 40 w 302"/>
                <a:gd name="T53" fmla="*/ 239 h 446"/>
                <a:gd name="T54" fmla="*/ 21 w 302"/>
                <a:gd name="T55" fmla="*/ 265 h 446"/>
                <a:gd name="T56" fmla="*/ 59 w 302"/>
                <a:gd name="T57" fmla="*/ 262 h 446"/>
                <a:gd name="T58" fmla="*/ 77 w 302"/>
                <a:gd name="T59" fmla="*/ 250 h 446"/>
                <a:gd name="T60" fmla="*/ 95 w 302"/>
                <a:gd name="T61" fmla="*/ 223 h 446"/>
                <a:gd name="T62" fmla="*/ 203 w 302"/>
                <a:gd name="T63" fmla="*/ 248 h 446"/>
                <a:gd name="T64" fmla="*/ 219 w 302"/>
                <a:gd name="T65" fmla="*/ 258 h 446"/>
                <a:gd name="T66" fmla="*/ 57 w 302"/>
                <a:gd name="T67" fmla="*/ 191 h 446"/>
                <a:gd name="T68" fmla="*/ 66 w 302"/>
                <a:gd name="T69" fmla="*/ 179 h 446"/>
                <a:gd name="T70" fmla="*/ 84 w 302"/>
                <a:gd name="T71" fmla="*/ 208 h 446"/>
                <a:gd name="T72" fmla="*/ 77 w 302"/>
                <a:gd name="T73" fmla="*/ 225 h 446"/>
                <a:gd name="T74" fmla="*/ 118 w 302"/>
                <a:gd name="T75" fmla="*/ 160 h 446"/>
                <a:gd name="T76" fmla="*/ 154 w 302"/>
                <a:gd name="T77" fmla="*/ 154 h 446"/>
                <a:gd name="T78" fmla="*/ 135 w 302"/>
                <a:gd name="T79" fmla="*/ 144 h 446"/>
                <a:gd name="T80" fmla="*/ 129 w 302"/>
                <a:gd name="T81" fmla="*/ 183 h 446"/>
                <a:gd name="T82" fmla="*/ 205 w 302"/>
                <a:gd name="T83" fmla="*/ 133 h 446"/>
                <a:gd name="T84" fmla="*/ 185 w 302"/>
                <a:gd name="T85" fmla="*/ 93 h 446"/>
                <a:gd name="T86" fmla="*/ 96 w 302"/>
                <a:gd name="T87" fmla="*/ 82 h 446"/>
                <a:gd name="T88" fmla="*/ 30 w 302"/>
                <a:gd name="T89" fmla="*/ 83 h 446"/>
                <a:gd name="T90" fmla="*/ 14 w 302"/>
                <a:gd name="T91" fmla="*/ 102 h 446"/>
                <a:gd name="T92" fmla="*/ 27 w 302"/>
                <a:gd name="T93" fmla="*/ 127 h 446"/>
                <a:gd name="T94" fmla="*/ 0 w 302"/>
                <a:gd name="T95" fmla="*/ 166 h 446"/>
                <a:gd name="T96" fmla="*/ 41 w 302"/>
                <a:gd name="T97" fmla="*/ 160 h 446"/>
                <a:gd name="T98" fmla="*/ 65 w 302"/>
                <a:gd name="T99" fmla="*/ 143 h 446"/>
                <a:gd name="T100" fmla="*/ 91 w 302"/>
                <a:gd name="T101" fmla="*/ 154 h 446"/>
                <a:gd name="T102" fmla="*/ 103 w 302"/>
                <a:gd name="T103" fmla="*/ 148 h 446"/>
                <a:gd name="T104" fmla="*/ 191 w 302"/>
                <a:gd name="T105" fmla="*/ 168 h 446"/>
                <a:gd name="T106" fmla="*/ 56 w 302"/>
                <a:gd name="T107" fmla="*/ 134 h 446"/>
                <a:gd name="T108" fmla="*/ 64 w 302"/>
                <a:gd name="T109" fmla="*/ 82 h 446"/>
                <a:gd name="T110" fmla="*/ 86 w 302"/>
                <a:gd name="T111" fmla="*/ 88 h 446"/>
                <a:gd name="T112" fmla="*/ 63 w 302"/>
                <a:gd name="T113" fmla="*/ 104 h 446"/>
                <a:gd name="T114" fmla="*/ 72 w 302"/>
                <a:gd name="T115" fmla="*/ 113 h 446"/>
                <a:gd name="T116" fmla="*/ 128 w 302"/>
                <a:gd name="T117" fmla="*/ 93 h 446"/>
                <a:gd name="T118" fmla="*/ 130 w 302"/>
                <a:gd name="T119" fmla="*/ 366 h 446"/>
                <a:gd name="T120" fmla="*/ 161 w 302"/>
                <a:gd name="T121" fmla="*/ 3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46">
                  <a:moveTo>
                    <a:pt x="302" y="0"/>
                  </a:moveTo>
                  <a:cubicBezTo>
                    <a:pt x="294" y="0"/>
                    <a:pt x="294" y="0"/>
                    <a:pt x="294" y="0"/>
                  </a:cubicBezTo>
                  <a:cubicBezTo>
                    <a:pt x="294" y="446"/>
                    <a:pt x="294" y="446"/>
                    <a:pt x="294" y="446"/>
                  </a:cubicBezTo>
                  <a:cubicBezTo>
                    <a:pt x="302" y="446"/>
                    <a:pt x="302" y="446"/>
                    <a:pt x="302" y="446"/>
                  </a:cubicBezTo>
                  <a:lnTo>
                    <a:pt x="302" y="0"/>
                  </a:lnTo>
                  <a:close/>
                  <a:moveTo>
                    <a:pt x="223" y="349"/>
                  </a:moveTo>
                  <a:cubicBezTo>
                    <a:pt x="223" y="348"/>
                    <a:pt x="223" y="348"/>
                    <a:pt x="223" y="347"/>
                  </a:cubicBezTo>
                  <a:cubicBezTo>
                    <a:pt x="223" y="344"/>
                    <a:pt x="221" y="341"/>
                    <a:pt x="218" y="341"/>
                  </a:cubicBezTo>
                  <a:cubicBezTo>
                    <a:pt x="212" y="341"/>
                    <a:pt x="212" y="341"/>
                    <a:pt x="212" y="341"/>
                  </a:cubicBezTo>
                  <a:cubicBezTo>
                    <a:pt x="212" y="341"/>
                    <a:pt x="211" y="341"/>
                    <a:pt x="211" y="341"/>
                  </a:cubicBezTo>
                  <a:cubicBezTo>
                    <a:pt x="211" y="341"/>
                    <a:pt x="211" y="341"/>
                    <a:pt x="210" y="340"/>
                  </a:cubicBezTo>
                  <a:cubicBezTo>
                    <a:pt x="207" y="336"/>
                    <a:pt x="207" y="336"/>
                    <a:pt x="207" y="336"/>
                  </a:cubicBezTo>
                  <a:cubicBezTo>
                    <a:pt x="208" y="336"/>
                    <a:pt x="208" y="337"/>
                    <a:pt x="208" y="337"/>
                  </a:cubicBezTo>
                  <a:cubicBezTo>
                    <a:pt x="209" y="337"/>
                    <a:pt x="209" y="337"/>
                    <a:pt x="209" y="337"/>
                  </a:cubicBezTo>
                  <a:cubicBezTo>
                    <a:pt x="217" y="337"/>
                    <a:pt x="217" y="337"/>
                    <a:pt x="217" y="337"/>
                  </a:cubicBezTo>
                  <a:cubicBezTo>
                    <a:pt x="217" y="337"/>
                    <a:pt x="218" y="337"/>
                    <a:pt x="218" y="337"/>
                  </a:cubicBezTo>
                  <a:cubicBezTo>
                    <a:pt x="218" y="337"/>
                    <a:pt x="218" y="338"/>
                    <a:pt x="219" y="338"/>
                  </a:cubicBezTo>
                  <a:cubicBezTo>
                    <a:pt x="215" y="333"/>
                    <a:pt x="215" y="333"/>
                    <a:pt x="215" y="333"/>
                  </a:cubicBezTo>
                  <a:cubicBezTo>
                    <a:pt x="215" y="333"/>
                    <a:pt x="215" y="332"/>
                    <a:pt x="214" y="332"/>
                  </a:cubicBezTo>
                  <a:cubicBezTo>
                    <a:pt x="214" y="332"/>
                    <a:pt x="214" y="332"/>
                    <a:pt x="213" y="332"/>
                  </a:cubicBezTo>
                  <a:cubicBezTo>
                    <a:pt x="206" y="332"/>
                    <a:pt x="206" y="332"/>
                    <a:pt x="206" y="332"/>
                  </a:cubicBezTo>
                  <a:cubicBezTo>
                    <a:pt x="206" y="332"/>
                    <a:pt x="205" y="332"/>
                    <a:pt x="205" y="332"/>
                  </a:cubicBezTo>
                  <a:cubicBezTo>
                    <a:pt x="205" y="332"/>
                    <a:pt x="204" y="331"/>
                    <a:pt x="204" y="331"/>
                  </a:cubicBezTo>
                  <a:cubicBezTo>
                    <a:pt x="201" y="326"/>
                    <a:pt x="201" y="326"/>
                    <a:pt x="201" y="326"/>
                  </a:cubicBezTo>
                  <a:cubicBezTo>
                    <a:pt x="201" y="327"/>
                    <a:pt x="201" y="327"/>
                    <a:pt x="202" y="327"/>
                  </a:cubicBezTo>
                  <a:cubicBezTo>
                    <a:pt x="202" y="327"/>
                    <a:pt x="202" y="327"/>
                    <a:pt x="203" y="327"/>
                  </a:cubicBezTo>
                  <a:cubicBezTo>
                    <a:pt x="210" y="327"/>
                    <a:pt x="210" y="327"/>
                    <a:pt x="210" y="327"/>
                  </a:cubicBezTo>
                  <a:cubicBezTo>
                    <a:pt x="211" y="327"/>
                    <a:pt x="211" y="327"/>
                    <a:pt x="211" y="328"/>
                  </a:cubicBezTo>
                  <a:cubicBezTo>
                    <a:pt x="212" y="328"/>
                    <a:pt x="212" y="328"/>
                    <a:pt x="212" y="328"/>
                  </a:cubicBezTo>
                  <a:cubicBezTo>
                    <a:pt x="209" y="323"/>
                    <a:pt x="209" y="323"/>
                    <a:pt x="209" y="323"/>
                  </a:cubicBezTo>
                  <a:cubicBezTo>
                    <a:pt x="208" y="323"/>
                    <a:pt x="208" y="323"/>
                    <a:pt x="208" y="322"/>
                  </a:cubicBezTo>
                  <a:cubicBezTo>
                    <a:pt x="207" y="322"/>
                    <a:pt x="207" y="322"/>
                    <a:pt x="207" y="322"/>
                  </a:cubicBezTo>
                  <a:cubicBezTo>
                    <a:pt x="201" y="322"/>
                    <a:pt x="201" y="322"/>
                    <a:pt x="201" y="322"/>
                  </a:cubicBezTo>
                  <a:cubicBezTo>
                    <a:pt x="200" y="322"/>
                    <a:pt x="200" y="322"/>
                    <a:pt x="200" y="322"/>
                  </a:cubicBezTo>
                  <a:cubicBezTo>
                    <a:pt x="199" y="322"/>
                    <a:pt x="199" y="322"/>
                    <a:pt x="199" y="321"/>
                  </a:cubicBezTo>
                  <a:cubicBezTo>
                    <a:pt x="195" y="315"/>
                    <a:pt x="195" y="315"/>
                    <a:pt x="195" y="315"/>
                  </a:cubicBezTo>
                  <a:cubicBezTo>
                    <a:pt x="203" y="314"/>
                    <a:pt x="209" y="310"/>
                    <a:pt x="211" y="304"/>
                  </a:cubicBezTo>
                  <a:cubicBezTo>
                    <a:pt x="212" y="296"/>
                    <a:pt x="205" y="289"/>
                    <a:pt x="193" y="287"/>
                  </a:cubicBezTo>
                  <a:cubicBezTo>
                    <a:pt x="192" y="287"/>
                    <a:pt x="190" y="285"/>
                    <a:pt x="190" y="283"/>
                  </a:cubicBezTo>
                  <a:cubicBezTo>
                    <a:pt x="190" y="281"/>
                    <a:pt x="191" y="280"/>
                    <a:pt x="193" y="279"/>
                  </a:cubicBezTo>
                  <a:cubicBezTo>
                    <a:pt x="191" y="279"/>
                    <a:pt x="190" y="279"/>
                    <a:pt x="189" y="279"/>
                  </a:cubicBezTo>
                  <a:cubicBezTo>
                    <a:pt x="184" y="279"/>
                    <a:pt x="180" y="282"/>
                    <a:pt x="180" y="287"/>
                  </a:cubicBezTo>
                  <a:cubicBezTo>
                    <a:pt x="180" y="287"/>
                    <a:pt x="180" y="288"/>
                    <a:pt x="180" y="289"/>
                  </a:cubicBezTo>
                  <a:cubicBezTo>
                    <a:pt x="175" y="291"/>
                    <a:pt x="169" y="296"/>
                    <a:pt x="166" y="300"/>
                  </a:cubicBezTo>
                  <a:cubicBezTo>
                    <a:pt x="170" y="299"/>
                    <a:pt x="174" y="299"/>
                    <a:pt x="179" y="299"/>
                  </a:cubicBezTo>
                  <a:cubicBezTo>
                    <a:pt x="179" y="298"/>
                    <a:pt x="179" y="298"/>
                    <a:pt x="179" y="298"/>
                  </a:cubicBezTo>
                  <a:cubicBezTo>
                    <a:pt x="179" y="294"/>
                    <a:pt x="181" y="292"/>
                    <a:pt x="185" y="292"/>
                  </a:cubicBezTo>
                  <a:cubicBezTo>
                    <a:pt x="185" y="292"/>
                    <a:pt x="185" y="292"/>
                    <a:pt x="185" y="292"/>
                  </a:cubicBezTo>
                  <a:cubicBezTo>
                    <a:pt x="182" y="293"/>
                    <a:pt x="181" y="295"/>
                    <a:pt x="181" y="296"/>
                  </a:cubicBezTo>
                  <a:cubicBezTo>
                    <a:pt x="181" y="298"/>
                    <a:pt x="183" y="300"/>
                    <a:pt x="184" y="300"/>
                  </a:cubicBezTo>
                  <a:cubicBezTo>
                    <a:pt x="185" y="300"/>
                    <a:pt x="186" y="299"/>
                    <a:pt x="186" y="299"/>
                  </a:cubicBezTo>
                  <a:cubicBezTo>
                    <a:pt x="186" y="299"/>
                    <a:pt x="186" y="298"/>
                    <a:pt x="186" y="298"/>
                  </a:cubicBezTo>
                  <a:cubicBezTo>
                    <a:pt x="186" y="295"/>
                    <a:pt x="188" y="293"/>
                    <a:pt x="190" y="293"/>
                  </a:cubicBezTo>
                  <a:cubicBezTo>
                    <a:pt x="191" y="293"/>
                    <a:pt x="191" y="293"/>
                    <a:pt x="191" y="293"/>
                  </a:cubicBezTo>
                  <a:cubicBezTo>
                    <a:pt x="189" y="294"/>
                    <a:pt x="188" y="296"/>
                    <a:pt x="188" y="298"/>
                  </a:cubicBezTo>
                  <a:cubicBezTo>
                    <a:pt x="188" y="301"/>
                    <a:pt x="190" y="303"/>
                    <a:pt x="193" y="303"/>
                  </a:cubicBezTo>
                  <a:cubicBezTo>
                    <a:pt x="193" y="303"/>
                    <a:pt x="194" y="303"/>
                    <a:pt x="194" y="303"/>
                  </a:cubicBezTo>
                  <a:cubicBezTo>
                    <a:pt x="194" y="302"/>
                    <a:pt x="194" y="302"/>
                    <a:pt x="194" y="302"/>
                  </a:cubicBezTo>
                  <a:cubicBezTo>
                    <a:pt x="194" y="300"/>
                    <a:pt x="195" y="298"/>
                    <a:pt x="197" y="298"/>
                  </a:cubicBezTo>
                  <a:cubicBezTo>
                    <a:pt x="199" y="298"/>
                    <a:pt x="201" y="300"/>
                    <a:pt x="201" y="302"/>
                  </a:cubicBezTo>
                  <a:cubicBezTo>
                    <a:pt x="201" y="306"/>
                    <a:pt x="196" y="306"/>
                    <a:pt x="193" y="305"/>
                  </a:cubicBezTo>
                  <a:cubicBezTo>
                    <a:pt x="183" y="303"/>
                    <a:pt x="174" y="301"/>
                    <a:pt x="165" y="303"/>
                  </a:cubicBezTo>
                  <a:cubicBezTo>
                    <a:pt x="154" y="304"/>
                    <a:pt x="135" y="312"/>
                    <a:pt x="116" y="311"/>
                  </a:cubicBezTo>
                  <a:cubicBezTo>
                    <a:pt x="111" y="311"/>
                    <a:pt x="107" y="310"/>
                    <a:pt x="102" y="309"/>
                  </a:cubicBezTo>
                  <a:cubicBezTo>
                    <a:pt x="102" y="310"/>
                    <a:pt x="103" y="310"/>
                    <a:pt x="103" y="310"/>
                  </a:cubicBezTo>
                  <a:cubicBezTo>
                    <a:pt x="105" y="313"/>
                    <a:pt x="106" y="317"/>
                    <a:pt x="104" y="320"/>
                  </a:cubicBezTo>
                  <a:cubicBezTo>
                    <a:pt x="104" y="316"/>
                    <a:pt x="100" y="312"/>
                    <a:pt x="97" y="310"/>
                  </a:cubicBezTo>
                  <a:cubicBezTo>
                    <a:pt x="96" y="309"/>
                    <a:pt x="96" y="309"/>
                    <a:pt x="96" y="307"/>
                  </a:cubicBezTo>
                  <a:cubicBezTo>
                    <a:pt x="97" y="302"/>
                    <a:pt x="97" y="302"/>
                    <a:pt x="97" y="302"/>
                  </a:cubicBezTo>
                  <a:cubicBezTo>
                    <a:pt x="97" y="303"/>
                    <a:pt x="97" y="303"/>
                    <a:pt x="97" y="303"/>
                  </a:cubicBezTo>
                  <a:cubicBezTo>
                    <a:pt x="97" y="304"/>
                    <a:pt x="97" y="304"/>
                    <a:pt x="97" y="304"/>
                  </a:cubicBezTo>
                  <a:cubicBezTo>
                    <a:pt x="99" y="306"/>
                    <a:pt x="99" y="306"/>
                    <a:pt x="99" y="306"/>
                  </a:cubicBezTo>
                  <a:cubicBezTo>
                    <a:pt x="100" y="301"/>
                    <a:pt x="99" y="296"/>
                    <a:pt x="96" y="292"/>
                  </a:cubicBezTo>
                  <a:cubicBezTo>
                    <a:pt x="97" y="288"/>
                    <a:pt x="97" y="285"/>
                    <a:pt x="96" y="281"/>
                  </a:cubicBezTo>
                  <a:cubicBezTo>
                    <a:pt x="96" y="284"/>
                    <a:pt x="95" y="285"/>
                    <a:pt x="93" y="286"/>
                  </a:cubicBezTo>
                  <a:cubicBezTo>
                    <a:pt x="91" y="287"/>
                    <a:pt x="91" y="290"/>
                    <a:pt x="92" y="291"/>
                  </a:cubicBezTo>
                  <a:cubicBezTo>
                    <a:pt x="90" y="290"/>
                    <a:pt x="87" y="287"/>
                    <a:pt x="89" y="284"/>
                  </a:cubicBezTo>
                  <a:cubicBezTo>
                    <a:pt x="90" y="282"/>
                    <a:pt x="95" y="283"/>
                    <a:pt x="96" y="279"/>
                  </a:cubicBezTo>
                  <a:cubicBezTo>
                    <a:pt x="93" y="278"/>
                    <a:pt x="90" y="279"/>
                    <a:pt x="89" y="279"/>
                  </a:cubicBezTo>
                  <a:cubicBezTo>
                    <a:pt x="87" y="277"/>
                    <a:pt x="84" y="276"/>
                    <a:pt x="81" y="276"/>
                  </a:cubicBezTo>
                  <a:cubicBezTo>
                    <a:pt x="79" y="274"/>
                    <a:pt x="76" y="273"/>
                    <a:pt x="72" y="273"/>
                  </a:cubicBezTo>
                  <a:cubicBezTo>
                    <a:pt x="68" y="273"/>
                    <a:pt x="65" y="274"/>
                    <a:pt x="63" y="276"/>
                  </a:cubicBezTo>
                  <a:cubicBezTo>
                    <a:pt x="60" y="276"/>
                    <a:pt x="57" y="277"/>
                    <a:pt x="56" y="279"/>
                  </a:cubicBezTo>
                  <a:cubicBezTo>
                    <a:pt x="55" y="279"/>
                    <a:pt x="52" y="278"/>
                    <a:pt x="48" y="279"/>
                  </a:cubicBezTo>
                  <a:cubicBezTo>
                    <a:pt x="49" y="283"/>
                    <a:pt x="54" y="282"/>
                    <a:pt x="56" y="284"/>
                  </a:cubicBezTo>
                  <a:cubicBezTo>
                    <a:pt x="57" y="287"/>
                    <a:pt x="54" y="290"/>
                    <a:pt x="52" y="291"/>
                  </a:cubicBezTo>
                  <a:cubicBezTo>
                    <a:pt x="54" y="290"/>
                    <a:pt x="53" y="287"/>
                    <a:pt x="51" y="286"/>
                  </a:cubicBezTo>
                  <a:cubicBezTo>
                    <a:pt x="50" y="285"/>
                    <a:pt x="48" y="284"/>
                    <a:pt x="48" y="281"/>
                  </a:cubicBezTo>
                  <a:cubicBezTo>
                    <a:pt x="47" y="285"/>
                    <a:pt x="47" y="288"/>
                    <a:pt x="48" y="292"/>
                  </a:cubicBezTo>
                  <a:cubicBezTo>
                    <a:pt x="45" y="296"/>
                    <a:pt x="44" y="301"/>
                    <a:pt x="45" y="306"/>
                  </a:cubicBezTo>
                  <a:cubicBezTo>
                    <a:pt x="47" y="304"/>
                    <a:pt x="47" y="304"/>
                    <a:pt x="47" y="304"/>
                  </a:cubicBezTo>
                  <a:cubicBezTo>
                    <a:pt x="47" y="304"/>
                    <a:pt x="47" y="304"/>
                    <a:pt x="47" y="303"/>
                  </a:cubicBezTo>
                  <a:cubicBezTo>
                    <a:pt x="48" y="303"/>
                    <a:pt x="48" y="303"/>
                    <a:pt x="47" y="302"/>
                  </a:cubicBezTo>
                  <a:cubicBezTo>
                    <a:pt x="48" y="307"/>
                    <a:pt x="48" y="307"/>
                    <a:pt x="48" y="307"/>
                  </a:cubicBezTo>
                  <a:cubicBezTo>
                    <a:pt x="49" y="309"/>
                    <a:pt x="48" y="309"/>
                    <a:pt x="47" y="310"/>
                  </a:cubicBezTo>
                  <a:cubicBezTo>
                    <a:pt x="44" y="312"/>
                    <a:pt x="40" y="316"/>
                    <a:pt x="40" y="320"/>
                  </a:cubicBezTo>
                  <a:cubicBezTo>
                    <a:pt x="39" y="317"/>
                    <a:pt x="39" y="313"/>
                    <a:pt x="41" y="310"/>
                  </a:cubicBezTo>
                  <a:cubicBezTo>
                    <a:pt x="35" y="307"/>
                    <a:pt x="31" y="302"/>
                    <a:pt x="30" y="301"/>
                  </a:cubicBezTo>
                  <a:cubicBezTo>
                    <a:pt x="28" y="299"/>
                    <a:pt x="29" y="297"/>
                    <a:pt x="30" y="294"/>
                  </a:cubicBezTo>
                  <a:cubicBezTo>
                    <a:pt x="33" y="290"/>
                    <a:pt x="34" y="285"/>
                    <a:pt x="30" y="282"/>
                  </a:cubicBezTo>
                  <a:cubicBezTo>
                    <a:pt x="30" y="282"/>
                    <a:pt x="30" y="282"/>
                    <a:pt x="30" y="282"/>
                  </a:cubicBezTo>
                  <a:cubicBezTo>
                    <a:pt x="30" y="279"/>
                    <a:pt x="28" y="276"/>
                    <a:pt x="25" y="276"/>
                  </a:cubicBezTo>
                  <a:cubicBezTo>
                    <a:pt x="26" y="277"/>
                    <a:pt x="26" y="278"/>
                    <a:pt x="26" y="279"/>
                  </a:cubicBezTo>
                  <a:cubicBezTo>
                    <a:pt x="26" y="280"/>
                    <a:pt x="26" y="281"/>
                    <a:pt x="25" y="282"/>
                  </a:cubicBezTo>
                  <a:cubicBezTo>
                    <a:pt x="26" y="282"/>
                    <a:pt x="26" y="283"/>
                    <a:pt x="26" y="284"/>
                  </a:cubicBezTo>
                  <a:cubicBezTo>
                    <a:pt x="26" y="285"/>
                    <a:pt x="26" y="287"/>
                    <a:pt x="25" y="287"/>
                  </a:cubicBezTo>
                  <a:cubicBezTo>
                    <a:pt x="25" y="287"/>
                    <a:pt x="25" y="286"/>
                    <a:pt x="25" y="286"/>
                  </a:cubicBezTo>
                  <a:cubicBezTo>
                    <a:pt x="25" y="283"/>
                    <a:pt x="23" y="280"/>
                    <a:pt x="20" y="280"/>
                  </a:cubicBezTo>
                  <a:cubicBezTo>
                    <a:pt x="20" y="278"/>
                    <a:pt x="18" y="276"/>
                    <a:pt x="16" y="276"/>
                  </a:cubicBezTo>
                  <a:cubicBezTo>
                    <a:pt x="15" y="276"/>
                    <a:pt x="13" y="277"/>
                    <a:pt x="13" y="277"/>
                  </a:cubicBezTo>
                  <a:cubicBezTo>
                    <a:pt x="14" y="278"/>
                    <a:pt x="16" y="279"/>
                    <a:pt x="16" y="281"/>
                  </a:cubicBezTo>
                  <a:cubicBezTo>
                    <a:pt x="15" y="281"/>
                    <a:pt x="14" y="282"/>
                    <a:pt x="14" y="283"/>
                  </a:cubicBezTo>
                  <a:cubicBezTo>
                    <a:pt x="14" y="283"/>
                    <a:pt x="14" y="283"/>
                    <a:pt x="14" y="283"/>
                  </a:cubicBezTo>
                  <a:cubicBezTo>
                    <a:pt x="17" y="283"/>
                    <a:pt x="20" y="286"/>
                    <a:pt x="20" y="289"/>
                  </a:cubicBezTo>
                  <a:cubicBezTo>
                    <a:pt x="20" y="289"/>
                    <a:pt x="20" y="289"/>
                    <a:pt x="19" y="290"/>
                  </a:cubicBezTo>
                  <a:cubicBezTo>
                    <a:pt x="19" y="288"/>
                    <a:pt x="19" y="287"/>
                    <a:pt x="18" y="286"/>
                  </a:cubicBezTo>
                  <a:cubicBezTo>
                    <a:pt x="16" y="285"/>
                    <a:pt x="14" y="284"/>
                    <a:pt x="11" y="285"/>
                  </a:cubicBezTo>
                  <a:cubicBezTo>
                    <a:pt x="10" y="284"/>
                    <a:pt x="9" y="284"/>
                    <a:pt x="8" y="284"/>
                  </a:cubicBezTo>
                  <a:cubicBezTo>
                    <a:pt x="6" y="284"/>
                    <a:pt x="5" y="284"/>
                    <a:pt x="4" y="286"/>
                  </a:cubicBezTo>
                  <a:cubicBezTo>
                    <a:pt x="5" y="286"/>
                    <a:pt x="7" y="287"/>
                    <a:pt x="8" y="288"/>
                  </a:cubicBezTo>
                  <a:cubicBezTo>
                    <a:pt x="5" y="291"/>
                    <a:pt x="5" y="295"/>
                    <a:pt x="8" y="298"/>
                  </a:cubicBezTo>
                  <a:cubicBezTo>
                    <a:pt x="9" y="299"/>
                    <a:pt x="12" y="300"/>
                    <a:pt x="14" y="299"/>
                  </a:cubicBezTo>
                  <a:cubicBezTo>
                    <a:pt x="14" y="299"/>
                    <a:pt x="14" y="299"/>
                    <a:pt x="15" y="299"/>
                  </a:cubicBezTo>
                  <a:cubicBezTo>
                    <a:pt x="15" y="299"/>
                    <a:pt x="16" y="299"/>
                    <a:pt x="16" y="300"/>
                  </a:cubicBezTo>
                  <a:cubicBezTo>
                    <a:pt x="16" y="301"/>
                    <a:pt x="15" y="302"/>
                    <a:pt x="15" y="302"/>
                  </a:cubicBezTo>
                  <a:cubicBezTo>
                    <a:pt x="14" y="302"/>
                    <a:pt x="14" y="302"/>
                    <a:pt x="14" y="301"/>
                  </a:cubicBezTo>
                  <a:cubicBezTo>
                    <a:pt x="13" y="301"/>
                    <a:pt x="12" y="301"/>
                    <a:pt x="12" y="301"/>
                  </a:cubicBezTo>
                  <a:cubicBezTo>
                    <a:pt x="10" y="301"/>
                    <a:pt x="8" y="302"/>
                    <a:pt x="8" y="304"/>
                  </a:cubicBezTo>
                  <a:cubicBezTo>
                    <a:pt x="8" y="304"/>
                    <a:pt x="8" y="304"/>
                    <a:pt x="8" y="304"/>
                  </a:cubicBezTo>
                  <a:cubicBezTo>
                    <a:pt x="8" y="304"/>
                    <a:pt x="8" y="304"/>
                    <a:pt x="7" y="304"/>
                  </a:cubicBezTo>
                  <a:cubicBezTo>
                    <a:pt x="7" y="304"/>
                    <a:pt x="6" y="304"/>
                    <a:pt x="5" y="303"/>
                  </a:cubicBezTo>
                  <a:cubicBezTo>
                    <a:pt x="5" y="304"/>
                    <a:pt x="5" y="304"/>
                    <a:pt x="5" y="305"/>
                  </a:cubicBezTo>
                  <a:cubicBezTo>
                    <a:pt x="5" y="307"/>
                    <a:pt x="7" y="309"/>
                    <a:pt x="9" y="309"/>
                  </a:cubicBezTo>
                  <a:cubicBezTo>
                    <a:pt x="10" y="311"/>
                    <a:pt x="12" y="313"/>
                    <a:pt x="15" y="313"/>
                  </a:cubicBezTo>
                  <a:cubicBezTo>
                    <a:pt x="17" y="313"/>
                    <a:pt x="18" y="313"/>
                    <a:pt x="19" y="312"/>
                  </a:cubicBezTo>
                  <a:cubicBezTo>
                    <a:pt x="20" y="312"/>
                    <a:pt x="20" y="311"/>
                    <a:pt x="21" y="311"/>
                  </a:cubicBezTo>
                  <a:cubicBezTo>
                    <a:pt x="22" y="311"/>
                    <a:pt x="24" y="313"/>
                    <a:pt x="24" y="314"/>
                  </a:cubicBezTo>
                  <a:cubicBezTo>
                    <a:pt x="24" y="316"/>
                    <a:pt x="23" y="317"/>
                    <a:pt x="22" y="317"/>
                  </a:cubicBezTo>
                  <a:cubicBezTo>
                    <a:pt x="19" y="318"/>
                    <a:pt x="19" y="318"/>
                    <a:pt x="19" y="318"/>
                  </a:cubicBezTo>
                  <a:cubicBezTo>
                    <a:pt x="19" y="318"/>
                    <a:pt x="18" y="318"/>
                    <a:pt x="18" y="318"/>
                  </a:cubicBezTo>
                  <a:cubicBezTo>
                    <a:pt x="18" y="318"/>
                    <a:pt x="17" y="317"/>
                    <a:pt x="17" y="317"/>
                  </a:cubicBezTo>
                  <a:cubicBezTo>
                    <a:pt x="22" y="322"/>
                    <a:pt x="22" y="322"/>
                    <a:pt x="22" y="322"/>
                  </a:cubicBezTo>
                  <a:cubicBezTo>
                    <a:pt x="23" y="322"/>
                    <a:pt x="23" y="323"/>
                    <a:pt x="23" y="323"/>
                  </a:cubicBezTo>
                  <a:cubicBezTo>
                    <a:pt x="24" y="323"/>
                    <a:pt x="24" y="323"/>
                    <a:pt x="24" y="323"/>
                  </a:cubicBezTo>
                  <a:cubicBezTo>
                    <a:pt x="29" y="322"/>
                    <a:pt x="29" y="322"/>
                    <a:pt x="29" y="322"/>
                  </a:cubicBezTo>
                  <a:cubicBezTo>
                    <a:pt x="29" y="322"/>
                    <a:pt x="30" y="322"/>
                    <a:pt x="30" y="322"/>
                  </a:cubicBezTo>
                  <a:cubicBezTo>
                    <a:pt x="30" y="322"/>
                    <a:pt x="31" y="322"/>
                    <a:pt x="31" y="322"/>
                  </a:cubicBezTo>
                  <a:cubicBezTo>
                    <a:pt x="34" y="326"/>
                    <a:pt x="34" y="326"/>
                    <a:pt x="34" y="326"/>
                  </a:cubicBezTo>
                  <a:cubicBezTo>
                    <a:pt x="34" y="325"/>
                    <a:pt x="34" y="325"/>
                    <a:pt x="34" y="325"/>
                  </a:cubicBezTo>
                  <a:cubicBezTo>
                    <a:pt x="33" y="325"/>
                    <a:pt x="33" y="325"/>
                    <a:pt x="32" y="325"/>
                  </a:cubicBezTo>
                  <a:cubicBezTo>
                    <a:pt x="28" y="326"/>
                    <a:pt x="28" y="326"/>
                    <a:pt x="28" y="326"/>
                  </a:cubicBezTo>
                  <a:cubicBezTo>
                    <a:pt x="28" y="326"/>
                    <a:pt x="27" y="326"/>
                    <a:pt x="27" y="326"/>
                  </a:cubicBezTo>
                  <a:cubicBezTo>
                    <a:pt x="27" y="326"/>
                    <a:pt x="26" y="326"/>
                    <a:pt x="26" y="326"/>
                  </a:cubicBezTo>
                  <a:cubicBezTo>
                    <a:pt x="31" y="330"/>
                    <a:pt x="31" y="330"/>
                    <a:pt x="31" y="330"/>
                  </a:cubicBezTo>
                  <a:cubicBezTo>
                    <a:pt x="31" y="330"/>
                    <a:pt x="31" y="331"/>
                    <a:pt x="32" y="331"/>
                  </a:cubicBezTo>
                  <a:cubicBezTo>
                    <a:pt x="32" y="331"/>
                    <a:pt x="33" y="331"/>
                    <a:pt x="33" y="331"/>
                  </a:cubicBezTo>
                  <a:cubicBezTo>
                    <a:pt x="37" y="330"/>
                    <a:pt x="37" y="330"/>
                    <a:pt x="37" y="330"/>
                  </a:cubicBezTo>
                  <a:cubicBezTo>
                    <a:pt x="38" y="330"/>
                    <a:pt x="38" y="330"/>
                    <a:pt x="38" y="330"/>
                  </a:cubicBezTo>
                  <a:cubicBezTo>
                    <a:pt x="39" y="330"/>
                    <a:pt x="39" y="330"/>
                    <a:pt x="39" y="330"/>
                  </a:cubicBezTo>
                  <a:cubicBezTo>
                    <a:pt x="43" y="334"/>
                    <a:pt x="43" y="334"/>
                    <a:pt x="43" y="334"/>
                  </a:cubicBezTo>
                  <a:cubicBezTo>
                    <a:pt x="43" y="333"/>
                    <a:pt x="42" y="333"/>
                    <a:pt x="42" y="333"/>
                  </a:cubicBezTo>
                  <a:cubicBezTo>
                    <a:pt x="42" y="333"/>
                    <a:pt x="41" y="333"/>
                    <a:pt x="41" y="333"/>
                  </a:cubicBezTo>
                  <a:cubicBezTo>
                    <a:pt x="37" y="334"/>
                    <a:pt x="37" y="334"/>
                    <a:pt x="37" y="334"/>
                  </a:cubicBezTo>
                  <a:cubicBezTo>
                    <a:pt x="36" y="334"/>
                    <a:pt x="36" y="334"/>
                    <a:pt x="35" y="334"/>
                  </a:cubicBezTo>
                  <a:cubicBezTo>
                    <a:pt x="35" y="334"/>
                    <a:pt x="35" y="334"/>
                    <a:pt x="35" y="334"/>
                  </a:cubicBezTo>
                  <a:cubicBezTo>
                    <a:pt x="39" y="338"/>
                    <a:pt x="39" y="338"/>
                    <a:pt x="39" y="338"/>
                  </a:cubicBezTo>
                  <a:cubicBezTo>
                    <a:pt x="40" y="338"/>
                    <a:pt x="40" y="339"/>
                    <a:pt x="40" y="339"/>
                  </a:cubicBezTo>
                  <a:cubicBezTo>
                    <a:pt x="41" y="339"/>
                    <a:pt x="41" y="339"/>
                    <a:pt x="41" y="339"/>
                  </a:cubicBezTo>
                  <a:cubicBezTo>
                    <a:pt x="47" y="338"/>
                    <a:pt x="47" y="338"/>
                    <a:pt x="47" y="338"/>
                  </a:cubicBezTo>
                  <a:cubicBezTo>
                    <a:pt x="42" y="340"/>
                    <a:pt x="36" y="344"/>
                    <a:pt x="30" y="347"/>
                  </a:cubicBezTo>
                  <a:cubicBezTo>
                    <a:pt x="27" y="349"/>
                    <a:pt x="23" y="350"/>
                    <a:pt x="19" y="348"/>
                  </a:cubicBezTo>
                  <a:cubicBezTo>
                    <a:pt x="17" y="347"/>
                    <a:pt x="14" y="347"/>
                    <a:pt x="13" y="347"/>
                  </a:cubicBezTo>
                  <a:cubicBezTo>
                    <a:pt x="11" y="348"/>
                    <a:pt x="9" y="349"/>
                    <a:pt x="8" y="351"/>
                  </a:cubicBezTo>
                  <a:cubicBezTo>
                    <a:pt x="9" y="350"/>
                    <a:pt x="10" y="350"/>
                    <a:pt x="11" y="350"/>
                  </a:cubicBezTo>
                  <a:cubicBezTo>
                    <a:pt x="12" y="350"/>
                    <a:pt x="14" y="351"/>
                    <a:pt x="15" y="352"/>
                  </a:cubicBezTo>
                  <a:cubicBezTo>
                    <a:pt x="13" y="351"/>
                    <a:pt x="11" y="351"/>
                    <a:pt x="9" y="352"/>
                  </a:cubicBezTo>
                  <a:cubicBezTo>
                    <a:pt x="4" y="354"/>
                    <a:pt x="2" y="358"/>
                    <a:pt x="3" y="361"/>
                  </a:cubicBezTo>
                  <a:cubicBezTo>
                    <a:pt x="1" y="362"/>
                    <a:pt x="0" y="364"/>
                    <a:pt x="0" y="365"/>
                  </a:cubicBezTo>
                  <a:cubicBezTo>
                    <a:pt x="0" y="367"/>
                    <a:pt x="1" y="368"/>
                    <a:pt x="1" y="368"/>
                  </a:cubicBezTo>
                  <a:cubicBezTo>
                    <a:pt x="2" y="367"/>
                    <a:pt x="3" y="365"/>
                    <a:pt x="5" y="365"/>
                  </a:cubicBezTo>
                  <a:cubicBezTo>
                    <a:pt x="6" y="366"/>
                    <a:pt x="7" y="366"/>
                    <a:pt x="8" y="366"/>
                  </a:cubicBezTo>
                  <a:cubicBezTo>
                    <a:pt x="9" y="366"/>
                    <a:pt x="9" y="365"/>
                    <a:pt x="9" y="365"/>
                  </a:cubicBezTo>
                  <a:cubicBezTo>
                    <a:pt x="9" y="364"/>
                    <a:pt x="9" y="364"/>
                    <a:pt x="9" y="364"/>
                  </a:cubicBezTo>
                  <a:cubicBezTo>
                    <a:pt x="9" y="360"/>
                    <a:pt x="13" y="357"/>
                    <a:pt x="16" y="357"/>
                  </a:cubicBezTo>
                  <a:cubicBezTo>
                    <a:pt x="17" y="357"/>
                    <a:pt x="17" y="357"/>
                    <a:pt x="17" y="357"/>
                  </a:cubicBezTo>
                  <a:cubicBezTo>
                    <a:pt x="14" y="357"/>
                    <a:pt x="12" y="360"/>
                    <a:pt x="12" y="364"/>
                  </a:cubicBezTo>
                  <a:cubicBezTo>
                    <a:pt x="12" y="364"/>
                    <a:pt x="12" y="364"/>
                    <a:pt x="12" y="365"/>
                  </a:cubicBezTo>
                  <a:cubicBezTo>
                    <a:pt x="10" y="365"/>
                    <a:pt x="9" y="367"/>
                    <a:pt x="9" y="369"/>
                  </a:cubicBezTo>
                  <a:cubicBezTo>
                    <a:pt x="9" y="370"/>
                    <a:pt x="10" y="371"/>
                    <a:pt x="10" y="372"/>
                  </a:cubicBezTo>
                  <a:cubicBezTo>
                    <a:pt x="12" y="369"/>
                    <a:pt x="14" y="368"/>
                    <a:pt x="17" y="368"/>
                  </a:cubicBezTo>
                  <a:cubicBezTo>
                    <a:pt x="18" y="368"/>
                    <a:pt x="19" y="368"/>
                    <a:pt x="20" y="368"/>
                  </a:cubicBezTo>
                  <a:cubicBezTo>
                    <a:pt x="21" y="368"/>
                    <a:pt x="21" y="368"/>
                    <a:pt x="22" y="368"/>
                  </a:cubicBezTo>
                  <a:cubicBezTo>
                    <a:pt x="21" y="367"/>
                    <a:pt x="21" y="366"/>
                    <a:pt x="21" y="365"/>
                  </a:cubicBezTo>
                  <a:cubicBezTo>
                    <a:pt x="21" y="362"/>
                    <a:pt x="23" y="359"/>
                    <a:pt x="26" y="359"/>
                  </a:cubicBezTo>
                  <a:cubicBezTo>
                    <a:pt x="27" y="359"/>
                    <a:pt x="27" y="359"/>
                    <a:pt x="27" y="359"/>
                  </a:cubicBezTo>
                  <a:cubicBezTo>
                    <a:pt x="24" y="360"/>
                    <a:pt x="23" y="363"/>
                    <a:pt x="23" y="365"/>
                  </a:cubicBezTo>
                  <a:cubicBezTo>
                    <a:pt x="24" y="367"/>
                    <a:pt x="25" y="368"/>
                    <a:pt x="27" y="368"/>
                  </a:cubicBezTo>
                  <a:cubicBezTo>
                    <a:pt x="27" y="370"/>
                    <a:pt x="27" y="371"/>
                    <a:pt x="26" y="372"/>
                  </a:cubicBezTo>
                  <a:cubicBezTo>
                    <a:pt x="29" y="372"/>
                    <a:pt x="31" y="370"/>
                    <a:pt x="32" y="368"/>
                  </a:cubicBezTo>
                  <a:cubicBezTo>
                    <a:pt x="35" y="367"/>
                    <a:pt x="37" y="364"/>
                    <a:pt x="36" y="362"/>
                  </a:cubicBezTo>
                  <a:cubicBezTo>
                    <a:pt x="36" y="361"/>
                    <a:pt x="35" y="360"/>
                    <a:pt x="35" y="360"/>
                  </a:cubicBezTo>
                  <a:cubicBezTo>
                    <a:pt x="35" y="360"/>
                    <a:pt x="35" y="360"/>
                    <a:pt x="35" y="359"/>
                  </a:cubicBezTo>
                  <a:cubicBezTo>
                    <a:pt x="35" y="358"/>
                    <a:pt x="36" y="357"/>
                    <a:pt x="38" y="357"/>
                  </a:cubicBezTo>
                  <a:cubicBezTo>
                    <a:pt x="39" y="357"/>
                    <a:pt x="41" y="358"/>
                    <a:pt x="41" y="359"/>
                  </a:cubicBezTo>
                  <a:cubicBezTo>
                    <a:pt x="41" y="360"/>
                    <a:pt x="40" y="361"/>
                    <a:pt x="40" y="361"/>
                  </a:cubicBezTo>
                  <a:cubicBezTo>
                    <a:pt x="46" y="361"/>
                    <a:pt x="46" y="361"/>
                    <a:pt x="46" y="361"/>
                  </a:cubicBezTo>
                  <a:cubicBezTo>
                    <a:pt x="46" y="361"/>
                    <a:pt x="47" y="361"/>
                    <a:pt x="47" y="361"/>
                  </a:cubicBezTo>
                  <a:cubicBezTo>
                    <a:pt x="47" y="361"/>
                    <a:pt x="48" y="361"/>
                    <a:pt x="48" y="360"/>
                  </a:cubicBezTo>
                  <a:cubicBezTo>
                    <a:pt x="52" y="355"/>
                    <a:pt x="52" y="355"/>
                    <a:pt x="52" y="355"/>
                  </a:cubicBezTo>
                  <a:cubicBezTo>
                    <a:pt x="52" y="354"/>
                    <a:pt x="52" y="354"/>
                    <a:pt x="52" y="354"/>
                  </a:cubicBezTo>
                  <a:cubicBezTo>
                    <a:pt x="52" y="354"/>
                    <a:pt x="53" y="354"/>
                    <a:pt x="53" y="354"/>
                  </a:cubicBezTo>
                  <a:cubicBezTo>
                    <a:pt x="58" y="354"/>
                    <a:pt x="58" y="354"/>
                    <a:pt x="58" y="354"/>
                  </a:cubicBezTo>
                  <a:cubicBezTo>
                    <a:pt x="57" y="354"/>
                    <a:pt x="57" y="354"/>
                    <a:pt x="57" y="354"/>
                  </a:cubicBezTo>
                  <a:cubicBezTo>
                    <a:pt x="57" y="354"/>
                    <a:pt x="57" y="354"/>
                    <a:pt x="56" y="355"/>
                  </a:cubicBezTo>
                  <a:cubicBezTo>
                    <a:pt x="53" y="360"/>
                    <a:pt x="53" y="360"/>
                    <a:pt x="53" y="360"/>
                  </a:cubicBezTo>
                  <a:cubicBezTo>
                    <a:pt x="52" y="361"/>
                    <a:pt x="52" y="361"/>
                    <a:pt x="52" y="361"/>
                  </a:cubicBezTo>
                  <a:cubicBezTo>
                    <a:pt x="51" y="361"/>
                    <a:pt x="51" y="361"/>
                    <a:pt x="51" y="361"/>
                  </a:cubicBezTo>
                  <a:cubicBezTo>
                    <a:pt x="58" y="361"/>
                    <a:pt x="58" y="361"/>
                    <a:pt x="58" y="361"/>
                  </a:cubicBezTo>
                  <a:cubicBezTo>
                    <a:pt x="58" y="361"/>
                    <a:pt x="59" y="361"/>
                    <a:pt x="59" y="361"/>
                  </a:cubicBezTo>
                  <a:cubicBezTo>
                    <a:pt x="59" y="361"/>
                    <a:pt x="60" y="361"/>
                    <a:pt x="60" y="360"/>
                  </a:cubicBezTo>
                  <a:cubicBezTo>
                    <a:pt x="64" y="354"/>
                    <a:pt x="64" y="354"/>
                    <a:pt x="64" y="354"/>
                  </a:cubicBezTo>
                  <a:cubicBezTo>
                    <a:pt x="61" y="352"/>
                    <a:pt x="60" y="349"/>
                    <a:pt x="60" y="345"/>
                  </a:cubicBezTo>
                  <a:cubicBezTo>
                    <a:pt x="60" y="343"/>
                    <a:pt x="61" y="340"/>
                    <a:pt x="62" y="338"/>
                  </a:cubicBezTo>
                  <a:cubicBezTo>
                    <a:pt x="62" y="338"/>
                    <a:pt x="62" y="338"/>
                    <a:pt x="62" y="338"/>
                  </a:cubicBezTo>
                  <a:cubicBezTo>
                    <a:pt x="62" y="337"/>
                    <a:pt x="62" y="337"/>
                    <a:pt x="61" y="336"/>
                  </a:cubicBezTo>
                  <a:cubicBezTo>
                    <a:pt x="61" y="336"/>
                    <a:pt x="61" y="336"/>
                    <a:pt x="61" y="336"/>
                  </a:cubicBezTo>
                  <a:cubicBezTo>
                    <a:pt x="65" y="339"/>
                    <a:pt x="65" y="339"/>
                    <a:pt x="65" y="339"/>
                  </a:cubicBezTo>
                  <a:cubicBezTo>
                    <a:pt x="65" y="340"/>
                    <a:pt x="65" y="340"/>
                    <a:pt x="65" y="340"/>
                  </a:cubicBezTo>
                  <a:cubicBezTo>
                    <a:pt x="65" y="341"/>
                    <a:pt x="65" y="341"/>
                    <a:pt x="65" y="341"/>
                  </a:cubicBezTo>
                  <a:cubicBezTo>
                    <a:pt x="65" y="342"/>
                    <a:pt x="65" y="342"/>
                    <a:pt x="65" y="342"/>
                  </a:cubicBezTo>
                  <a:cubicBezTo>
                    <a:pt x="65" y="344"/>
                    <a:pt x="63" y="347"/>
                    <a:pt x="67" y="350"/>
                  </a:cubicBezTo>
                  <a:cubicBezTo>
                    <a:pt x="67" y="350"/>
                    <a:pt x="67" y="351"/>
                    <a:pt x="68" y="351"/>
                  </a:cubicBezTo>
                  <a:cubicBezTo>
                    <a:pt x="70" y="352"/>
                    <a:pt x="70" y="352"/>
                    <a:pt x="70" y="352"/>
                  </a:cubicBezTo>
                  <a:cubicBezTo>
                    <a:pt x="70" y="343"/>
                    <a:pt x="70" y="343"/>
                    <a:pt x="70" y="343"/>
                  </a:cubicBezTo>
                  <a:cubicBezTo>
                    <a:pt x="74" y="343"/>
                    <a:pt x="74" y="343"/>
                    <a:pt x="74" y="343"/>
                  </a:cubicBezTo>
                  <a:cubicBezTo>
                    <a:pt x="74" y="353"/>
                    <a:pt x="74" y="353"/>
                    <a:pt x="74" y="353"/>
                  </a:cubicBezTo>
                  <a:cubicBezTo>
                    <a:pt x="74" y="354"/>
                    <a:pt x="74" y="354"/>
                    <a:pt x="74" y="355"/>
                  </a:cubicBezTo>
                  <a:cubicBezTo>
                    <a:pt x="74" y="355"/>
                    <a:pt x="75" y="355"/>
                    <a:pt x="75" y="355"/>
                  </a:cubicBezTo>
                  <a:cubicBezTo>
                    <a:pt x="78" y="358"/>
                    <a:pt x="78" y="358"/>
                    <a:pt x="78" y="358"/>
                  </a:cubicBezTo>
                  <a:cubicBezTo>
                    <a:pt x="79" y="358"/>
                    <a:pt x="79" y="358"/>
                    <a:pt x="79" y="358"/>
                  </a:cubicBezTo>
                  <a:cubicBezTo>
                    <a:pt x="80" y="358"/>
                    <a:pt x="80" y="358"/>
                    <a:pt x="81" y="358"/>
                  </a:cubicBezTo>
                  <a:cubicBezTo>
                    <a:pt x="87" y="355"/>
                    <a:pt x="87" y="355"/>
                    <a:pt x="87" y="355"/>
                  </a:cubicBezTo>
                  <a:cubicBezTo>
                    <a:pt x="87" y="355"/>
                    <a:pt x="86" y="355"/>
                    <a:pt x="86" y="355"/>
                  </a:cubicBezTo>
                  <a:cubicBezTo>
                    <a:pt x="85" y="355"/>
                    <a:pt x="85" y="355"/>
                    <a:pt x="85" y="355"/>
                  </a:cubicBezTo>
                  <a:cubicBezTo>
                    <a:pt x="77" y="350"/>
                    <a:pt x="77" y="350"/>
                    <a:pt x="77" y="350"/>
                  </a:cubicBezTo>
                  <a:cubicBezTo>
                    <a:pt x="81" y="347"/>
                    <a:pt x="79" y="344"/>
                    <a:pt x="79" y="342"/>
                  </a:cubicBezTo>
                  <a:cubicBezTo>
                    <a:pt x="79" y="341"/>
                    <a:pt x="79" y="341"/>
                    <a:pt x="79" y="341"/>
                  </a:cubicBezTo>
                  <a:cubicBezTo>
                    <a:pt x="79" y="341"/>
                    <a:pt x="79" y="341"/>
                    <a:pt x="79" y="340"/>
                  </a:cubicBezTo>
                  <a:cubicBezTo>
                    <a:pt x="79" y="340"/>
                    <a:pt x="79" y="340"/>
                    <a:pt x="80" y="339"/>
                  </a:cubicBezTo>
                  <a:cubicBezTo>
                    <a:pt x="83" y="336"/>
                    <a:pt x="83" y="336"/>
                    <a:pt x="83" y="336"/>
                  </a:cubicBezTo>
                  <a:cubicBezTo>
                    <a:pt x="83" y="336"/>
                    <a:pt x="83" y="336"/>
                    <a:pt x="83" y="336"/>
                  </a:cubicBezTo>
                  <a:cubicBezTo>
                    <a:pt x="83" y="337"/>
                    <a:pt x="83" y="337"/>
                    <a:pt x="83" y="338"/>
                  </a:cubicBezTo>
                  <a:cubicBezTo>
                    <a:pt x="83" y="338"/>
                    <a:pt x="83" y="338"/>
                    <a:pt x="83" y="338"/>
                  </a:cubicBezTo>
                  <a:cubicBezTo>
                    <a:pt x="83" y="341"/>
                    <a:pt x="86" y="346"/>
                    <a:pt x="83" y="348"/>
                  </a:cubicBezTo>
                  <a:cubicBezTo>
                    <a:pt x="90" y="352"/>
                    <a:pt x="90" y="352"/>
                    <a:pt x="90" y="352"/>
                  </a:cubicBezTo>
                  <a:cubicBezTo>
                    <a:pt x="90" y="353"/>
                    <a:pt x="91" y="353"/>
                    <a:pt x="91" y="353"/>
                  </a:cubicBezTo>
                  <a:cubicBezTo>
                    <a:pt x="92" y="353"/>
                    <a:pt x="92" y="353"/>
                    <a:pt x="92" y="353"/>
                  </a:cubicBezTo>
                  <a:cubicBezTo>
                    <a:pt x="99" y="350"/>
                    <a:pt x="99" y="350"/>
                    <a:pt x="99" y="350"/>
                  </a:cubicBezTo>
                  <a:cubicBezTo>
                    <a:pt x="99" y="350"/>
                    <a:pt x="98" y="350"/>
                    <a:pt x="98" y="350"/>
                  </a:cubicBezTo>
                  <a:cubicBezTo>
                    <a:pt x="98" y="350"/>
                    <a:pt x="97" y="350"/>
                    <a:pt x="97" y="350"/>
                  </a:cubicBezTo>
                  <a:cubicBezTo>
                    <a:pt x="90" y="345"/>
                    <a:pt x="90" y="345"/>
                    <a:pt x="90" y="345"/>
                  </a:cubicBezTo>
                  <a:cubicBezTo>
                    <a:pt x="91" y="342"/>
                    <a:pt x="90" y="337"/>
                    <a:pt x="88" y="334"/>
                  </a:cubicBezTo>
                  <a:cubicBezTo>
                    <a:pt x="88" y="333"/>
                    <a:pt x="88" y="333"/>
                    <a:pt x="88" y="333"/>
                  </a:cubicBezTo>
                  <a:cubicBezTo>
                    <a:pt x="88" y="333"/>
                    <a:pt x="88" y="332"/>
                    <a:pt x="88" y="332"/>
                  </a:cubicBezTo>
                  <a:cubicBezTo>
                    <a:pt x="88" y="332"/>
                    <a:pt x="88" y="331"/>
                    <a:pt x="88" y="331"/>
                  </a:cubicBezTo>
                  <a:cubicBezTo>
                    <a:pt x="91" y="327"/>
                    <a:pt x="91" y="327"/>
                    <a:pt x="91" y="327"/>
                  </a:cubicBezTo>
                  <a:cubicBezTo>
                    <a:pt x="90" y="327"/>
                    <a:pt x="90" y="327"/>
                    <a:pt x="90" y="328"/>
                  </a:cubicBezTo>
                  <a:cubicBezTo>
                    <a:pt x="90" y="328"/>
                    <a:pt x="90" y="328"/>
                    <a:pt x="91" y="329"/>
                  </a:cubicBezTo>
                  <a:cubicBezTo>
                    <a:pt x="91" y="330"/>
                    <a:pt x="91" y="330"/>
                    <a:pt x="91" y="330"/>
                  </a:cubicBezTo>
                  <a:cubicBezTo>
                    <a:pt x="92" y="331"/>
                    <a:pt x="92" y="332"/>
                    <a:pt x="93" y="333"/>
                  </a:cubicBezTo>
                  <a:cubicBezTo>
                    <a:pt x="97" y="329"/>
                    <a:pt x="98" y="326"/>
                    <a:pt x="95" y="323"/>
                  </a:cubicBezTo>
                  <a:cubicBezTo>
                    <a:pt x="94" y="322"/>
                    <a:pt x="94" y="322"/>
                    <a:pt x="94" y="322"/>
                  </a:cubicBezTo>
                  <a:cubicBezTo>
                    <a:pt x="94" y="322"/>
                    <a:pt x="94" y="321"/>
                    <a:pt x="94" y="321"/>
                  </a:cubicBezTo>
                  <a:cubicBezTo>
                    <a:pt x="94" y="320"/>
                    <a:pt x="94" y="320"/>
                    <a:pt x="94" y="320"/>
                  </a:cubicBezTo>
                  <a:cubicBezTo>
                    <a:pt x="95" y="315"/>
                    <a:pt x="95" y="315"/>
                    <a:pt x="95" y="315"/>
                  </a:cubicBezTo>
                  <a:cubicBezTo>
                    <a:pt x="95" y="315"/>
                    <a:pt x="95" y="316"/>
                    <a:pt x="95" y="316"/>
                  </a:cubicBezTo>
                  <a:cubicBezTo>
                    <a:pt x="95" y="316"/>
                    <a:pt x="95" y="317"/>
                    <a:pt x="96" y="317"/>
                  </a:cubicBezTo>
                  <a:cubicBezTo>
                    <a:pt x="98" y="320"/>
                    <a:pt x="98" y="320"/>
                    <a:pt x="98" y="320"/>
                  </a:cubicBezTo>
                  <a:cubicBezTo>
                    <a:pt x="103" y="325"/>
                    <a:pt x="100" y="333"/>
                    <a:pt x="94" y="338"/>
                  </a:cubicBezTo>
                  <a:cubicBezTo>
                    <a:pt x="95" y="339"/>
                    <a:pt x="95" y="341"/>
                    <a:pt x="95" y="342"/>
                  </a:cubicBezTo>
                  <a:cubicBezTo>
                    <a:pt x="102" y="347"/>
                    <a:pt x="102" y="347"/>
                    <a:pt x="102" y="347"/>
                  </a:cubicBezTo>
                  <a:cubicBezTo>
                    <a:pt x="103" y="347"/>
                    <a:pt x="103" y="348"/>
                    <a:pt x="103" y="348"/>
                  </a:cubicBezTo>
                  <a:cubicBezTo>
                    <a:pt x="104" y="348"/>
                    <a:pt x="104" y="348"/>
                    <a:pt x="105" y="347"/>
                  </a:cubicBezTo>
                  <a:cubicBezTo>
                    <a:pt x="110" y="345"/>
                    <a:pt x="110" y="345"/>
                    <a:pt x="110" y="345"/>
                  </a:cubicBezTo>
                  <a:cubicBezTo>
                    <a:pt x="110" y="345"/>
                    <a:pt x="110" y="345"/>
                    <a:pt x="109" y="345"/>
                  </a:cubicBezTo>
                  <a:cubicBezTo>
                    <a:pt x="108" y="345"/>
                    <a:pt x="107" y="344"/>
                    <a:pt x="107" y="342"/>
                  </a:cubicBezTo>
                  <a:cubicBezTo>
                    <a:pt x="107" y="341"/>
                    <a:pt x="107" y="340"/>
                    <a:pt x="108" y="340"/>
                  </a:cubicBezTo>
                  <a:cubicBezTo>
                    <a:pt x="130" y="333"/>
                    <a:pt x="150" y="316"/>
                    <a:pt x="163" y="316"/>
                  </a:cubicBezTo>
                  <a:cubicBezTo>
                    <a:pt x="169" y="316"/>
                    <a:pt x="175" y="320"/>
                    <a:pt x="175" y="325"/>
                  </a:cubicBezTo>
                  <a:cubicBezTo>
                    <a:pt x="175" y="326"/>
                    <a:pt x="174" y="327"/>
                    <a:pt x="174" y="327"/>
                  </a:cubicBezTo>
                  <a:cubicBezTo>
                    <a:pt x="171" y="335"/>
                    <a:pt x="175" y="343"/>
                    <a:pt x="186" y="345"/>
                  </a:cubicBezTo>
                  <a:cubicBezTo>
                    <a:pt x="188" y="346"/>
                    <a:pt x="189" y="348"/>
                    <a:pt x="189" y="349"/>
                  </a:cubicBezTo>
                  <a:cubicBezTo>
                    <a:pt x="189" y="350"/>
                    <a:pt x="189" y="350"/>
                    <a:pt x="189" y="350"/>
                  </a:cubicBezTo>
                  <a:cubicBezTo>
                    <a:pt x="189" y="350"/>
                    <a:pt x="190" y="350"/>
                    <a:pt x="190" y="350"/>
                  </a:cubicBezTo>
                  <a:cubicBezTo>
                    <a:pt x="193" y="350"/>
                    <a:pt x="195" y="349"/>
                    <a:pt x="197" y="347"/>
                  </a:cubicBezTo>
                  <a:cubicBezTo>
                    <a:pt x="199" y="347"/>
                    <a:pt x="201" y="347"/>
                    <a:pt x="203" y="346"/>
                  </a:cubicBezTo>
                  <a:cubicBezTo>
                    <a:pt x="203" y="347"/>
                    <a:pt x="203" y="347"/>
                    <a:pt x="203" y="348"/>
                  </a:cubicBezTo>
                  <a:cubicBezTo>
                    <a:pt x="204" y="350"/>
                    <a:pt x="203" y="352"/>
                    <a:pt x="202" y="353"/>
                  </a:cubicBezTo>
                  <a:cubicBezTo>
                    <a:pt x="199" y="354"/>
                    <a:pt x="196" y="353"/>
                    <a:pt x="194" y="353"/>
                  </a:cubicBezTo>
                  <a:cubicBezTo>
                    <a:pt x="189" y="353"/>
                    <a:pt x="186" y="356"/>
                    <a:pt x="186" y="361"/>
                  </a:cubicBezTo>
                  <a:cubicBezTo>
                    <a:pt x="186" y="361"/>
                    <a:pt x="186" y="361"/>
                    <a:pt x="186" y="362"/>
                  </a:cubicBezTo>
                  <a:cubicBezTo>
                    <a:pt x="185" y="363"/>
                    <a:pt x="184" y="364"/>
                    <a:pt x="184" y="366"/>
                  </a:cubicBezTo>
                  <a:cubicBezTo>
                    <a:pt x="184" y="367"/>
                    <a:pt x="184" y="368"/>
                    <a:pt x="184" y="368"/>
                  </a:cubicBezTo>
                  <a:cubicBezTo>
                    <a:pt x="186" y="367"/>
                    <a:pt x="187" y="365"/>
                    <a:pt x="189" y="365"/>
                  </a:cubicBezTo>
                  <a:cubicBezTo>
                    <a:pt x="190" y="361"/>
                    <a:pt x="193" y="358"/>
                    <a:pt x="197" y="358"/>
                  </a:cubicBezTo>
                  <a:cubicBezTo>
                    <a:pt x="197" y="358"/>
                    <a:pt x="198" y="358"/>
                    <a:pt x="198" y="358"/>
                  </a:cubicBezTo>
                  <a:cubicBezTo>
                    <a:pt x="194" y="359"/>
                    <a:pt x="191" y="362"/>
                    <a:pt x="191" y="366"/>
                  </a:cubicBezTo>
                  <a:cubicBezTo>
                    <a:pt x="191" y="366"/>
                    <a:pt x="191" y="367"/>
                    <a:pt x="191" y="367"/>
                  </a:cubicBezTo>
                  <a:cubicBezTo>
                    <a:pt x="191" y="367"/>
                    <a:pt x="191" y="368"/>
                    <a:pt x="191" y="369"/>
                  </a:cubicBezTo>
                  <a:cubicBezTo>
                    <a:pt x="191" y="370"/>
                    <a:pt x="191" y="371"/>
                    <a:pt x="192" y="372"/>
                  </a:cubicBezTo>
                  <a:cubicBezTo>
                    <a:pt x="193" y="370"/>
                    <a:pt x="194" y="369"/>
                    <a:pt x="197" y="368"/>
                  </a:cubicBezTo>
                  <a:cubicBezTo>
                    <a:pt x="198" y="367"/>
                    <a:pt x="200" y="367"/>
                    <a:pt x="201" y="367"/>
                  </a:cubicBezTo>
                  <a:cubicBezTo>
                    <a:pt x="201" y="367"/>
                    <a:pt x="201" y="366"/>
                    <a:pt x="201" y="365"/>
                  </a:cubicBezTo>
                  <a:cubicBezTo>
                    <a:pt x="201" y="362"/>
                    <a:pt x="204" y="359"/>
                    <a:pt x="207" y="359"/>
                  </a:cubicBezTo>
                  <a:cubicBezTo>
                    <a:pt x="208" y="359"/>
                    <a:pt x="208" y="359"/>
                    <a:pt x="208" y="359"/>
                  </a:cubicBezTo>
                  <a:cubicBezTo>
                    <a:pt x="206" y="360"/>
                    <a:pt x="204" y="362"/>
                    <a:pt x="204" y="364"/>
                  </a:cubicBezTo>
                  <a:cubicBezTo>
                    <a:pt x="204" y="366"/>
                    <a:pt x="205" y="367"/>
                    <a:pt x="206" y="368"/>
                  </a:cubicBezTo>
                  <a:cubicBezTo>
                    <a:pt x="206" y="368"/>
                    <a:pt x="206" y="368"/>
                    <a:pt x="206" y="368"/>
                  </a:cubicBezTo>
                  <a:cubicBezTo>
                    <a:pt x="206" y="370"/>
                    <a:pt x="207" y="371"/>
                    <a:pt x="208" y="372"/>
                  </a:cubicBezTo>
                  <a:cubicBezTo>
                    <a:pt x="208" y="370"/>
                    <a:pt x="210" y="368"/>
                    <a:pt x="212" y="368"/>
                  </a:cubicBezTo>
                  <a:cubicBezTo>
                    <a:pt x="215" y="368"/>
                    <a:pt x="216" y="368"/>
                    <a:pt x="218" y="367"/>
                  </a:cubicBezTo>
                  <a:cubicBezTo>
                    <a:pt x="220" y="366"/>
                    <a:pt x="221" y="364"/>
                    <a:pt x="221" y="362"/>
                  </a:cubicBezTo>
                  <a:cubicBezTo>
                    <a:pt x="221" y="360"/>
                    <a:pt x="220" y="359"/>
                    <a:pt x="219" y="358"/>
                  </a:cubicBezTo>
                  <a:cubicBezTo>
                    <a:pt x="220" y="355"/>
                    <a:pt x="220" y="351"/>
                    <a:pt x="219" y="347"/>
                  </a:cubicBezTo>
                  <a:cubicBezTo>
                    <a:pt x="219" y="347"/>
                    <a:pt x="219" y="347"/>
                    <a:pt x="219" y="347"/>
                  </a:cubicBezTo>
                  <a:cubicBezTo>
                    <a:pt x="221" y="347"/>
                    <a:pt x="222" y="348"/>
                    <a:pt x="223" y="349"/>
                  </a:cubicBezTo>
                  <a:moveTo>
                    <a:pt x="53" y="330"/>
                  </a:moveTo>
                  <a:cubicBezTo>
                    <a:pt x="54" y="329"/>
                    <a:pt x="54" y="329"/>
                    <a:pt x="54" y="329"/>
                  </a:cubicBezTo>
                  <a:cubicBezTo>
                    <a:pt x="54" y="328"/>
                    <a:pt x="54" y="328"/>
                    <a:pt x="54" y="328"/>
                  </a:cubicBezTo>
                  <a:cubicBezTo>
                    <a:pt x="54" y="327"/>
                    <a:pt x="54" y="327"/>
                    <a:pt x="54" y="327"/>
                  </a:cubicBezTo>
                  <a:cubicBezTo>
                    <a:pt x="56" y="331"/>
                    <a:pt x="56" y="331"/>
                    <a:pt x="56" y="331"/>
                  </a:cubicBezTo>
                  <a:cubicBezTo>
                    <a:pt x="56" y="331"/>
                    <a:pt x="56" y="332"/>
                    <a:pt x="56" y="332"/>
                  </a:cubicBezTo>
                  <a:cubicBezTo>
                    <a:pt x="56" y="332"/>
                    <a:pt x="56" y="333"/>
                    <a:pt x="56" y="333"/>
                  </a:cubicBezTo>
                  <a:cubicBezTo>
                    <a:pt x="56" y="334"/>
                    <a:pt x="56" y="334"/>
                    <a:pt x="56" y="334"/>
                  </a:cubicBezTo>
                  <a:cubicBezTo>
                    <a:pt x="54" y="337"/>
                    <a:pt x="53" y="342"/>
                    <a:pt x="55" y="345"/>
                  </a:cubicBezTo>
                  <a:cubicBezTo>
                    <a:pt x="51" y="344"/>
                    <a:pt x="50" y="341"/>
                    <a:pt x="50" y="338"/>
                  </a:cubicBezTo>
                  <a:cubicBezTo>
                    <a:pt x="43" y="332"/>
                    <a:pt x="41" y="325"/>
                    <a:pt x="46" y="319"/>
                  </a:cubicBezTo>
                  <a:cubicBezTo>
                    <a:pt x="49" y="316"/>
                    <a:pt x="49" y="316"/>
                    <a:pt x="49" y="316"/>
                  </a:cubicBezTo>
                  <a:cubicBezTo>
                    <a:pt x="49" y="316"/>
                    <a:pt x="49" y="316"/>
                    <a:pt x="49" y="315"/>
                  </a:cubicBezTo>
                  <a:cubicBezTo>
                    <a:pt x="49" y="315"/>
                    <a:pt x="49" y="315"/>
                    <a:pt x="49" y="314"/>
                  </a:cubicBezTo>
                  <a:cubicBezTo>
                    <a:pt x="51" y="319"/>
                    <a:pt x="51" y="319"/>
                    <a:pt x="51" y="319"/>
                  </a:cubicBezTo>
                  <a:cubicBezTo>
                    <a:pt x="51" y="320"/>
                    <a:pt x="51" y="320"/>
                    <a:pt x="51" y="320"/>
                  </a:cubicBezTo>
                  <a:cubicBezTo>
                    <a:pt x="51" y="321"/>
                    <a:pt x="50" y="321"/>
                    <a:pt x="50" y="321"/>
                  </a:cubicBezTo>
                  <a:cubicBezTo>
                    <a:pt x="49" y="322"/>
                    <a:pt x="49" y="322"/>
                    <a:pt x="49" y="322"/>
                  </a:cubicBezTo>
                  <a:cubicBezTo>
                    <a:pt x="47" y="325"/>
                    <a:pt x="48" y="329"/>
                    <a:pt x="52" y="333"/>
                  </a:cubicBezTo>
                  <a:cubicBezTo>
                    <a:pt x="52" y="332"/>
                    <a:pt x="52" y="331"/>
                    <a:pt x="53" y="330"/>
                  </a:cubicBezTo>
                  <a:moveTo>
                    <a:pt x="62" y="295"/>
                  </a:moveTo>
                  <a:cubicBezTo>
                    <a:pt x="60" y="295"/>
                    <a:pt x="60" y="295"/>
                    <a:pt x="60" y="295"/>
                  </a:cubicBezTo>
                  <a:cubicBezTo>
                    <a:pt x="59" y="295"/>
                    <a:pt x="57" y="292"/>
                    <a:pt x="57" y="290"/>
                  </a:cubicBezTo>
                  <a:cubicBezTo>
                    <a:pt x="58" y="291"/>
                    <a:pt x="59" y="292"/>
                    <a:pt x="60" y="292"/>
                  </a:cubicBezTo>
                  <a:cubicBezTo>
                    <a:pt x="68" y="292"/>
                    <a:pt x="68" y="292"/>
                    <a:pt x="68" y="292"/>
                  </a:cubicBezTo>
                  <a:cubicBezTo>
                    <a:pt x="69" y="292"/>
                    <a:pt x="69" y="292"/>
                    <a:pt x="70" y="293"/>
                  </a:cubicBezTo>
                  <a:cubicBezTo>
                    <a:pt x="70" y="294"/>
                    <a:pt x="70" y="295"/>
                    <a:pt x="70" y="296"/>
                  </a:cubicBezTo>
                  <a:cubicBezTo>
                    <a:pt x="69" y="295"/>
                    <a:pt x="69" y="295"/>
                    <a:pt x="68" y="295"/>
                  </a:cubicBezTo>
                  <a:cubicBezTo>
                    <a:pt x="66" y="295"/>
                    <a:pt x="66" y="295"/>
                    <a:pt x="66" y="295"/>
                  </a:cubicBezTo>
                  <a:cubicBezTo>
                    <a:pt x="67" y="295"/>
                    <a:pt x="67" y="296"/>
                    <a:pt x="67" y="297"/>
                  </a:cubicBezTo>
                  <a:cubicBezTo>
                    <a:pt x="67" y="298"/>
                    <a:pt x="66" y="299"/>
                    <a:pt x="64" y="299"/>
                  </a:cubicBezTo>
                  <a:cubicBezTo>
                    <a:pt x="63" y="299"/>
                    <a:pt x="61" y="298"/>
                    <a:pt x="61" y="297"/>
                  </a:cubicBezTo>
                  <a:cubicBezTo>
                    <a:pt x="61" y="296"/>
                    <a:pt x="62" y="295"/>
                    <a:pt x="62" y="295"/>
                  </a:cubicBezTo>
                  <a:moveTo>
                    <a:pt x="64" y="281"/>
                  </a:moveTo>
                  <a:cubicBezTo>
                    <a:pt x="67" y="285"/>
                    <a:pt x="67" y="285"/>
                    <a:pt x="67" y="285"/>
                  </a:cubicBezTo>
                  <a:cubicBezTo>
                    <a:pt x="68" y="286"/>
                    <a:pt x="68" y="287"/>
                    <a:pt x="69" y="287"/>
                  </a:cubicBezTo>
                  <a:cubicBezTo>
                    <a:pt x="66" y="287"/>
                    <a:pt x="66" y="287"/>
                    <a:pt x="66" y="287"/>
                  </a:cubicBezTo>
                  <a:cubicBezTo>
                    <a:pt x="65" y="287"/>
                    <a:pt x="64" y="286"/>
                    <a:pt x="63" y="285"/>
                  </a:cubicBezTo>
                  <a:cubicBezTo>
                    <a:pt x="60" y="281"/>
                    <a:pt x="60" y="281"/>
                    <a:pt x="60" y="281"/>
                  </a:cubicBezTo>
                  <a:cubicBezTo>
                    <a:pt x="60" y="281"/>
                    <a:pt x="59" y="280"/>
                    <a:pt x="59" y="280"/>
                  </a:cubicBezTo>
                  <a:cubicBezTo>
                    <a:pt x="62" y="280"/>
                    <a:pt x="62" y="280"/>
                    <a:pt x="62" y="280"/>
                  </a:cubicBezTo>
                  <a:cubicBezTo>
                    <a:pt x="62" y="280"/>
                    <a:pt x="63" y="280"/>
                    <a:pt x="64" y="281"/>
                  </a:cubicBezTo>
                  <a:moveTo>
                    <a:pt x="73" y="280"/>
                  </a:moveTo>
                  <a:cubicBezTo>
                    <a:pt x="76" y="286"/>
                    <a:pt x="76" y="286"/>
                    <a:pt x="76" y="286"/>
                  </a:cubicBezTo>
                  <a:cubicBezTo>
                    <a:pt x="77" y="287"/>
                    <a:pt x="78" y="287"/>
                    <a:pt x="78" y="287"/>
                  </a:cubicBezTo>
                  <a:cubicBezTo>
                    <a:pt x="75" y="287"/>
                    <a:pt x="75" y="287"/>
                    <a:pt x="75" y="287"/>
                  </a:cubicBezTo>
                  <a:cubicBezTo>
                    <a:pt x="74" y="287"/>
                    <a:pt x="73" y="287"/>
                    <a:pt x="72" y="286"/>
                  </a:cubicBezTo>
                  <a:cubicBezTo>
                    <a:pt x="69" y="281"/>
                    <a:pt x="69" y="281"/>
                    <a:pt x="69" y="281"/>
                  </a:cubicBezTo>
                  <a:cubicBezTo>
                    <a:pt x="68" y="279"/>
                    <a:pt x="68" y="279"/>
                    <a:pt x="66" y="279"/>
                  </a:cubicBezTo>
                  <a:cubicBezTo>
                    <a:pt x="69" y="279"/>
                    <a:pt x="69" y="279"/>
                    <a:pt x="69" y="279"/>
                  </a:cubicBezTo>
                  <a:cubicBezTo>
                    <a:pt x="71" y="279"/>
                    <a:pt x="72" y="279"/>
                    <a:pt x="73" y="280"/>
                  </a:cubicBezTo>
                  <a:moveTo>
                    <a:pt x="86" y="287"/>
                  </a:moveTo>
                  <a:cubicBezTo>
                    <a:pt x="84" y="287"/>
                    <a:pt x="84" y="287"/>
                    <a:pt x="84" y="287"/>
                  </a:cubicBezTo>
                  <a:cubicBezTo>
                    <a:pt x="82" y="287"/>
                    <a:pt x="81" y="286"/>
                    <a:pt x="81" y="285"/>
                  </a:cubicBezTo>
                  <a:cubicBezTo>
                    <a:pt x="78" y="281"/>
                    <a:pt x="78" y="281"/>
                    <a:pt x="78" y="281"/>
                  </a:cubicBezTo>
                  <a:cubicBezTo>
                    <a:pt x="77" y="281"/>
                    <a:pt x="77" y="280"/>
                    <a:pt x="76" y="280"/>
                  </a:cubicBezTo>
                  <a:cubicBezTo>
                    <a:pt x="79" y="280"/>
                    <a:pt x="79" y="280"/>
                    <a:pt x="79" y="280"/>
                  </a:cubicBezTo>
                  <a:cubicBezTo>
                    <a:pt x="80" y="280"/>
                    <a:pt x="81" y="280"/>
                    <a:pt x="81" y="281"/>
                  </a:cubicBezTo>
                  <a:cubicBezTo>
                    <a:pt x="84" y="285"/>
                    <a:pt x="84" y="285"/>
                    <a:pt x="84" y="285"/>
                  </a:cubicBezTo>
                  <a:cubicBezTo>
                    <a:pt x="85" y="286"/>
                    <a:pt x="85" y="287"/>
                    <a:pt x="86" y="287"/>
                  </a:cubicBezTo>
                  <a:moveTo>
                    <a:pt x="87" y="290"/>
                  </a:moveTo>
                  <a:cubicBezTo>
                    <a:pt x="87" y="292"/>
                    <a:pt x="86" y="295"/>
                    <a:pt x="84" y="295"/>
                  </a:cubicBezTo>
                  <a:cubicBezTo>
                    <a:pt x="82" y="295"/>
                    <a:pt x="82" y="295"/>
                    <a:pt x="82" y="295"/>
                  </a:cubicBezTo>
                  <a:cubicBezTo>
                    <a:pt x="83" y="295"/>
                    <a:pt x="83" y="296"/>
                    <a:pt x="83" y="297"/>
                  </a:cubicBezTo>
                  <a:cubicBezTo>
                    <a:pt x="83" y="298"/>
                    <a:pt x="82" y="299"/>
                    <a:pt x="80" y="299"/>
                  </a:cubicBezTo>
                  <a:cubicBezTo>
                    <a:pt x="78" y="299"/>
                    <a:pt x="77" y="298"/>
                    <a:pt x="77" y="297"/>
                  </a:cubicBezTo>
                  <a:cubicBezTo>
                    <a:pt x="77" y="296"/>
                    <a:pt x="77" y="295"/>
                    <a:pt x="78" y="295"/>
                  </a:cubicBezTo>
                  <a:cubicBezTo>
                    <a:pt x="76" y="295"/>
                    <a:pt x="76" y="295"/>
                    <a:pt x="76" y="295"/>
                  </a:cubicBezTo>
                  <a:cubicBezTo>
                    <a:pt x="76" y="295"/>
                    <a:pt x="75" y="295"/>
                    <a:pt x="75" y="296"/>
                  </a:cubicBezTo>
                  <a:cubicBezTo>
                    <a:pt x="75" y="295"/>
                    <a:pt x="74" y="294"/>
                    <a:pt x="75" y="293"/>
                  </a:cubicBezTo>
                  <a:cubicBezTo>
                    <a:pt x="75" y="292"/>
                    <a:pt x="76" y="292"/>
                    <a:pt x="76" y="292"/>
                  </a:cubicBezTo>
                  <a:cubicBezTo>
                    <a:pt x="84" y="292"/>
                    <a:pt x="84" y="292"/>
                    <a:pt x="84" y="292"/>
                  </a:cubicBezTo>
                  <a:cubicBezTo>
                    <a:pt x="85" y="292"/>
                    <a:pt x="86" y="291"/>
                    <a:pt x="87" y="290"/>
                  </a:cubicBezTo>
                  <a:moveTo>
                    <a:pt x="85" y="306"/>
                  </a:moveTo>
                  <a:cubicBezTo>
                    <a:pt x="84" y="307"/>
                    <a:pt x="84" y="307"/>
                    <a:pt x="84" y="307"/>
                  </a:cubicBezTo>
                  <a:cubicBezTo>
                    <a:pt x="84" y="310"/>
                    <a:pt x="83" y="312"/>
                    <a:pt x="81" y="312"/>
                  </a:cubicBezTo>
                  <a:cubicBezTo>
                    <a:pt x="81" y="315"/>
                    <a:pt x="80" y="317"/>
                    <a:pt x="79" y="320"/>
                  </a:cubicBezTo>
                  <a:cubicBezTo>
                    <a:pt x="82" y="325"/>
                    <a:pt x="80" y="328"/>
                    <a:pt x="78" y="329"/>
                  </a:cubicBezTo>
                  <a:cubicBezTo>
                    <a:pt x="76" y="330"/>
                    <a:pt x="74" y="329"/>
                    <a:pt x="72" y="329"/>
                  </a:cubicBezTo>
                  <a:cubicBezTo>
                    <a:pt x="70" y="329"/>
                    <a:pt x="68" y="330"/>
                    <a:pt x="66" y="329"/>
                  </a:cubicBezTo>
                  <a:cubicBezTo>
                    <a:pt x="64" y="328"/>
                    <a:pt x="63" y="325"/>
                    <a:pt x="65" y="320"/>
                  </a:cubicBezTo>
                  <a:cubicBezTo>
                    <a:pt x="64" y="317"/>
                    <a:pt x="64" y="315"/>
                    <a:pt x="64" y="312"/>
                  </a:cubicBezTo>
                  <a:cubicBezTo>
                    <a:pt x="62" y="312"/>
                    <a:pt x="60" y="310"/>
                    <a:pt x="60" y="307"/>
                  </a:cubicBezTo>
                  <a:cubicBezTo>
                    <a:pt x="60" y="307"/>
                    <a:pt x="60" y="307"/>
                    <a:pt x="59" y="306"/>
                  </a:cubicBezTo>
                  <a:cubicBezTo>
                    <a:pt x="52" y="304"/>
                    <a:pt x="51" y="295"/>
                    <a:pt x="55" y="292"/>
                  </a:cubicBezTo>
                  <a:cubicBezTo>
                    <a:pt x="55" y="297"/>
                    <a:pt x="54" y="303"/>
                    <a:pt x="63" y="303"/>
                  </a:cubicBezTo>
                  <a:cubicBezTo>
                    <a:pt x="63" y="308"/>
                    <a:pt x="65" y="310"/>
                    <a:pt x="67" y="310"/>
                  </a:cubicBezTo>
                  <a:cubicBezTo>
                    <a:pt x="69" y="310"/>
                    <a:pt x="70" y="309"/>
                    <a:pt x="70" y="309"/>
                  </a:cubicBezTo>
                  <a:cubicBezTo>
                    <a:pt x="72" y="308"/>
                    <a:pt x="71" y="307"/>
                    <a:pt x="70" y="306"/>
                  </a:cubicBezTo>
                  <a:cubicBezTo>
                    <a:pt x="69" y="305"/>
                    <a:pt x="69" y="304"/>
                    <a:pt x="69" y="302"/>
                  </a:cubicBezTo>
                  <a:cubicBezTo>
                    <a:pt x="69" y="302"/>
                    <a:pt x="69" y="302"/>
                    <a:pt x="69" y="302"/>
                  </a:cubicBezTo>
                  <a:cubicBezTo>
                    <a:pt x="72" y="302"/>
                    <a:pt x="72" y="302"/>
                    <a:pt x="72" y="302"/>
                  </a:cubicBezTo>
                  <a:cubicBezTo>
                    <a:pt x="75" y="302"/>
                    <a:pt x="75" y="302"/>
                    <a:pt x="75" y="302"/>
                  </a:cubicBezTo>
                  <a:cubicBezTo>
                    <a:pt x="75" y="302"/>
                    <a:pt x="75" y="302"/>
                    <a:pt x="75" y="302"/>
                  </a:cubicBezTo>
                  <a:cubicBezTo>
                    <a:pt x="76" y="304"/>
                    <a:pt x="75" y="305"/>
                    <a:pt x="74" y="306"/>
                  </a:cubicBezTo>
                  <a:cubicBezTo>
                    <a:pt x="74" y="307"/>
                    <a:pt x="73" y="308"/>
                    <a:pt x="74" y="309"/>
                  </a:cubicBezTo>
                  <a:cubicBezTo>
                    <a:pt x="75" y="309"/>
                    <a:pt x="76" y="310"/>
                    <a:pt x="77" y="310"/>
                  </a:cubicBezTo>
                  <a:cubicBezTo>
                    <a:pt x="80" y="310"/>
                    <a:pt x="82" y="308"/>
                    <a:pt x="81" y="303"/>
                  </a:cubicBezTo>
                  <a:cubicBezTo>
                    <a:pt x="90" y="303"/>
                    <a:pt x="90" y="297"/>
                    <a:pt x="89" y="292"/>
                  </a:cubicBezTo>
                  <a:cubicBezTo>
                    <a:pt x="93" y="295"/>
                    <a:pt x="92" y="304"/>
                    <a:pt x="85" y="306"/>
                  </a:cubicBezTo>
                  <a:moveTo>
                    <a:pt x="77" y="324"/>
                  </a:moveTo>
                  <a:cubicBezTo>
                    <a:pt x="78" y="322"/>
                    <a:pt x="75" y="321"/>
                    <a:pt x="72" y="321"/>
                  </a:cubicBezTo>
                  <a:cubicBezTo>
                    <a:pt x="69" y="321"/>
                    <a:pt x="67" y="322"/>
                    <a:pt x="67" y="324"/>
                  </a:cubicBezTo>
                  <a:cubicBezTo>
                    <a:pt x="67" y="327"/>
                    <a:pt x="70" y="326"/>
                    <a:pt x="72" y="326"/>
                  </a:cubicBezTo>
                  <a:cubicBezTo>
                    <a:pt x="74" y="326"/>
                    <a:pt x="77" y="327"/>
                    <a:pt x="77" y="324"/>
                  </a:cubicBezTo>
                  <a:moveTo>
                    <a:pt x="76" y="318"/>
                  </a:moveTo>
                  <a:cubicBezTo>
                    <a:pt x="77" y="316"/>
                    <a:pt x="77" y="314"/>
                    <a:pt x="77" y="312"/>
                  </a:cubicBezTo>
                  <a:cubicBezTo>
                    <a:pt x="75" y="314"/>
                    <a:pt x="75" y="314"/>
                    <a:pt x="75" y="314"/>
                  </a:cubicBezTo>
                  <a:cubicBezTo>
                    <a:pt x="75" y="313"/>
                    <a:pt x="74" y="313"/>
                    <a:pt x="74" y="312"/>
                  </a:cubicBezTo>
                  <a:cubicBezTo>
                    <a:pt x="74" y="312"/>
                    <a:pt x="74" y="312"/>
                    <a:pt x="73" y="312"/>
                  </a:cubicBezTo>
                  <a:cubicBezTo>
                    <a:pt x="73" y="312"/>
                    <a:pt x="73" y="312"/>
                    <a:pt x="73" y="312"/>
                  </a:cubicBezTo>
                  <a:cubicBezTo>
                    <a:pt x="73" y="312"/>
                    <a:pt x="72" y="312"/>
                    <a:pt x="72" y="312"/>
                  </a:cubicBezTo>
                  <a:cubicBezTo>
                    <a:pt x="72" y="312"/>
                    <a:pt x="72" y="312"/>
                    <a:pt x="71" y="312"/>
                  </a:cubicBezTo>
                  <a:cubicBezTo>
                    <a:pt x="71" y="312"/>
                    <a:pt x="71" y="312"/>
                    <a:pt x="71" y="312"/>
                  </a:cubicBezTo>
                  <a:cubicBezTo>
                    <a:pt x="71" y="312"/>
                    <a:pt x="70" y="312"/>
                    <a:pt x="70" y="312"/>
                  </a:cubicBezTo>
                  <a:cubicBezTo>
                    <a:pt x="70" y="313"/>
                    <a:pt x="70" y="313"/>
                    <a:pt x="69" y="314"/>
                  </a:cubicBezTo>
                  <a:cubicBezTo>
                    <a:pt x="67" y="312"/>
                    <a:pt x="67" y="312"/>
                    <a:pt x="67" y="312"/>
                  </a:cubicBezTo>
                  <a:cubicBezTo>
                    <a:pt x="67" y="314"/>
                    <a:pt x="67" y="316"/>
                    <a:pt x="68" y="318"/>
                  </a:cubicBezTo>
                  <a:cubicBezTo>
                    <a:pt x="69" y="318"/>
                    <a:pt x="71" y="318"/>
                    <a:pt x="72" y="318"/>
                  </a:cubicBezTo>
                  <a:cubicBezTo>
                    <a:pt x="74" y="318"/>
                    <a:pt x="75" y="318"/>
                    <a:pt x="76" y="318"/>
                  </a:cubicBezTo>
                  <a:moveTo>
                    <a:pt x="112" y="257"/>
                  </a:moveTo>
                  <a:cubicBezTo>
                    <a:pt x="113" y="257"/>
                    <a:pt x="113" y="257"/>
                    <a:pt x="113" y="257"/>
                  </a:cubicBezTo>
                  <a:cubicBezTo>
                    <a:pt x="110" y="258"/>
                    <a:pt x="108" y="260"/>
                    <a:pt x="106" y="263"/>
                  </a:cubicBezTo>
                  <a:cubicBezTo>
                    <a:pt x="105" y="264"/>
                    <a:pt x="103" y="266"/>
                    <a:pt x="103" y="268"/>
                  </a:cubicBezTo>
                  <a:cubicBezTo>
                    <a:pt x="103" y="269"/>
                    <a:pt x="103" y="270"/>
                    <a:pt x="104" y="271"/>
                  </a:cubicBezTo>
                  <a:cubicBezTo>
                    <a:pt x="106" y="269"/>
                    <a:pt x="108" y="267"/>
                    <a:pt x="110" y="267"/>
                  </a:cubicBezTo>
                  <a:cubicBezTo>
                    <a:pt x="111" y="263"/>
                    <a:pt x="114" y="260"/>
                    <a:pt x="118" y="260"/>
                  </a:cubicBezTo>
                  <a:cubicBezTo>
                    <a:pt x="114" y="261"/>
                    <a:pt x="112" y="265"/>
                    <a:pt x="112" y="268"/>
                  </a:cubicBezTo>
                  <a:cubicBezTo>
                    <a:pt x="112" y="270"/>
                    <a:pt x="112" y="271"/>
                    <a:pt x="113" y="272"/>
                  </a:cubicBezTo>
                  <a:cubicBezTo>
                    <a:pt x="114" y="270"/>
                    <a:pt x="115" y="268"/>
                    <a:pt x="118" y="268"/>
                  </a:cubicBezTo>
                  <a:cubicBezTo>
                    <a:pt x="118" y="268"/>
                    <a:pt x="119" y="268"/>
                    <a:pt x="119" y="269"/>
                  </a:cubicBezTo>
                  <a:cubicBezTo>
                    <a:pt x="120" y="269"/>
                    <a:pt x="121" y="269"/>
                    <a:pt x="121" y="269"/>
                  </a:cubicBezTo>
                  <a:cubicBezTo>
                    <a:pt x="125" y="269"/>
                    <a:pt x="128" y="266"/>
                    <a:pt x="128" y="263"/>
                  </a:cubicBezTo>
                  <a:cubicBezTo>
                    <a:pt x="128" y="262"/>
                    <a:pt x="128" y="261"/>
                    <a:pt x="127" y="261"/>
                  </a:cubicBezTo>
                  <a:cubicBezTo>
                    <a:pt x="129" y="261"/>
                    <a:pt x="130" y="263"/>
                    <a:pt x="130" y="264"/>
                  </a:cubicBezTo>
                  <a:cubicBezTo>
                    <a:pt x="130" y="265"/>
                    <a:pt x="130" y="266"/>
                    <a:pt x="130" y="267"/>
                  </a:cubicBezTo>
                  <a:cubicBezTo>
                    <a:pt x="130" y="267"/>
                    <a:pt x="131" y="267"/>
                    <a:pt x="131" y="267"/>
                  </a:cubicBezTo>
                  <a:cubicBezTo>
                    <a:pt x="135" y="267"/>
                    <a:pt x="139" y="264"/>
                    <a:pt x="139" y="260"/>
                  </a:cubicBezTo>
                  <a:cubicBezTo>
                    <a:pt x="141" y="259"/>
                    <a:pt x="143" y="257"/>
                    <a:pt x="145" y="255"/>
                  </a:cubicBezTo>
                  <a:cubicBezTo>
                    <a:pt x="146" y="261"/>
                    <a:pt x="146" y="261"/>
                    <a:pt x="146" y="261"/>
                  </a:cubicBezTo>
                  <a:cubicBezTo>
                    <a:pt x="146" y="261"/>
                    <a:pt x="146" y="261"/>
                    <a:pt x="146" y="262"/>
                  </a:cubicBezTo>
                  <a:cubicBezTo>
                    <a:pt x="146" y="262"/>
                    <a:pt x="146" y="262"/>
                    <a:pt x="145" y="263"/>
                  </a:cubicBezTo>
                  <a:cubicBezTo>
                    <a:pt x="150" y="258"/>
                    <a:pt x="150" y="258"/>
                    <a:pt x="150" y="258"/>
                  </a:cubicBezTo>
                  <a:cubicBezTo>
                    <a:pt x="150" y="258"/>
                    <a:pt x="150" y="257"/>
                    <a:pt x="150" y="257"/>
                  </a:cubicBezTo>
                  <a:cubicBezTo>
                    <a:pt x="151" y="257"/>
                    <a:pt x="151" y="256"/>
                    <a:pt x="151" y="256"/>
                  </a:cubicBezTo>
                  <a:cubicBezTo>
                    <a:pt x="149" y="249"/>
                    <a:pt x="149" y="249"/>
                    <a:pt x="149" y="249"/>
                  </a:cubicBezTo>
                  <a:cubicBezTo>
                    <a:pt x="149" y="249"/>
                    <a:pt x="149" y="248"/>
                    <a:pt x="149" y="248"/>
                  </a:cubicBezTo>
                  <a:cubicBezTo>
                    <a:pt x="149" y="248"/>
                    <a:pt x="149" y="247"/>
                    <a:pt x="150" y="247"/>
                  </a:cubicBezTo>
                  <a:cubicBezTo>
                    <a:pt x="153" y="243"/>
                    <a:pt x="153" y="243"/>
                    <a:pt x="153" y="243"/>
                  </a:cubicBezTo>
                  <a:cubicBezTo>
                    <a:pt x="153" y="244"/>
                    <a:pt x="153" y="244"/>
                    <a:pt x="153" y="244"/>
                  </a:cubicBezTo>
                  <a:cubicBezTo>
                    <a:pt x="153" y="245"/>
                    <a:pt x="153" y="245"/>
                    <a:pt x="153" y="245"/>
                  </a:cubicBezTo>
                  <a:cubicBezTo>
                    <a:pt x="154" y="252"/>
                    <a:pt x="154" y="252"/>
                    <a:pt x="154" y="252"/>
                  </a:cubicBezTo>
                  <a:cubicBezTo>
                    <a:pt x="154" y="252"/>
                    <a:pt x="154" y="253"/>
                    <a:pt x="154" y="253"/>
                  </a:cubicBezTo>
                  <a:cubicBezTo>
                    <a:pt x="154" y="254"/>
                    <a:pt x="154" y="254"/>
                    <a:pt x="154" y="254"/>
                  </a:cubicBezTo>
                  <a:cubicBezTo>
                    <a:pt x="158" y="250"/>
                    <a:pt x="158" y="250"/>
                    <a:pt x="158" y="250"/>
                  </a:cubicBezTo>
                  <a:cubicBezTo>
                    <a:pt x="158" y="250"/>
                    <a:pt x="158" y="249"/>
                    <a:pt x="158" y="249"/>
                  </a:cubicBezTo>
                  <a:cubicBezTo>
                    <a:pt x="158" y="249"/>
                    <a:pt x="158" y="248"/>
                    <a:pt x="158" y="248"/>
                  </a:cubicBezTo>
                  <a:cubicBezTo>
                    <a:pt x="157" y="241"/>
                    <a:pt x="157" y="241"/>
                    <a:pt x="157" y="241"/>
                  </a:cubicBezTo>
                  <a:cubicBezTo>
                    <a:pt x="157" y="241"/>
                    <a:pt x="157" y="240"/>
                    <a:pt x="157" y="240"/>
                  </a:cubicBezTo>
                  <a:cubicBezTo>
                    <a:pt x="157" y="240"/>
                    <a:pt x="157" y="239"/>
                    <a:pt x="158" y="239"/>
                  </a:cubicBezTo>
                  <a:cubicBezTo>
                    <a:pt x="161" y="235"/>
                    <a:pt x="161" y="235"/>
                    <a:pt x="161" y="235"/>
                  </a:cubicBezTo>
                  <a:cubicBezTo>
                    <a:pt x="161" y="236"/>
                    <a:pt x="161" y="236"/>
                    <a:pt x="161" y="236"/>
                  </a:cubicBezTo>
                  <a:cubicBezTo>
                    <a:pt x="161" y="237"/>
                    <a:pt x="160" y="237"/>
                    <a:pt x="161" y="237"/>
                  </a:cubicBezTo>
                  <a:cubicBezTo>
                    <a:pt x="162" y="244"/>
                    <a:pt x="162" y="244"/>
                    <a:pt x="162" y="244"/>
                  </a:cubicBezTo>
                  <a:cubicBezTo>
                    <a:pt x="162" y="244"/>
                    <a:pt x="162" y="245"/>
                    <a:pt x="162" y="245"/>
                  </a:cubicBezTo>
                  <a:cubicBezTo>
                    <a:pt x="162" y="246"/>
                    <a:pt x="162" y="246"/>
                    <a:pt x="161" y="246"/>
                  </a:cubicBezTo>
                  <a:cubicBezTo>
                    <a:pt x="165" y="242"/>
                    <a:pt x="165" y="242"/>
                    <a:pt x="165" y="242"/>
                  </a:cubicBezTo>
                  <a:cubicBezTo>
                    <a:pt x="166" y="242"/>
                    <a:pt x="166" y="241"/>
                    <a:pt x="166" y="241"/>
                  </a:cubicBezTo>
                  <a:cubicBezTo>
                    <a:pt x="166" y="241"/>
                    <a:pt x="166" y="240"/>
                    <a:pt x="166" y="240"/>
                  </a:cubicBezTo>
                  <a:cubicBezTo>
                    <a:pt x="165" y="237"/>
                    <a:pt x="165" y="237"/>
                    <a:pt x="165" y="237"/>
                  </a:cubicBezTo>
                  <a:cubicBezTo>
                    <a:pt x="165" y="233"/>
                    <a:pt x="168" y="229"/>
                    <a:pt x="171" y="228"/>
                  </a:cubicBezTo>
                  <a:cubicBezTo>
                    <a:pt x="172" y="228"/>
                    <a:pt x="172" y="227"/>
                    <a:pt x="172" y="226"/>
                  </a:cubicBezTo>
                  <a:cubicBezTo>
                    <a:pt x="172" y="222"/>
                    <a:pt x="168" y="219"/>
                    <a:pt x="162" y="219"/>
                  </a:cubicBezTo>
                  <a:cubicBezTo>
                    <a:pt x="159" y="219"/>
                    <a:pt x="157" y="220"/>
                    <a:pt x="155" y="221"/>
                  </a:cubicBezTo>
                  <a:cubicBezTo>
                    <a:pt x="156" y="223"/>
                    <a:pt x="156" y="225"/>
                    <a:pt x="149" y="226"/>
                  </a:cubicBezTo>
                  <a:cubicBezTo>
                    <a:pt x="144" y="227"/>
                    <a:pt x="139" y="228"/>
                    <a:pt x="135" y="231"/>
                  </a:cubicBezTo>
                  <a:cubicBezTo>
                    <a:pt x="129" y="236"/>
                    <a:pt x="130" y="243"/>
                    <a:pt x="126" y="245"/>
                  </a:cubicBezTo>
                  <a:cubicBezTo>
                    <a:pt x="128" y="246"/>
                    <a:pt x="130" y="246"/>
                    <a:pt x="132" y="245"/>
                  </a:cubicBezTo>
                  <a:cubicBezTo>
                    <a:pt x="133" y="245"/>
                    <a:pt x="134" y="245"/>
                    <a:pt x="135" y="244"/>
                  </a:cubicBezTo>
                  <a:cubicBezTo>
                    <a:pt x="134" y="245"/>
                    <a:pt x="133" y="246"/>
                    <a:pt x="131" y="247"/>
                  </a:cubicBezTo>
                  <a:cubicBezTo>
                    <a:pt x="131" y="249"/>
                    <a:pt x="129" y="252"/>
                    <a:pt x="126" y="253"/>
                  </a:cubicBezTo>
                  <a:cubicBezTo>
                    <a:pt x="124" y="253"/>
                    <a:pt x="122" y="253"/>
                    <a:pt x="121" y="253"/>
                  </a:cubicBezTo>
                  <a:cubicBezTo>
                    <a:pt x="114" y="251"/>
                    <a:pt x="114" y="251"/>
                    <a:pt x="114" y="251"/>
                  </a:cubicBezTo>
                  <a:cubicBezTo>
                    <a:pt x="113" y="251"/>
                    <a:pt x="113" y="251"/>
                    <a:pt x="112" y="251"/>
                  </a:cubicBezTo>
                  <a:cubicBezTo>
                    <a:pt x="107" y="251"/>
                    <a:pt x="103" y="254"/>
                    <a:pt x="102" y="259"/>
                  </a:cubicBezTo>
                  <a:cubicBezTo>
                    <a:pt x="100" y="260"/>
                    <a:pt x="98" y="262"/>
                    <a:pt x="98" y="264"/>
                  </a:cubicBezTo>
                  <a:cubicBezTo>
                    <a:pt x="98" y="265"/>
                    <a:pt x="98" y="266"/>
                    <a:pt x="99" y="267"/>
                  </a:cubicBezTo>
                  <a:cubicBezTo>
                    <a:pt x="100" y="265"/>
                    <a:pt x="102" y="264"/>
                    <a:pt x="104" y="263"/>
                  </a:cubicBezTo>
                  <a:cubicBezTo>
                    <a:pt x="105" y="260"/>
                    <a:pt x="109" y="257"/>
                    <a:pt x="112" y="257"/>
                  </a:cubicBezTo>
                  <a:moveTo>
                    <a:pt x="113" y="295"/>
                  </a:moveTo>
                  <a:cubicBezTo>
                    <a:pt x="113" y="295"/>
                    <a:pt x="113" y="294"/>
                    <a:pt x="113" y="293"/>
                  </a:cubicBezTo>
                  <a:cubicBezTo>
                    <a:pt x="113" y="292"/>
                    <a:pt x="114" y="291"/>
                    <a:pt x="115" y="291"/>
                  </a:cubicBezTo>
                  <a:cubicBezTo>
                    <a:pt x="117" y="291"/>
                    <a:pt x="118" y="292"/>
                    <a:pt x="118" y="294"/>
                  </a:cubicBezTo>
                  <a:cubicBezTo>
                    <a:pt x="118" y="295"/>
                    <a:pt x="118" y="295"/>
                    <a:pt x="117" y="296"/>
                  </a:cubicBezTo>
                  <a:cubicBezTo>
                    <a:pt x="118" y="296"/>
                    <a:pt x="118" y="296"/>
                    <a:pt x="119" y="296"/>
                  </a:cubicBezTo>
                  <a:cubicBezTo>
                    <a:pt x="120" y="296"/>
                    <a:pt x="121" y="296"/>
                    <a:pt x="122" y="295"/>
                  </a:cubicBezTo>
                  <a:cubicBezTo>
                    <a:pt x="124" y="295"/>
                    <a:pt x="125" y="293"/>
                    <a:pt x="125" y="291"/>
                  </a:cubicBezTo>
                  <a:cubicBezTo>
                    <a:pt x="125" y="289"/>
                    <a:pt x="123" y="287"/>
                    <a:pt x="121" y="287"/>
                  </a:cubicBezTo>
                  <a:cubicBezTo>
                    <a:pt x="121" y="287"/>
                    <a:pt x="121" y="287"/>
                    <a:pt x="121" y="287"/>
                  </a:cubicBezTo>
                  <a:cubicBezTo>
                    <a:pt x="121" y="287"/>
                    <a:pt x="122" y="287"/>
                    <a:pt x="123" y="287"/>
                  </a:cubicBezTo>
                  <a:cubicBezTo>
                    <a:pt x="125" y="287"/>
                    <a:pt x="128" y="289"/>
                    <a:pt x="128" y="291"/>
                  </a:cubicBezTo>
                  <a:cubicBezTo>
                    <a:pt x="128" y="292"/>
                    <a:pt x="128" y="292"/>
                    <a:pt x="128" y="292"/>
                  </a:cubicBezTo>
                  <a:cubicBezTo>
                    <a:pt x="135" y="292"/>
                    <a:pt x="143" y="285"/>
                    <a:pt x="145" y="282"/>
                  </a:cubicBezTo>
                  <a:cubicBezTo>
                    <a:pt x="143" y="283"/>
                    <a:pt x="140" y="283"/>
                    <a:pt x="138" y="283"/>
                  </a:cubicBezTo>
                  <a:cubicBezTo>
                    <a:pt x="135" y="283"/>
                    <a:pt x="132" y="283"/>
                    <a:pt x="129" y="282"/>
                  </a:cubicBezTo>
                  <a:cubicBezTo>
                    <a:pt x="126" y="281"/>
                    <a:pt x="122" y="281"/>
                    <a:pt x="119" y="281"/>
                  </a:cubicBezTo>
                  <a:cubicBezTo>
                    <a:pt x="110" y="281"/>
                    <a:pt x="103" y="287"/>
                    <a:pt x="103" y="294"/>
                  </a:cubicBezTo>
                  <a:cubicBezTo>
                    <a:pt x="103" y="300"/>
                    <a:pt x="108" y="305"/>
                    <a:pt x="115" y="306"/>
                  </a:cubicBezTo>
                  <a:cubicBezTo>
                    <a:pt x="130" y="310"/>
                    <a:pt x="149" y="300"/>
                    <a:pt x="164" y="297"/>
                  </a:cubicBezTo>
                  <a:cubicBezTo>
                    <a:pt x="168" y="293"/>
                    <a:pt x="173" y="290"/>
                    <a:pt x="178" y="288"/>
                  </a:cubicBezTo>
                  <a:cubicBezTo>
                    <a:pt x="177" y="287"/>
                    <a:pt x="177" y="287"/>
                    <a:pt x="177" y="286"/>
                  </a:cubicBezTo>
                  <a:cubicBezTo>
                    <a:pt x="177" y="286"/>
                    <a:pt x="177" y="286"/>
                    <a:pt x="177" y="286"/>
                  </a:cubicBezTo>
                  <a:cubicBezTo>
                    <a:pt x="157" y="289"/>
                    <a:pt x="138" y="300"/>
                    <a:pt x="122" y="300"/>
                  </a:cubicBezTo>
                  <a:cubicBezTo>
                    <a:pt x="117" y="300"/>
                    <a:pt x="113" y="298"/>
                    <a:pt x="113" y="295"/>
                  </a:cubicBezTo>
                  <a:moveTo>
                    <a:pt x="223" y="249"/>
                  </a:moveTo>
                  <a:cubicBezTo>
                    <a:pt x="223" y="249"/>
                    <a:pt x="223" y="248"/>
                    <a:pt x="223" y="247"/>
                  </a:cubicBezTo>
                  <a:cubicBezTo>
                    <a:pt x="223" y="244"/>
                    <a:pt x="221" y="242"/>
                    <a:pt x="218" y="242"/>
                  </a:cubicBezTo>
                  <a:cubicBezTo>
                    <a:pt x="212" y="242"/>
                    <a:pt x="212" y="242"/>
                    <a:pt x="212" y="242"/>
                  </a:cubicBezTo>
                  <a:cubicBezTo>
                    <a:pt x="212" y="242"/>
                    <a:pt x="211" y="242"/>
                    <a:pt x="211" y="241"/>
                  </a:cubicBezTo>
                  <a:cubicBezTo>
                    <a:pt x="211" y="241"/>
                    <a:pt x="211" y="241"/>
                    <a:pt x="210" y="241"/>
                  </a:cubicBezTo>
                  <a:cubicBezTo>
                    <a:pt x="207" y="236"/>
                    <a:pt x="207" y="236"/>
                    <a:pt x="207" y="236"/>
                  </a:cubicBezTo>
                  <a:cubicBezTo>
                    <a:pt x="208" y="237"/>
                    <a:pt x="208" y="237"/>
                    <a:pt x="208" y="237"/>
                  </a:cubicBezTo>
                  <a:cubicBezTo>
                    <a:pt x="209" y="237"/>
                    <a:pt x="209" y="237"/>
                    <a:pt x="209" y="237"/>
                  </a:cubicBezTo>
                  <a:cubicBezTo>
                    <a:pt x="217" y="237"/>
                    <a:pt x="217" y="237"/>
                    <a:pt x="217" y="237"/>
                  </a:cubicBezTo>
                  <a:cubicBezTo>
                    <a:pt x="217" y="237"/>
                    <a:pt x="218" y="238"/>
                    <a:pt x="218" y="238"/>
                  </a:cubicBezTo>
                  <a:cubicBezTo>
                    <a:pt x="218" y="238"/>
                    <a:pt x="218" y="238"/>
                    <a:pt x="219" y="238"/>
                  </a:cubicBezTo>
                  <a:cubicBezTo>
                    <a:pt x="215" y="233"/>
                    <a:pt x="215" y="233"/>
                    <a:pt x="215" y="233"/>
                  </a:cubicBezTo>
                  <a:cubicBezTo>
                    <a:pt x="215" y="233"/>
                    <a:pt x="215" y="233"/>
                    <a:pt x="214" y="233"/>
                  </a:cubicBezTo>
                  <a:cubicBezTo>
                    <a:pt x="214" y="233"/>
                    <a:pt x="214" y="232"/>
                    <a:pt x="213" y="232"/>
                  </a:cubicBezTo>
                  <a:cubicBezTo>
                    <a:pt x="206" y="232"/>
                    <a:pt x="206" y="232"/>
                    <a:pt x="206" y="232"/>
                  </a:cubicBezTo>
                  <a:cubicBezTo>
                    <a:pt x="206" y="232"/>
                    <a:pt x="205" y="232"/>
                    <a:pt x="205" y="232"/>
                  </a:cubicBezTo>
                  <a:cubicBezTo>
                    <a:pt x="205" y="232"/>
                    <a:pt x="204" y="232"/>
                    <a:pt x="204" y="231"/>
                  </a:cubicBezTo>
                  <a:cubicBezTo>
                    <a:pt x="201" y="227"/>
                    <a:pt x="201" y="227"/>
                    <a:pt x="201" y="227"/>
                  </a:cubicBezTo>
                  <a:cubicBezTo>
                    <a:pt x="201" y="227"/>
                    <a:pt x="201" y="227"/>
                    <a:pt x="202" y="227"/>
                  </a:cubicBezTo>
                  <a:cubicBezTo>
                    <a:pt x="202" y="228"/>
                    <a:pt x="202" y="228"/>
                    <a:pt x="203" y="228"/>
                  </a:cubicBezTo>
                  <a:cubicBezTo>
                    <a:pt x="210" y="228"/>
                    <a:pt x="210" y="228"/>
                    <a:pt x="210" y="228"/>
                  </a:cubicBezTo>
                  <a:cubicBezTo>
                    <a:pt x="211" y="228"/>
                    <a:pt x="211" y="228"/>
                    <a:pt x="211" y="228"/>
                  </a:cubicBezTo>
                  <a:cubicBezTo>
                    <a:pt x="212" y="228"/>
                    <a:pt x="212" y="228"/>
                    <a:pt x="212" y="229"/>
                  </a:cubicBezTo>
                  <a:cubicBezTo>
                    <a:pt x="209" y="224"/>
                    <a:pt x="209" y="224"/>
                    <a:pt x="209" y="224"/>
                  </a:cubicBezTo>
                  <a:cubicBezTo>
                    <a:pt x="208" y="223"/>
                    <a:pt x="208" y="223"/>
                    <a:pt x="208" y="223"/>
                  </a:cubicBezTo>
                  <a:cubicBezTo>
                    <a:pt x="207" y="223"/>
                    <a:pt x="207" y="223"/>
                    <a:pt x="207" y="223"/>
                  </a:cubicBezTo>
                  <a:cubicBezTo>
                    <a:pt x="201" y="223"/>
                    <a:pt x="201" y="223"/>
                    <a:pt x="201" y="223"/>
                  </a:cubicBezTo>
                  <a:cubicBezTo>
                    <a:pt x="200" y="223"/>
                    <a:pt x="200" y="223"/>
                    <a:pt x="200" y="222"/>
                  </a:cubicBezTo>
                  <a:cubicBezTo>
                    <a:pt x="199" y="222"/>
                    <a:pt x="199" y="222"/>
                    <a:pt x="199" y="222"/>
                  </a:cubicBezTo>
                  <a:cubicBezTo>
                    <a:pt x="195" y="216"/>
                    <a:pt x="195" y="216"/>
                    <a:pt x="195" y="216"/>
                  </a:cubicBezTo>
                  <a:cubicBezTo>
                    <a:pt x="203" y="215"/>
                    <a:pt x="209" y="210"/>
                    <a:pt x="211" y="204"/>
                  </a:cubicBezTo>
                  <a:cubicBezTo>
                    <a:pt x="212" y="197"/>
                    <a:pt x="205" y="189"/>
                    <a:pt x="193" y="187"/>
                  </a:cubicBezTo>
                  <a:cubicBezTo>
                    <a:pt x="192" y="187"/>
                    <a:pt x="190" y="186"/>
                    <a:pt x="190" y="184"/>
                  </a:cubicBezTo>
                  <a:cubicBezTo>
                    <a:pt x="190" y="182"/>
                    <a:pt x="191" y="180"/>
                    <a:pt x="193" y="180"/>
                  </a:cubicBezTo>
                  <a:cubicBezTo>
                    <a:pt x="191" y="179"/>
                    <a:pt x="190" y="179"/>
                    <a:pt x="189" y="179"/>
                  </a:cubicBezTo>
                  <a:cubicBezTo>
                    <a:pt x="184" y="179"/>
                    <a:pt x="180" y="183"/>
                    <a:pt x="180" y="187"/>
                  </a:cubicBezTo>
                  <a:cubicBezTo>
                    <a:pt x="180" y="188"/>
                    <a:pt x="180" y="189"/>
                    <a:pt x="180" y="189"/>
                  </a:cubicBezTo>
                  <a:cubicBezTo>
                    <a:pt x="175" y="192"/>
                    <a:pt x="169" y="196"/>
                    <a:pt x="166" y="201"/>
                  </a:cubicBezTo>
                  <a:cubicBezTo>
                    <a:pt x="170" y="200"/>
                    <a:pt x="174" y="199"/>
                    <a:pt x="179" y="199"/>
                  </a:cubicBezTo>
                  <a:cubicBezTo>
                    <a:pt x="179" y="199"/>
                    <a:pt x="179" y="198"/>
                    <a:pt x="179" y="198"/>
                  </a:cubicBezTo>
                  <a:cubicBezTo>
                    <a:pt x="179" y="195"/>
                    <a:pt x="181" y="192"/>
                    <a:pt x="185" y="192"/>
                  </a:cubicBezTo>
                  <a:cubicBezTo>
                    <a:pt x="185" y="192"/>
                    <a:pt x="185" y="192"/>
                    <a:pt x="185" y="192"/>
                  </a:cubicBezTo>
                  <a:cubicBezTo>
                    <a:pt x="182" y="193"/>
                    <a:pt x="181" y="195"/>
                    <a:pt x="181" y="197"/>
                  </a:cubicBezTo>
                  <a:cubicBezTo>
                    <a:pt x="181" y="199"/>
                    <a:pt x="183" y="200"/>
                    <a:pt x="184" y="200"/>
                  </a:cubicBezTo>
                  <a:cubicBezTo>
                    <a:pt x="185" y="200"/>
                    <a:pt x="186" y="200"/>
                    <a:pt x="186" y="199"/>
                  </a:cubicBezTo>
                  <a:cubicBezTo>
                    <a:pt x="186" y="199"/>
                    <a:pt x="186" y="199"/>
                    <a:pt x="186" y="198"/>
                  </a:cubicBezTo>
                  <a:cubicBezTo>
                    <a:pt x="186" y="196"/>
                    <a:pt x="188" y="194"/>
                    <a:pt x="190" y="194"/>
                  </a:cubicBezTo>
                  <a:cubicBezTo>
                    <a:pt x="191" y="194"/>
                    <a:pt x="191" y="194"/>
                    <a:pt x="191" y="194"/>
                  </a:cubicBezTo>
                  <a:cubicBezTo>
                    <a:pt x="189" y="195"/>
                    <a:pt x="188" y="196"/>
                    <a:pt x="188" y="198"/>
                  </a:cubicBezTo>
                  <a:cubicBezTo>
                    <a:pt x="188" y="201"/>
                    <a:pt x="190" y="203"/>
                    <a:pt x="193" y="203"/>
                  </a:cubicBezTo>
                  <a:cubicBezTo>
                    <a:pt x="193" y="203"/>
                    <a:pt x="194" y="203"/>
                    <a:pt x="194" y="203"/>
                  </a:cubicBezTo>
                  <a:cubicBezTo>
                    <a:pt x="194" y="203"/>
                    <a:pt x="194" y="203"/>
                    <a:pt x="194" y="202"/>
                  </a:cubicBezTo>
                  <a:cubicBezTo>
                    <a:pt x="194" y="200"/>
                    <a:pt x="195" y="199"/>
                    <a:pt x="197" y="199"/>
                  </a:cubicBezTo>
                  <a:cubicBezTo>
                    <a:pt x="199" y="199"/>
                    <a:pt x="201" y="200"/>
                    <a:pt x="201" y="202"/>
                  </a:cubicBezTo>
                  <a:cubicBezTo>
                    <a:pt x="201" y="206"/>
                    <a:pt x="196" y="207"/>
                    <a:pt x="193" y="206"/>
                  </a:cubicBezTo>
                  <a:cubicBezTo>
                    <a:pt x="183" y="203"/>
                    <a:pt x="174" y="202"/>
                    <a:pt x="165" y="203"/>
                  </a:cubicBezTo>
                  <a:cubicBezTo>
                    <a:pt x="154" y="205"/>
                    <a:pt x="135" y="212"/>
                    <a:pt x="116" y="212"/>
                  </a:cubicBezTo>
                  <a:cubicBezTo>
                    <a:pt x="111" y="211"/>
                    <a:pt x="107" y="211"/>
                    <a:pt x="102" y="209"/>
                  </a:cubicBezTo>
                  <a:cubicBezTo>
                    <a:pt x="102" y="210"/>
                    <a:pt x="103" y="211"/>
                    <a:pt x="103" y="211"/>
                  </a:cubicBezTo>
                  <a:cubicBezTo>
                    <a:pt x="105" y="214"/>
                    <a:pt x="106" y="217"/>
                    <a:pt x="104" y="221"/>
                  </a:cubicBezTo>
                  <a:cubicBezTo>
                    <a:pt x="104" y="217"/>
                    <a:pt x="100" y="213"/>
                    <a:pt x="97" y="211"/>
                  </a:cubicBezTo>
                  <a:cubicBezTo>
                    <a:pt x="96" y="210"/>
                    <a:pt x="96" y="209"/>
                    <a:pt x="96" y="208"/>
                  </a:cubicBezTo>
                  <a:cubicBezTo>
                    <a:pt x="97" y="203"/>
                    <a:pt x="97" y="203"/>
                    <a:pt x="97" y="203"/>
                  </a:cubicBezTo>
                  <a:cubicBezTo>
                    <a:pt x="97" y="203"/>
                    <a:pt x="97" y="204"/>
                    <a:pt x="97" y="204"/>
                  </a:cubicBezTo>
                  <a:cubicBezTo>
                    <a:pt x="97" y="204"/>
                    <a:pt x="97" y="205"/>
                    <a:pt x="97" y="205"/>
                  </a:cubicBezTo>
                  <a:cubicBezTo>
                    <a:pt x="99" y="207"/>
                    <a:pt x="99" y="207"/>
                    <a:pt x="99" y="207"/>
                  </a:cubicBezTo>
                  <a:cubicBezTo>
                    <a:pt x="100" y="202"/>
                    <a:pt x="99" y="197"/>
                    <a:pt x="96" y="192"/>
                  </a:cubicBezTo>
                  <a:cubicBezTo>
                    <a:pt x="97" y="189"/>
                    <a:pt x="97" y="185"/>
                    <a:pt x="96" y="181"/>
                  </a:cubicBezTo>
                  <a:cubicBezTo>
                    <a:pt x="96" y="184"/>
                    <a:pt x="95" y="185"/>
                    <a:pt x="93" y="186"/>
                  </a:cubicBezTo>
                  <a:cubicBezTo>
                    <a:pt x="91" y="188"/>
                    <a:pt x="91" y="190"/>
                    <a:pt x="92" y="192"/>
                  </a:cubicBezTo>
                  <a:cubicBezTo>
                    <a:pt x="90" y="191"/>
                    <a:pt x="87" y="187"/>
                    <a:pt x="89" y="185"/>
                  </a:cubicBezTo>
                  <a:cubicBezTo>
                    <a:pt x="90" y="182"/>
                    <a:pt x="95" y="184"/>
                    <a:pt x="96" y="180"/>
                  </a:cubicBezTo>
                  <a:cubicBezTo>
                    <a:pt x="93" y="179"/>
                    <a:pt x="90" y="179"/>
                    <a:pt x="89" y="180"/>
                  </a:cubicBezTo>
                  <a:cubicBezTo>
                    <a:pt x="87" y="177"/>
                    <a:pt x="84" y="176"/>
                    <a:pt x="81" y="176"/>
                  </a:cubicBezTo>
                  <a:cubicBezTo>
                    <a:pt x="79" y="174"/>
                    <a:pt x="76" y="173"/>
                    <a:pt x="72" y="174"/>
                  </a:cubicBezTo>
                  <a:cubicBezTo>
                    <a:pt x="68" y="173"/>
                    <a:pt x="65" y="174"/>
                    <a:pt x="63" y="176"/>
                  </a:cubicBezTo>
                  <a:cubicBezTo>
                    <a:pt x="60" y="176"/>
                    <a:pt x="57" y="177"/>
                    <a:pt x="56" y="180"/>
                  </a:cubicBezTo>
                  <a:cubicBezTo>
                    <a:pt x="55" y="179"/>
                    <a:pt x="52" y="179"/>
                    <a:pt x="48" y="180"/>
                  </a:cubicBezTo>
                  <a:cubicBezTo>
                    <a:pt x="49" y="184"/>
                    <a:pt x="54" y="182"/>
                    <a:pt x="56" y="185"/>
                  </a:cubicBezTo>
                  <a:cubicBezTo>
                    <a:pt x="57" y="187"/>
                    <a:pt x="54" y="191"/>
                    <a:pt x="52" y="192"/>
                  </a:cubicBezTo>
                  <a:cubicBezTo>
                    <a:pt x="54" y="190"/>
                    <a:pt x="53" y="188"/>
                    <a:pt x="51" y="186"/>
                  </a:cubicBezTo>
                  <a:cubicBezTo>
                    <a:pt x="50" y="185"/>
                    <a:pt x="48" y="184"/>
                    <a:pt x="48" y="181"/>
                  </a:cubicBezTo>
                  <a:cubicBezTo>
                    <a:pt x="47" y="185"/>
                    <a:pt x="47" y="189"/>
                    <a:pt x="48" y="192"/>
                  </a:cubicBezTo>
                  <a:cubicBezTo>
                    <a:pt x="45" y="197"/>
                    <a:pt x="44" y="202"/>
                    <a:pt x="45" y="207"/>
                  </a:cubicBezTo>
                  <a:cubicBezTo>
                    <a:pt x="47" y="205"/>
                    <a:pt x="47" y="205"/>
                    <a:pt x="47" y="205"/>
                  </a:cubicBezTo>
                  <a:cubicBezTo>
                    <a:pt x="47" y="205"/>
                    <a:pt x="47" y="204"/>
                    <a:pt x="47" y="204"/>
                  </a:cubicBezTo>
                  <a:cubicBezTo>
                    <a:pt x="48" y="204"/>
                    <a:pt x="48" y="203"/>
                    <a:pt x="47" y="203"/>
                  </a:cubicBezTo>
                  <a:cubicBezTo>
                    <a:pt x="48" y="208"/>
                    <a:pt x="48" y="208"/>
                    <a:pt x="48" y="208"/>
                  </a:cubicBezTo>
                  <a:cubicBezTo>
                    <a:pt x="49" y="209"/>
                    <a:pt x="48" y="210"/>
                    <a:pt x="47" y="211"/>
                  </a:cubicBezTo>
                  <a:cubicBezTo>
                    <a:pt x="44" y="213"/>
                    <a:pt x="40" y="217"/>
                    <a:pt x="40" y="221"/>
                  </a:cubicBezTo>
                  <a:cubicBezTo>
                    <a:pt x="39" y="217"/>
                    <a:pt x="39" y="214"/>
                    <a:pt x="41" y="211"/>
                  </a:cubicBezTo>
                  <a:cubicBezTo>
                    <a:pt x="35" y="208"/>
                    <a:pt x="31" y="203"/>
                    <a:pt x="30" y="202"/>
                  </a:cubicBezTo>
                  <a:cubicBezTo>
                    <a:pt x="28" y="200"/>
                    <a:pt x="29" y="197"/>
                    <a:pt x="30" y="195"/>
                  </a:cubicBezTo>
                  <a:cubicBezTo>
                    <a:pt x="33" y="191"/>
                    <a:pt x="34" y="186"/>
                    <a:pt x="30" y="183"/>
                  </a:cubicBezTo>
                  <a:cubicBezTo>
                    <a:pt x="30" y="182"/>
                    <a:pt x="30" y="182"/>
                    <a:pt x="30" y="182"/>
                  </a:cubicBezTo>
                  <a:cubicBezTo>
                    <a:pt x="30" y="179"/>
                    <a:pt x="28" y="177"/>
                    <a:pt x="25" y="176"/>
                  </a:cubicBezTo>
                  <a:cubicBezTo>
                    <a:pt x="26" y="177"/>
                    <a:pt x="26" y="178"/>
                    <a:pt x="26" y="179"/>
                  </a:cubicBezTo>
                  <a:cubicBezTo>
                    <a:pt x="26" y="180"/>
                    <a:pt x="26" y="181"/>
                    <a:pt x="25" y="182"/>
                  </a:cubicBezTo>
                  <a:cubicBezTo>
                    <a:pt x="26" y="183"/>
                    <a:pt x="26" y="184"/>
                    <a:pt x="26" y="185"/>
                  </a:cubicBezTo>
                  <a:cubicBezTo>
                    <a:pt x="26" y="186"/>
                    <a:pt x="26" y="187"/>
                    <a:pt x="25" y="188"/>
                  </a:cubicBezTo>
                  <a:cubicBezTo>
                    <a:pt x="25" y="187"/>
                    <a:pt x="25" y="187"/>
                    <a:pt x="25" y="186"/>
                  </a:cubicBezTo>
                  <a:cubicBezTo>
                    <a:pt x="25" y="183"/>
                    <a:pt x="23" y="181"/>
                    <a:pt x="20" y="180"/>
                  </a:cubicBezTo>
                  <a:cubicBezTo>
                    <a:pt x="20" y="178"/>
                    <a:pt x="18" y="176"/>
                    <a:pt x="16" y="176"/>
                  </a:cubicBezTo>
                  <a:cubicBezTo>
                    <a:pt x="15" y="176"/>
                    <a:pt x="13" y="177"/>
                    <a:pt x="13" y="178"/>
                  </a:cubicBezTo>
                  <a:cubicBezTo>
                    <a:pt x="14" y="178"/>
                    <a:pt x="16" y="179"/>
                    <a:pt x="16" y="181"/>
                  </a:cubicBezTo>
                  <a:cubicBezTo>
                    <a:pt x="15" y="182"/>
                    <a:pt x="14" y="183"/>
                    <a:pt x="14" y="184"/>
                  </a:cubicBezTo>
                  <a:cubicBezTo>
                    <a:pt x="14" y="184"/>
                    <a:pt x="14" y="184"/>
                    <a:pt x="14" y="184"/>
                  </a:cubicBezTo>
                  <a:cubicBezTo>
                    <a:pt x="17" y="184"/>
                    <a:pt x="20" y="186"/>
                    <a:pt x="20" y="189"/>
                  </a:cubicBezTo>
                  <a:cubicBezTo>
                    <a:pt x="20" y="189"/>
                    <a:pt x="20" y="190"/>
                    <a:pt x="19" y="190"/>
                  </a:cubicBezTo>
                  <a:cubicBezTo>
                    <a:pt x="19" y="189"/>
                    <a:pt x="19" y="188"/>
                    <a:pt x="18" y="187"/>
                  </a:cubicBezTo>
                  <a:cubicBezTo>
                    <a:pt x="16" y="185"/>
                    <a:pt x="14" y="185"/>
                    <a:pt x="11" y="186"/>
                  </a:cubicBezTo>
                  <a:cubicBezTo>
                    <a:pt x="10" y="185"/>
                    <a:pt x="9" y="184"/>
                    <a:pt x="8" y="184"/>
                  </a:cubicBezTo>
                  <a:cubicBezTo>
                    <a:pt x="6" y="184"/>
                    <a:pt x="5" y="185"/>
                    <a:pt x="4" y="186"/>
                  </a:cubicBezTo>
                  <a:cubicBezTo>
                    <a:pt x="5" y="186"/>
                    <a:pt x="7" y="187"/>
                    <a:pt x="8" y="188"/>
                  </a:cubicBezTo>
                  <a:cubicBezTo>
                    <a:pt x="5" y="191"/>
                    <a:pt x="5" y="196"/>
                    <a:pt x="8" y="198"/>
                  </a:cubicBezTo>
                  <a:cubicBezTo>
                    <a:pt x="9" y="200"/>
                    <a:pt x="12" y="200"/>
                    <a:pt x="14" y="199"/>
                  </a:cubicBezTo>
                  <a:cubicBezTo>
                    <a:pt x="14" y="199"/>
                    <a:pt x="14" y="199"/>
                    <a:pt x="15" y="199"/>
                  </a:cubicBezTo>
                  <a:cubicBezTo>
                    <a:pt x="15" y="199"/>
                    <a:pt x="16" y="200"/>
                    <a:pt x="16" y="201"/>
                  </a:cubicBezTo>
                  <a:cubicBezTo>
                    <a:pt x="16" y="201"/>
                    <a:pt x="15" y="202"/>
                    <a:pt x="15" y="202"/>
                  </a:cubicBezTo>
                  <a:cubicBezTo>
                    <a:pt x="14" y="202"/>
                    <a:pt x="14" y="202"/>
                    <a:pt x="14" y="202"/>
                  </a:cubicBezTo>
                  <a:cubicBezTo>
                    <a:pt x="13" y="201"/>
                    <a:pt x="12" y="201"/>
                    <a:pt x="12" y="201"/>
                  </a:cubicBezTo>
                  <a:cubicBezTo>
                    <a:pt x="10" y="201"/>
                    <a:pt x="8" y="202"/>
                    <a:pt x="8" y="204"/>
                  </a:cubicBezTo>
                  <a:cubicBezTo>
                    <a:pt x="8" y="204"/>
                    <a:pt x="8" y="205"/>
                    <a:pt x="8" y="205"/>
                  </a:cubicBezTo>
                  <a:cubicBezTo>
                    <a:pt x="8" y="205"/>
                    <a:pt x="8" y="205"/>
                    <a:pt x="7" y="205"/>
                  </a:cubicBezTo>
                  <a:cubicBezTo>
                    <a:pt x="7" y="205"/>
                    <a:pt x="6" y="204"/>
                    <a:pt x="5" y="204"/>
                  </a:cubicBezTo>
                  <a:cubicBezTo>
                    <a:pt x="5" y="204"/>
                    <a:pt x="5" y="205"/>
                    <a:pt x="5" y="205"/>
                  </a:cubicBezTo>
                  <a:cubicBezTo>
                    <a:pt x="5" y="207"/>
                    <a:pt x="7" y="209"/>
                    <a:pt x="9" y="209"/>
                  </a:cubicBezTo>
                  <a:cubicBezTo>
                    <a:pt x="10" y="212"/>
                    <a:pt x="12" y="213"/>
                    <a:pt x="15" y="213"/>
                  </a:cubicBezTo>
                  <a:cubicBezTo>
                    <a:pt x="17" y="213"/>
                    <a:pt x="18" y="213"/>
                    <a:pt x="19" y="212"/>
                  </a:cubicBezTo>
                  <a:cubicBezTo>
                    <a:pt x="20" y="212"/>
                    <a:pt x="20" y="212"/>
                    <a:pt x="21" y="212"/>
                  </a:cubicBezTo>
                  <a:cubicBezTo>
                    <a:pt x="22" y="212"/>
                    <a:pt x="24" y="213"/>
                    <a:pt x="24" y="215"/>
                  </a:cubicBezTo>
                  <a:cubicBezTo>
                    <a:pt x="24" y="216"/>
                    <a:pt x="23" y="217"/>
                    <a:pt x="22" y="218"/>
                  </a:cubicBezTo>
                  <a:cubicBezTo>
                    <a:pt x="19" y="218"/>
                    <a:pt x="19" y="218"/>
                    <a:pt x="19" y="218"/>
                  </a:cubicBezTo>
                  <a:cubicBezTo>
                    <a:pt x="19" y="218"/>
                    <a:pt x="18" y="218"/>
                    <a:pt x="18" y="218"/>
                  </a:cubicBezTo>
                  <a:cubicBezTo>
                    <a:pt x="18" y="218"/>
                    <a:pt x="17" y="218"/>
                    <a:pt x="17" y="218"/>
                  </a:cubicBezTo>
                  <a:cubicBezTo>
                    <a:pt x="22" y="223"/>
                    <a:pt x="22" y="223"/>
                    <a:pt x="22" y="223"/>
                  </a:cubicBezTo>
                  <a:cubicBezTo>
                    <a:pt x="23" y="223"/>
                    <a:pt x="23" y="223"/>
                    <a:pt x="23" y="223"/>
                  </a:cubicBezTo>
                  <a:cubicBezTo>
                    <a:pt x="24" y="223"/>
                    <a:pt x="24" y="223"/>
                    <a:pt x="24" y="223"/>
                  </a:cubicBezTo>
                  <a:cubicBezTo>
                    <a:pt x="29" y="222"/>
                    <a:pt x="29" y="222"/>
                    <a:pt x="29" y="222"/>
                  </a:cubicBezTo>
                  <a:cubicBezTo>
                    <a:pt x="29" y="222"/>
                    <a:pt x="30" y="222"/>
                    <a:pt x="30" y="222"/>
                  </a:cubicBezTo>
                  <a:cubicBezTo>
                    <a:pt x="30" y="222"/>
                    <a:pt x="31" y="222"/>
                    <a:pt x="31" y="223"/>
                  </a:cubicBezTo>
                  <a:cubicBezTo>
                    <a:pt x="34" y="226"/>
                    <a:pt x="34" y="226"/>
                    <a:pt x="34" y="226"/>
                  </a:cubicBezTo>
                  <a:cubicBezTo>
                    <a:pt x="34" y="226"/>
                    <a:pt x="34" y="226"/>
                    <a:pt x="34" y="226"/>
                  </a:cubicBezTo>
                  <a:cubicBezTo>
                    <a:pt x="33" y="226"/>
                    <a:pt x="33" y="225"/>
                    <a:pt x="32" y="226"/>
                  </a:cubicBezTo>
                  <a:cubicBezTo>
                    <a:pt x="28" y="227"/>
                    <a:pt x="28" y="227"/>
                    <a:pt x="28" y="227"/>
                  </a:cubicBezTo>
                  <a:cubicBezTo>
                    <a:pt x="28" y="227"/>
                    <a:pt x="27" y="227"/>
                    <a:pt x="27" y="226"/>
                  </a:cubicBezTo>
                  <a:cubicBezTo>
                    <a:pt x="27" y="226"/>
                    <a:pt x="26" y="226"/>
                    <a:pt x="26" y="226"/>
                  </a:cubicBezTo>
                  <a:cubicBezTo>
                    <a:pt x="31" y="231"/>
                    <a:pt x="31" y="231"/>
                    <a:pt x="31" y="231"/>
                  </a:cubicBezTo>
                  <a:cubicBezTo>
                    <a:pt x="31" y="231"/>
                    <a:pt x="31" y="231"/>
                    <a:pt x="32" y="231"/>
                  </a:cubicBezTo>
                  <a:cubicBezTo>
                    <a:pt x="32" y="231"/>
                    <a:pt x="33" y="231"/>
                    <a:pt x="33" y="231"/>
                  </a:cubicBezTo>
                  <a:cubicBezTo>
                    <a:pt x="37" y="230"/>
                    <a:pt x="37" y="230"/>
                    <a:pt x="37" y="230"/>
                  </a:cubicBezTo>
                  <a:cubicBezTo>
                    <a:pt x="38" y="230"/>
                    <a:pt x="38" y="230"/>
                    <a:pt x="38" y="230"/>
                  </a:cubicBezTo>
                  <a:cubicBezTo>
                    <a:pt x="39" y="230"/>
                    <a:pt x="39" y="230"/>
                    <a:pt x="39" y="231"/>
                  </a:cubicBezTo>
                  <a:cubicBezTo>
                    <a:pt x="43" y="234"/>
                    <a:pt x="43" y="234"/>
                    <a:pt x="43" y="234"/>
                  </a:cubicBezTo>
                  <a:cubicBezTo>
                    <a:pt x="43" y="234"/>
                    <a:pt x="42" y="234"/>
                    <a:pt x="42" y="234"/>
                  </a:cubicBezTo>
                  <a:cubicBezTo>
                    <a:pt x="42" y="234"/>
                    <a:pt x="41" y="234"/>
                    <a:pt x="41" y="234"/>
                  </a:cubicBezTo>
                  <a:cubicBezTo>
                    <a:pt x="37" y="235"/>
                    <a:pt x="37" y="235"/>
                    <a:pt x="37" y="235"/>
                  </a:cubicBezTo>
                  <a:cubicBezTo>
                    <a:pt x="36" y="235"/>
                    <a:pt x="36" y="235"/>
                    <a:pt x="35" y="235"/>
                  </a:cubicBezTo>
                  <a:cubicBezTo>
                    <a:pt x="35" y="234"/>
                    <a:pt x="35" y="234"/>
                    <a:pt x="35" y="234"/>
                  </a:cubicBezTo>
                  <a:cubicBezTo>
                    <a:pt x="39" y="239"/>
                    <a:pt x="39" y="239"/>
                    <a:pt x="39" y="239"/>
                  </a:cubicBezTo>
                  <a:cubicBezTo>
                    <a:pt x="40" y="239"/>
                    <a:pt x="40" y="239"/>
                    <a:pt x="40" y="239"/>
                  </a:cubicBezTo>
                  <a:cubicBezTo>
                    <a:pt x="41" y="239"/>
                    <a:pt x="41" y="239"/>
                    <a:pt x="41" y="239"/>
                  </a:cubicBezTo>
                  <a:cubicBezTo>
                    <a:pt x="47" y="238"/>
                    <a:pt x="47" y="238"/>
                    <a:pt x="47" y="238"/>
                  </a:cubicBezTo>
                  <a:cubicBezTo>
                    <a:pt x="42" y="241"/>
                    <a:pt x="36" y="244"/>
                    <a:pt x="30" y="248"/>
                  </a:cubicBezTo>
                  <a:cubicBezTo>
                    <a:pt x="27" y="250"/>
                    <a:pt x="23" y="250"/>
                    <a:pt x="19" y="249"/>
                  </a:cubicBezTo>
                  <a:cubicBezTo>
                    <a:pt x="17" y="248"/>
                    <a:pt x="14" y="248"/>
                    <a:pt x="13" y="248"/>
                  </a:cubicBezTo>
                  <a:cubicBezTo>
                    <a:pt x="11" y="248"/>
                    <a:pt x="9" y="249"/>
                    <a:pt x="8" y="251"/>
                  </a:cubicBezTo>
                  <a:cubicBezTo>
                    <a:pt x="9" y="251"/>
                    <a:pt x="10" y="251"/>
                    <a:pt x="11" y="251"/>
                  </a:cubicBezTo>
                  <a:cubicBezTo>
                    <a:pt x="12" y="251"/>
                    <a:pt x="14" y="251"/>
                    <a:pt x="15" y="253"/>
                  </a:cubicBezTo>
                  <a:cubicBezTo>
                    <a:pt x="13" y="252"/>
                    <a:pt x="11" y="252"/>
                    <a:pt x="9" y="253"/>
                  </a:cubicBezTo>
                  <a:cubicBezTo>
                    <a:pt x="4" y="254"/>
                    <a:pt x="2" y="258"/>
                    <a:pt x="3" y="262"/>
                  </a:cubicBezTo>
                  <a:cubicBezTo>
                    <a:pt x="1" y="262"/>
                    <a:pt x="0" y="264"/>
                    <a:pt x="0" y="266"/>
                  </a:cubicBezTo>
                  <a:cubicBezTo>
                    <a:pt x="0" y="267"/>
                    <a:pt x="1" y="268"/>
                    <a:pt x="1" y="269"/>
                  </a:cubicBezTo>
                  <a:cubicBezTo>
                    <a:pt x="2" y="267"/>
                    <a:pt x="3" y="265"/>
                    <a:pt x="5" y="265"/>
                  </a:cubicBezTo>
                  <a:cubicBezTo>
                    <a:pt x="6" y="266"/>
                    <a:pt x="7" y="266"/>
                    <a:pt x="8" y="267"/>
                  </a:cubicBezTo>
                  <a:cubicBezTo>
                    <a:pt x="9" y="266"/>
                    <a:pt x="9" y="266"/>
                    <a:pt x="9" y="265"/>
                  </a:cubicBezTo>
                  <a:cubicBezTo>
                    <a:pt x="9" y="265"/>
                    <a:pt x="9" y="264"/>
                    <a:pt x="9" y="264"/>
                  </a:cubicBezTo>
                  <a:cubicBezTo>
                    <a:pt x="9" y="260"/>
                    <a:pt x="13" y="257"/>
                    <a:pt x="16" y="257"/>
                  </a:cubicBezTo>
                  <a:cubicBezTo>
                    <a:pt x="17" y="257"/>
                    <a:pt x="17" y="257"/>
                    <a:pt x="17" y="257"/>
                  </a:cubicBezTo>
                  <a:cubicBezTo>
                    <a:pt x="14" y="258"/>
                    <a:pt x="12" y="261"/>
                    <a:pt x="12" y="264"/>
                  </a:cubicBezTo>
                  <a:cubicBezTo>
                    <a:pt x="12" y="264"/>
                    <a:pt x="12" y="265"/>
                    <a:pt x="12" y="265"/>
                  </a:cubicBezTo>
                  <a:cubicBezTo>
                    <a:pt x="10" y="266"/>
                    <a:pt x="9" y="267"/>
                    <a:pt x="9" y="269"/>
                  </a:cubicBezTo>
                  <a:cubicBezTo>
                    <a:pt x="9" y="270"/>
                    <a:pt x="10" y="271"/>
                    <a:pt x="10" y="272"/>
                  </a:cubicBezTo>
                  <a:cubicBezTo>
                    <a:pt x="12" y="270"/>
                    <a:pt x="14" y="268"/>
                    <a:pt x="17" y="268"/>
                  </a:cubicBezTo>
                  <a:cubicBezTo>
                    <a:pt x="18" y="268"/>
                    <a:pt x="19" y="268"/>
                    <a:pt x="20" y="268"/>
                  </a:cubicBezTo>
                  <a:cubicBezTo>
                    <a:pt x="21" y="268"/>
                    <a:pt x="21" y="268"/>
                    <a:pt x="22" y="268"/>
                  </a:cubicBezTo>
                  <a:cubicBezTo>
                    <a:pt x="21" y="267"/>
                    <a:pt x="21" y="266"/>
                    <a:pt x="21" y="265"/>
                  </a:cubicBezTo>
                  <a:cubicBezTo>
                    <a:pt x="21" y="262"/>
                    <a:pt x="23" y="260"/>
                    <a:pt x="26" y="260"/>
                  </a:cubicBezTo>
                  <a:cubicBezTo>
                    <a:pt x="27" y="260"/>
                    <a:pt x="27" y="260"/>
                    <a:pt x="27" y="260"/>
                  </a:cubicBezTo>
                  <a:cubicBezTo>
                    <a:pt x="24" y="261"/>
                    <a:pt x="23" y="263"/>
                    <a:pt x="23" y="266"/>
                  </a:cubicBezTo>
                  <a:cubicBezTo>
                    <a:pt x="24" y="267"/>
                    <a:pt x="25" y="268"/>
                    <a:pt x="27" y="269"/>
                  </a:cubicBezTo>
                  <a:cubicBezTo>
                    <a:pt x="27" y="270"/>
                    <a:pt x="27" y="271"/>
                    <a:pt x="26" y="272"/>
                  </a:cubicBezTo>
                  <a:cubicBezTo>
                    <a:pt x="29" y="272"/>
                    <a:pt x="31" y="270"/>
                    <a:pt x="32" y="268"/>
                  </a:cubicBezTo>
                  <a:cubicBezTo>
                    <a:pt x="35" y="267"/>
                    <a:pt x="37" y="265"/>
                    <a:pt x="36" y="262"/>
                  </a:cubicBezTo>
                  <a:cubicBezTo>
                    <a:pt x="36" y="261"/>
                    <a:pt x="35" y="261"/>
                    <a:pt x="35" y="260"/>
                  </a:cubicBezTo>
                  <a:cubicBezTo>
                    <a:pt x="35" y="260"/>
                    <a:pt x="35" y="260"/>
                    <a:pt x="35" y="260"/>
                  </a:cubicBezTo>
                  <a:cubicBezTo>
                    <a:pt x="35" y="258"/>
                    <a:pt x="36" y="257"/>
                    <a:pt x="38" y="257"/>
                  </a:cubicBezTo>
                  <a:cubicBezTo>
                    <a:pt x="39" y="257"/>
                    <a:pt x="41" y="258"/>
                    <a:pt x="41" y="260"/>
                  </a:cubicBezTo>
                  <a:cubicBezTo>
                    <a:pt x="41" y="261"/>
                    <a:pt x="40" y="261"/>
                    <a:pt x="40" y="262"/>
                  </a:cubicBezTo>
                  <a:cubicBezTo>
                    <a:pt x="46" y="262"/>
                    <a:pt x="46" y="262"/>
                    <a:pt x="46" y="262"/>
                  </a:cubicBezTo>
                  <a:cubicBezTo>
                    <a:pt x="46" y="262"/>
                    <a:pt x="47" y="262"/>
                    <a:pt x="47" y="262"/>
                  </a:cubicBezTo>
                  <a:cubicBezTo>
                    <a:pt x="47" y="261"/>
                    <a:pt x="48" y="261"/>
                    <a:pt x="48" y="261"/>
                  </a:cubicBezTo>
                  <a:cubicBezTo>
                    <a:pt x="52" y="255"/>
                    <a:pt x="52" y="255"/>
                    <a:pt x="52" y="255"/>
                  </a:cubicBezTo>
                  <a:cubicBezTo>
                    <a:pt x="52" y="255"/>
                    <a:pt x="52" y="255"/>
                    <a:pt x="52" y="255"/>
                  </a:cubicBezTo>
                  <a:cubicBezTo>
                    <a:pt x="52" y="254"/>
                    <a:pt x="53" y="254"/>
                    <a:pt x="53" y="254"/>
                  </a:cubicBezTo>
                  <a:cubicBezTo>
                    <a:pt x="58" y="254"/>
                    <a:pt x="58" y="254"/>
                    <a:pt x="58" y="254"/>
                  </a:cubicBezTo>
                  <a:cubicBezTo>
                    <a:pt x="57" y="254"/>
                    <a:pt x="57" y="254"/>
                    <a:pt x="57" y="255"/>
                  </a:cubicBezTo>
                  <a:cubicBezTo>
                    <a:pt x="57" y="255"/>
                    <a:pt x="57" y="255"/>
                    <a:pt x="56" y="255"/>
                  </a:cubicBezTo>
                  <a:cubicBezTo>
                    <a:pt x="53" y="261"/>
                    <a:pt x="53" y="261"/>
                    <a:pt x="53" y="261"/>
                  </a:cubicBezTo>
                  <a:cubicBezTo>
                    <a:pt x="52" y="261"/>
                    <a:pt x="52" y="261"/>
                    <a:pt x="52" y="262"/>
                  </a:cubicBezTo>
                  <a:cubicBezTo>
                    <a:pt x="51" y="262"/>
                    <a:pt x="51" y="262"/>
                    <a:pt x="51" y="262"/>
                  </a:cubicBezTo>
                  <a:cubicBezTo>
                    <a:pt x="58" y="262"/>
                    <a:pt x="58" y="262"/>
                    <a:pt x="58" y="262"/>
                  </a:cubicBezTo>
                  <a:cubicBezTo>
                    <a:pt x="58" y="262"/>
                    <a:pt x="59" y="262"/>
                    <a:pt x="59" y="262"/>
                  </a:cubicBezTo>
                  <a:cubicBezTo>
                    <a:pt x="59" y="261"/>
                    <a:pt x="60" y="261"/>
                    <a:pt x="60" y="261"/>
                  </a:cubicBezTo>
                  <a:cubicBezTo>
                    <a:pt x="64" y="254"/>
                    <a:pt x="64" y="254"/>
                    <a:pt x="64" y="254"/>
                  </a:cubicBezTo>
                  <a:cubicBezTo>
                    <a:pt x="61" y="253"/>
                    <a:pt x="60" y="250"/>
                    <a:pt x="60" y="246"/>
                  </a:cubicBezTo>
                  <a:cubicBezTo>
                    <a:pt x="60" y="243"/>
                    <a:pt x="61" y="241"/>
                    <a:pt x="62" y="239"/>
                  </a:cubicBezTo>
                  <a:cubicBezTo>
                    <a:pt x="62" y="238"/>
                    <a:pt x="62" y="238"/>
                    <a:pt x="62" y="238"/>
                  </a:cubicBezTo>
                  <a:cubicBezTo>
                    <a:pt x="62" y="238"/>
                    <a:pt x="62" y="237"/>
                    <a:pt x="61" y="237"/>
                  </a:cubicBezTo>
                  <a:cubicBezTo>
                    <a:pt x="61" y="237"/>
                    <a:pt x="61" y="236"/>
                    <a:pt x="61" y="236"/>
                  </a:cubicBezTo>
                  <a:cubicBezTo>
                    <a:pt x="65" y="240"/>
                    <a:pt x="65" y="240"/>
                    <a:pt x="65" y="240"/>
                  </a:cubicBezTo>
                  <a:cubicBezTo>
                    <a:pt x="65" y="240"/>
                    <a:pt x="65" y="240"/>
                    <a:pt x="65" y="241"/>
                  </a:cubicBezTo>
                  <a:cubicBezTo>
                    <a:pt x="65" y="241"/>
                    <a:pt x="65" y="241"/>
                    <a:pt x="65" y="242"/>
                  </a:cubicBezTo>
                  <a:cubicBezTo>
                    <a:pt x="65" y="243"/>
                    <a:pt x="65" y="243"/>
                    <a:pt x="65" y="243"/>
                  </a:cubicBezTo>
                  <a:cubicBezTo>
                    <a:pt x="65" y="244"/>
                    <a:pt x="63" y="247"/>
                    <a:pt x="67" y="250"/>
                  </a:cubicBezTo>
                  <a:cubicBezTo>
                    <a:pt x="67" y="251"/>
                    <a:pt x="67" y="251"/>
                    <a:pt x="68" y="251"/>
                  </a:cubicBezTo>
                  <a:cubicBezTo>
                    <a:pt x="70" y="253"/>
                    <a:pt x="70" y="253"/>
                    <a:pt x="70" y="253"/>
                  </a:cubicBezTo>
                  <a:cubicBezTo>
                    <a:pt x="70" y="243"/>
                    <a:pt x="70" y="243"/>
                    <a:pt x="70" y="243"/>
                  </a:cubicBezTo>
                  <a:cubicBezTo>
                    <a:pt x="74" y="243"/>
                    <a:pt x="74" y="243"/>
                    <a:pt x="74" y="243"/>
                  </a:cubicBezTo>
                  <a:cubicBezTo>
                    <a:pt x="74" y="254"/>
                    <a:pt x="74" y="254"/>
                    <a:pt x="74" y="254"/>
                  </a:cubicBezTo>
                  <a:cubicBezTo>
                    <a:pt x="74" y="254"/>
                    <a:pt x="74" y="255"/>
                    <a:pt x="74" y="255"/>
                  </a:cubicBezTo>
                  <a:cubicBezTo>
                    <a:pt x="74" y="255"/>
                    <a:pt x="75" y="256"/>
                    <a:pt x="75" y="256"/>
                  </a:cubicBezTo>
                  <a:cubicBezTo>
                    <a:pt x="78" y="258"/>
                    <a:pt x="78" y="258"/>
                    <a:pt x="78" y="258"/>
                  </a:cubicBezTo>
                  <a:cubicBezTo>
                    <a:pt x="79" y="258"/>
                    <a:pt x="79" y="258"/>
                    <a:pt x="79" y="258"/>
                  </a:cubicBezTo>
                  <a:cubicBezTo>
                    <a:pt x="80" y="258"/>
                    <a:pt x="80" y="258"/>
                    <a:pt x="81" y="258"/>
                  </a:cubicBezTo>
                  <a:cubicBezTo>
                    <a:pt x="87" y="255"/>
                    <a:pt x="87" y="255"/>
                    <a:pt x="87" y="255"/>
                  </a:cubicBezTo>
                  <a:cubicBezTo>
                    <a:pt x="87" y="255"/>
                    <a:pt x="86" y="256"/>
                    <a:pt x="86" y="255"/>
                  </a:cubicBezTo>
                  <a:cubicBezTo>
                    <a:pt x="85" y="255"/>
                    <a:pt x="85" y="255"/>
                    <a:pt x="85" y="255"/>
                  </a:cubicBezTo>
                  <a:cubicBezTo>
                    <a:pt x="77" y="250"/>
                    <a:pt x="77" y="250"/>
                    <a:pt x="77" y="250"/>
                  </a:cubicBezTo>
                  <a:cubicBezTo>
                    <a:pt x="81" y="247"/>
                    <a:pt x="79" y="244"/>
                    <a:pt x="79" y="243"/>
                  </a:cubicBezTo>
                  <a:cubicBezTo>
                    <a:pt x="79" y="242"/>
                    <a:pt x="79" y="242"/>
                    <a:pt x="79" y="242"/>
                  </a:cubicBezTo>
                  <a:cubicBezTo>
                    <a:pt x="79" y="241"/>
                    <a:pt x="79" y="241"/>
                    <a:pt x="79" y="241"/>
                  </a:cubicBezTo>
                  <a:cubicBezTo>
                    <a:pt x="79" y="240"/>
                    <a:pt x="79" y="240"/>
                    <a:pt x="80" y="240"/>
                  </a:cubicBezTo>
                  <a:cubicBezTo>
                    <a:pt x="83" y="236"/>
                    <a:pt x="83" y="236"/>
                    <a:pt x="83" y="236"/>
                  </a:cubicBezTo>
                  <a:cubicBezTo>
                    <a:pt x="83" y="236"/>
                    <a:pt x="83" y="237"/>
                    <a:pt x="83" y="237"/>
                  </a:cubicBezTo>
                  <a:cubicBezTo>
                    <a:pt x="83" y="237"/>
                    <a:pt x="83" y="238"/>
                    <a:pt x="83" y="238"/>
                  </a:cubicBezTo>
                  <a:cubicBezTo>
                    <a:pt x="83" y="239"/>
                    <a:pt x="83" y="239"/>
                    <a:pt x="83" y="239"/>
                  </a:cubicBezTo>
                  <a:cubicBezTo>
                    <a:pt x="83" y="241"/>
                    <a:pt x="86" y="246"/>
                    <a:pt x="83" y="249"/>
                  </a:cubicBezTo>
                  <a:cubicBezTo>
                    <a:pt x="90" y="253"/>
                    <a:pt x="90" y="253"/>
                    <a:pt x="90" y="253"/>
                  </a:cubicBezTo>
                  <a:cubicBezTo>
                    <a:pt x="90" y="253"/>
                    <a:pt x="91" y="253"/>
                    <a:pt x="91" y="253"/>
                  </a:cubicBezTo>
                  <a:cubicBezTo>
                    <a:pt x="92" y="253"/>
                    <a:pt x="92" y="253"/>
                    <a:pt x="92" y="253"/>
                  </a:cubicBezTo>
                  <a:cubicBezTo>
                    <a:pt x="99" y="250"/>
                    <a:pt x="99" y="250"/>
                    <a:pt x="99" y="250"/>
                  </a:cubicBezTo>
                  <a:cubicBezTo>
                    <a:pt x="99" y="250"/>
                    <a:pt x="98" y="250"/>
                    <a:pt x="98" y="250"/>
                  </a:cubicBezTo>
                  <a:cubicBezTo>
                    <a:pt x="98" y="250"/>
                    <a:pt x="97" y="250"/>
                    <a:pt x="97" y="250"/>
                  </a:cubicBezTo>
                  <a:cubicBezTo>
                    <a:pt x="90" y="245"/>
                    <a:pt x="90" y="245"/>
                    <a:pt x="90" y="245"/>
                  </a:cubicBezTo>
                  <a:cubicBezTo>
                    <a:pt x="91" y="242"/>
                    <a:pt x="90" y="237"/>
                    <a:pt x="88" y="234"/>
                  </a:cubicBezTo>
                  <a:cubicBezTo>
                    <a:pt x="88" y="234"/>
                    <a:pt x="88" y="234"/>
                    <a:pt x="88" y="234"/>
                  </a:cubicBezTo>
                  <a:cubicBezTo>
                    <a:pt x="88" y="233"/>
                    <a:pt x="88" y="233"/>
                    <a:pt x="88" y="233"/>
                  </a:cubicBezTo>
                  <a:cubicBezTo>
                    <a:pt x="88" y="232"/>
                    <a:pt x="88" y="232"/>
                    <a:pt x="88" y="231"/>
                  </a:cubicBezTo>
                  <a:cubicBezTo>
                    <a:pt x="91" y="227"/>
                    <a:pt x="91" y="227"/>
                    <a:pt x="91" y="227"/>
                  </a:cubicBezTo>
                  <a:cubicBezTo>
                    <a:pt x="90" y="227"/>
                    <a:pt x="90" y="228"/>
                    <a:pt x="90" y="228"/>
                  </a:cubicBezTo>
                  <a:cubicBezTo>
                    <a:pt x="90" y="228"/>
                    <a:pt x="90" y="229"/>
                    <a:pt x="91" y="229"/>
                  </a:cubicBezTo>
                  <a:cubicBezTo>
                    <a:pt x="91" y="231"/>
                    <a:pt x="91" y="231"/>
                    <a:pt x="91" y="231"/>
                  </a:cubicBezTo>
                  <a:cubicBezTo>
                    <a:pt x="92" y="232"/>
                    <a:pt x="92" y="232"/>
                    <a:pt x="93" y="233"/>
                  </a:cubicBezTo>
                  <a:cubicBezTo>
                    <a:pt x="97" y="230"/>
                    <a:pt x="98" y="226"/>
                    <a:pt x="95" y="223"/>
                  </a:cubicBezTo>
                  <a:cubicBezTo>
                    <a:pt x="94" y="222"/>
                    <a:pt x="94" y="222"/>
                    <a:pt x="94" y="222"/>
                  </a:cubicBezTo>
                  <a:cubicBezTo>
                    <a:pt x="94" y="222"/>
                    <a:pt x="94" y="222"/>
                    <a:pt x="94" y="221"/>
                  </a:cubicBezTo>
                  <a:cubicBezTo>
                    <a:pt x="94" y="221"/>
                    <a:pt x="94" y="221"/>
                    <a:pt x="94" y="220"/>
                  </a:cubicBezTo>
                  <a:cubicBezTo>
                    <a:pt x="95" y="215"/>
                    <a:pt x="95" y="215"/>
                    <a:pt x="95" y="215"/>
                  </a:cubicBezTo>
                  <a:cubicBezTo>
                    <a:pt x="95" y="216"/>
                    <a:pt x="95" y="216"/>
                    <a:pt x="95" y="216"/>
                  </a:cubicBezTo>
                  <a:cubicBezTo>
                    <a:pt x="95" y="217"/>
                    <a:pt x="95" y="217"/>
                    <a:pt x="96" y="217"/>
                  </a:cubicBezTo>
                  <a:cubicBezTo>
                    <a:pt x="98" y="220"/>
                    <a:pt x="98" y="220"/>
                    <a:pt x="98" y="220"/>
                  </a:cubicBezTo>
                  <a:cubicBezTo>
                    <a:pt x="103" y="226"/>
                    <a:pt x="100" y="233"/>
                    <a:pt x="94" y="239"/>
                  </a:cubicBezTo>
                  <a:cubicBezTo>
                    <a:pt x="95" y="240"/>
                    <a:pt x="95" y="242"/>
                    <a:pt x="95" y="243"/>
                  </a:cubicBezTo>
                  <a:cubicBezTo>
                    <a:pt x="102" y="248"/>
                    <a:pt x="102" y="248"/>
                    <a:pt x="102" y="248"/>
                  </a:cubicBezTo>
                  <a:cubicBezTo>
                    <a:pt x="103" y="248"/>
                    <a:pt x="103" y="248"/>
                    <a:pt x="103" y="248"/>
                  </a:cubicBezTo>
                  <a:cubicBezTo>
                    <a:pt x="104" y="248"/>
                    <a:pt x="104" y="248"/>
                    <a:pt x="105" y="248"/>
                  </a:cubicBezTo>
                  <a:cubicBezTo>
                    <a:pt x="110" y="245"/>
                    <a:pt x="110" y="245"/>
                    <a:pt x="110" y="245"/>
                  </a:cubicBezTo>
                  <a:cubicBezTo>
                    <a:pt x="110" y="245"/>
                    <a:pt x="110" y="246"/>
                    <a:pt x="109" y="246"/>
                  </a:cubicBezTo>
                  <a:cubicBezTo>
                    <a:pt x="108" y="246"/>
                    <a:pt x="107" y="244"/>
                    <a:pt x="107" y="243"/>
                  </a:cubicBezTo>
                  <a:cubicBezTo>
                    <a:pt x="107" y="242"/>
                    <a:pt x="107" y="241"/>
                    <a:pt x="108" y="240"/>
                  </a:cubicBezTo>
                  <a:cubicBezTo>
                    <a:pt x="130" y="234"/>
                    <a:pt x="150" y="217"/>
                    <a:pt x="163" y="217"/>
                  </a:cubicBezTo>
                  <a:cubicBezTo>
                    <a:pt x="169" y="217"/>
                    <a:pt x="175" y="221"/>
                    <a:pt x="175" y="225"/>
                  </a:cubicBezTo>
                  <a:cubicBezTo>
                    <a:pt x="175" y="226"/>
                    <a:pt x="174" y="227"/>
                    <a:pt x="174" y="228"/>
                  </a:cubicBezTo>
                  <a:cubicBezTo>
                    <a:pt x="171" y="236"/>
                    <a:pt x="175" y="243"/>
                    <a:pt x="186" y="246"/>
                  </a:cubicBezTo>
                  <a:cubicBezTo>
                    <a:pt x="188" y="246"/>
                    <a:pt x="189" y="248"/>
                    <a:pt x="189" y="250"/>
                  </a:cubicBezTo>
                  <a:cubicBezTo>
                    <a:pt x="189" y="250"/>
                    <a:pt x="189" y="250"/>
                    <a:pt x="189" y="251"/>
                  </a:cubicBezTo>
                  <a:cubicBezTo>
                    <a:pt x="189" y="251"/>
                    <a:pt x="190" y="251"/>
                    <a:pt x="190" y="251"/>
                  </a:cubicBezTo>
                  <a:cubicBezTo>
                    <a:pt x="193" y="251"/>
                    <a:pt x="195" y="249"/>
                    <a:pt x="197" y="247"/>
                  </a:cubicBezTo>
                  <a:cubicBezTo>
                    <a:pt x="199" y="247"/>
                    <a:pt x="201" y="247"/>
                    <a:pt x="203" y="247"/>
                  </a:cubicBezTo>
                  <a:cubicBezTo>
                    <a:pt x="203" y="247"/>
                    <a:pt x="203" y="248"/>
                    <a:pt x="203" y="248"/>
                  </a:cubicBezTo>
                  <a:cubicBezTo>
                    <a:pt x="204" y="251"/>
                    <a:pt x="203" y="253"/>
                    <a:pt x="202" y="253"/>
                  </a:cubicBezTo>
                  <a:cubicBezTo>
                    <a:pt x="199" y="254"/>
                    <a:pt x="196" y="253"/>
                    <a:pt x="194" y="253"/>
                  </a:cubicBezTo>
                  <a:cubicBezTo>
                    <a:pt x="189" y="253"/>
                    <a:pt x="186" y="257"/>
                    <a:pt x="186" y="261"/>
                  </a:cubicBezTo>
                  <a:cubicBezTo>
                    <a:pt x="186" y="261"/>
                    <a:pt x="186" y="262"/>
                    <a:pt x="186" y="262"/>
                  </a:cubicBezTo>
                  <a:cubicBezTo>
                    <a:pt x="185" y="263"/>
                    <a:pt x="184" y="265"/>
                    <a:pt x="184" y="266"/>
                  </a:cubicBezTo>
                  <a:cubicBezTo>
                    <a:pt x="184" y="267"/>
                    <a:pt x="184" y="268"/>
                    <a:pt x="184" y="269"/>
                  </a:cubicBezTo>
                  <a:cubicBezTo>
                    <a:pt x="186" y="267"/>
                    <a:pt x="187" y="266"/>
                    <a:pt x="189" y="265"/>
                  </a:cubicBezTo>
                  <a:cubicBezTo>
                    <a:pt x="190" y="261"/>
                    <a:pt x="193" y="258"/>
                    <a:pt x="197" y="258"/>
                  </a:cubicBezTo>
                  <a:cubicBezTo>
                    <a:pt x="197" y="258"/>
                    <a:pt x="198" y="258"/>
                    <a:pt x="198" y="258"/>
                  </a:cubicBezTo>
                  <a:cubicBezTo>
                    <a:pt x="194" y="259"/>
                    <a:pt x="191" y="262"/>
                    <a:pt x="191" y="266"/>
                  </a:cubicBezTo>
                  <a:cubicBezTo>
                    <a:pt x="191" y="267"/>
                    <a:pt x="191" y="267"/>
                    <a:pt x="191" y="267"/>
                  </a:cubicBezTo>
                  <a:cubicBezTo>
                    <a:pt x="191" y="268"/>
                    <a:pt x="191" y="269"/>
                    <a:pt x="191" y="270"/>
                  </a:cubicBezTo>
                  <a:cubicBezTo>
                    <a:pt x="191" y="271"/>
                    <a:pt x="191" y="272"/>
                    <a:pt x="192" y="272"/>
                  </a:cubicBezTo>
                  <a:cubicBezTo>
                    <a:pt x="193" y="271"/>
                    <a:pt x="194" y="269"/>
                    <a:pt x="197" y="268"/>
                  </a:cubicBezTo>
                  <a:cubicBezTo>
                    <a:pt x="198" y="268"/>
                    <a:pt x="200" y="268"/>
                    <a:pt x="201" y="268"/>
                  </a:cubicBezTo>
                  <a:cubicBezTo>
                    <a:pt x="201" y="267"/>
                    <a:pt x="201" y="267"/>
                    <a:pt x="201" y="266"/>
                  </a:cubicBezTo>
                  <a:cubicBezTo>
                    <a:pt x="201" y="262"/>
                    <a:pt x="204" y="260"/>
                    <a:pt x="207" y="260"/>
                  </a:cubicBezTo>
                  <a:cubicBezTo>
                    <a:pt x="208" y="260"/>
                    <a:pt x="208" y="260"/>
                    <a:pt x="208" y="260"/>
                  </a:cubicBezTo>
                  <a:cubicBezTo>
                    <a:pt x="206" y="260"/>
                    <a:pt x="204" y="262"/>
                    <a:pt x="204" y="265"/>
                  </a:cubicBezTo>
                  <a:cubicBezTo>
                    <a:pt x="204" y="266"/>
                    <a:pt x="205" y="268"/>
                    <a:pt x="206" y="269"/>
                  </a:cubicBezTo>
                  <a:cubicBezTo>
                    <a:pt x="206" y="269"/>
                    <a:pt x="206" y="269"/>
                    <a:pt x="206" y="269"/>
                  </a:cubicBezTo>
                  <a:cubicBezTo>
                    <a:pt x="206" y="270"/>
                    <a:pt x="207" y="271"/>
                    <a:pt x="208" y="272"/>
                  </a:cubicBezTo>
                  <a:cubicBezTo>
                    <a:pt x="208" y="270"/>
                    <a:pt x="210" y="268"/>
                    <a:pt x="212" y="268"/>
                  </a:cubicBezTo>
                  <a:cubicBezTo>
                    <a:pt x="215" y="268"/>
                    <a:pt x="216" y="268"/>
                    <a:pt x="218" y="268"/>
                  </a:cubicBezTo>
                  <a:cubicBezTo>
                    <a:pt x="220" y="267"/>
                    <a:pt x="221" y="265"/>
                    <a:pt x="221" y="262"/>
                  </a:cubicBezTo>
                  <a:cubicBezTo>
                    <a:pt x="221" y="261"/>
                    <a:pt x="220" y="259"/>
                    <a:pt x="219" y="258"/>
                  </a:cubicBezTo>
                  <a:cubicBezTo>
                    <a:pt x="220" y="256"/>
                    <a:pt x="220" y="251"/>
                    <a:pt x="219" y="248"/>
                  </a:cubicBezTo>
                  <a:cubicBezTo>
                    <a:pt x="219" y="248"/>
                    <a:pt x="219" y="248"/>
                    <a:pt x="219" y="248"/>
                  </a:cubicBezTo>
                  <a:cubicBezTo>
                    <a:pt x="221" y="248"/>
                    <a:pt x="222" y="248"/>
                    <a:pt x="223" y="249"/>
                  </a:cubicBezTo>
                  <a:moveTo>
                    <a:pt x="53" y="231"/>
                  </a:moveTo>
                  <a:cubicBezTo>
                    <a:pt x="54" y="229"/>
                    <a:pt x="54" y="229"/>
                    <a:pt x="54" y="229"/>
                  </a:cubicBezTo>
                  <a:cubicBezTo>
                    <a:pt x="54" y="229"/>
                    <a:pt x="54" y="228"/>
                    <a:pt x="54" y="228"/>
                  </a:cubicBezTo>
                  <a:cubicBezTo>
                    <a:pt x="54" y="228"/>
                    <a:pt x="54" y="227"/>
                    <a:pt x="54" y="227"/>
                  </a:cubicBezTo>
                  <a:cubicBezTo>
                    <a:pt x="56" y="231"/>
                    <a:pt x="56" y="231"/>
                    <a:pt x="56" y="231"/>
                  </a:cubicBezTo>
                  <a:cubicBezTo>
                    <a:pt x="56" y="232"/>
                    <a:pt x="56" y="232"/>
                    <a:pt x="56" y="233"/>
                  </a:cubicBezTo>
                  <a:cubicBezTo>
                    <a:pt x="56" y="233"/>
                    <a:pt x="56" y="233"/>
                    <a:pt x="56" y="234"/>
                  </a:cubicBezTo>
                  <a:cubicBezTo>
                    <a:pt x="56" y="234"/>
                    <a:pt x="56" y="234"/>
                    <a:pt x="56" y="234"/>
                  </a:cubicBezTo>
                  <a:cubicBezTo>
                    <a:pt x="54" y="237"/>
                    <a:pt x="53" y="243"/>
                    <a:pt x="55" y="246"/>
                  </a:cubicBezTo>
                  <a:cubicBezTo>
                    <a:pt x="51" y="244"/>
                    <a:pt x="50" y="241"/>
                    <a:pt x="50" y="239"/>
                  </a:cubicBezTo>
                  <a:cubicBezTo>
                    <a:pt x="43" y="232"/>
                    <a:pt x="41" y="225"/>
                    <a:pt x="46" y="220"/>
                  </a:cubicBezTo>
                  <a:cubicBezTo>
                    <a:pt x="49" y="217"/>
                    <a:pt x="49" y="217"/>
                    <a:pt x="49" y="217"/>
                  </a:cubicBezTo>
                  <a:cubicBezTo>
                    <a:pt x="49" y="216"/>
                    <a:pt x="49" y="216"/>
                    <a:pt x="49" y="216"/>
                  </a:cubicBezTo>
                  <a:cubicBezTo>
                    <a:pt x="49" y="215"/>
                    <a:pt x="49" y="215"/>
                    <a:pt x="49" y="215"/>
                  </a:cubicBezTo>
                  <a:cubicBezTo>
                    <a:pt x="51" y="220"/>
                    <a:pt x="51" y="220"/>
                    <a:pt x="51" y="220"/>
                  </a:cubicBezTo>
                  <a:cubicBezTo>
                    <a:pt x="51" y="220"/>
                    <a:pt x="51" y="220"/>
                    <a:pt x="51" y="221"/>
                  </a:cubicBezTo>
                  <a:cubicBezTo>
                    <a:pt x="51" y="221"/>
                    <a:pt x="50" y="221"/>
                    <a:pt x="50" y="222"/>
                  </a:cubicBezTo>
                  <a:cubicBezTo>
                    <a:pt x="49" y="223"/>
                    <a:pt x="49" y="223"/>
                    <a:pt x="49" y="223"/>
                  </a:cubicBezTo>
                  <a:cubicBezTo>
                    <a:pt x="47" y="226"/>
                    <a:pt x="48" y="230"/>
                    <a:pt x="52" y="233"/>
                  </a:cubicBezTo>
                  <a:cubicBezTo>
                    <a:pt x="52" y="232"/>
                    <a:pt x="52" y="232"/>
                    <a:pt x="53" y="231"/>
                  </a:cubicBezTo>
                  <a:moveTo>
                    <a:pt x="62" y="195"/>
                  </a:moveTo>
                  <a:cubicBezTo>
                    <a:pt x="60" y="195"/>
                    <a:pt x="60" y="195"/>
                    <a:pt x="60" y="195"/>
                  </a:cubicBezTo>
                  <a:cubicBezTo>
                    <a:pt x="59" y="195"/>
                    <a:pt x="57" y="193"/>
                    <a:pt x="57" y="191"/>
                  </a:cubicBezTo>
                  <a:cubicBezTo>
                    <a:pt x="58" y="192"/>
                    <a:pt x="59" y="192"/>
                    <a:pt x="60" y="192"/>
                  </a:cubicBezTo>
                  <a:cubicBezTo>
                    <a:pt x="68" y="192"/>
                    <a:pt x="68" y="192"/>
                    <a:pt x="68" y="192"/>
                  </a:cubicBezTo>
                  <a:cubicBezTo>
                    <a:pt x="69" y="192"/>
                    <a:pt x="69" y="193"/>
                    <a:pt x="70" y="194"/>
                  </a:cubicBezTo>
                  <a:cubicBezTo>
                    <a:pt x="70" y="194"/>
                    <a:pt x="70" y="195"/>
                    <a:pt x="70" y="196"/>
                  </a:cubicBezTo>
                  <a:cubicBezTo>
                    <a:pt x="69" y="195"/>
                    <a:pt x="69" y="195"/>
                    <a:pt x="68" y="195"/>
                  </a:cubicBezTo>
                  <a:cubicBezTo>
                    <a:pt x="66" y="195"/>
                    <a:pt x="66" y="195"/>
                    <a:pt x="66" y="195"/>
                  </a:cubicBezTo>
                  <a:cubicBezTo>
                    <a:pt x="67" y="196"/>
                    <a:pt x="67" y="196"/>
                    <a:pt x="67" y="197"/>
                  </a:cubicBezTo>
                  <a:cubicBezTo>
                    <a:pt x="67" y="199"/>
                    <a:pt x="66" y="200"/>
                    <a:pt x="64" y="200"/>
                  </a:cubicBezTo>
                  <a:cubicBezTo>
                    <a:pt x="63" y="200"/>
                    <a:pt x="61" y="199"/>
                    <a:pt x="61" y="197"/>
                  </a:cubicBezTo>
                  <a:cubicBezTo>
                    <a:pt x="61" y="196"/>
                    <a:pt x="62" y="196"/>
                    <a:pt x="62" y="195"/>
                  </a:cubicBezTo>
                  <a:moveTo>
                    <a:pt x="64" y="182"/>
                  </a:moveTo>
                  <a:cubicBezTo>
                    <a:pt x="67" y="186"/>
                    <a:pt x="67" y="186"/>
                    <a:pt x="67" y="186"/>
                  </a:cubicBezTo>
                  <a:cubicBezTo>
                    <a:pt x="68" y="186"/>
                    <a:pt x="68" y="187"/>
                    <a:pt x="69" y="187"/>
                  </a:cubicBezTo>
                  <a:cubicBezTo>
                    <a:pt x="66" y="187"/>
                    <a:pt x="66" y="187"/>
                    <a:pt x="66" y="187"/>
                  </a:cubicBezTo>
                  <a:cubicBezTo>
                    <a:pt x="65" y="187"/>
                    <a:pt x="64" y="187"/>
                    <a:pt x="63" y="186"/>
                  </a:cubicBezTo>
                  <a:cubicBezTo>
                    <a:pt x="60" y="182"/>
                    <a:pt x="60" y="182"/>
                    <a:pt x="60" y="182"/>
                  </a:cubicBezTo>
                  <a:cubicBezTo>
                    <a:pt x="60" y="181"/>
                    <a:pt x="59" y="181"/>
                    <a:pt x="59" y="180"/>
                  </a:cubicBezTo>
                  <a:cubicBezTo>
                    <a:pt x="62" y="180"/>
                    <a:pt x="62" y="180"/>
                    <a:pt x="62" y="180"/>
                  </a:cubicBezTo>
                  <a:cubicBezTo>
                    <a:pt x="62" y="180"/>
                    <a:pt x="63" y="181"/>
                    <a:pt x="64" y="182"/>
                  </a:cubicBezTo>
                  <a:moveTo>
                    <a:pt x="73" y="181"/>
                  </a:moveTo>
                  <a:cubicBezTo>
                    <a:pt x="76" y="186"/>
                    <a:pt x="76" y="186"/>
                    <a:pt x="76" y="186"/>
                  </a:cubicBezTo>
                  <a:cubicBezTo>
                    <a:pt x="77" y="187"/>
                    <a:pt x="78" y="187"/>
                    <a:pt x="78" y="188"/>
                  </a:cubicBezTo>
                  <a:cubicBezTo>
                    <a:pt x="75" y="188"/>
                    <a:pt x="75" y="188"/>
                    <a:pt x="75" y="188"/>
                  </a:cubicBezTo>
                  <a:cubicBezTo>
                    <a:pt x="74" y="188"/>
                    <a:pt x="73" y="187"/>
                    <a:pt x="72" y="186"/>
                  </a:cubicBezTo>
                  <a:cubicBezTo>
                    <a:pt x="69" y="182"/>
                    <a:pt x="69" y="182"/>
                    <a:pt x="69" y="182"/>
                  </a:cubicBezTo>
                  <a:cubicBezTo>
                    <a:pt x="68" y="180"/>
                    <a:pt x="68" y="179"/>
                    <a:pt x="66" y="179"/>
                  </a:cubicBezTo>
                  <a:cubicBezTo>
                    <a:pt x="69" y="179"/>
                    <a:pt x="69" y="179"/>
                    <a:pt x="69" y="179"/>
                  </a:cubicBezTo>
                  <a:cubicBezTo>
                    <a:pt x="71" y="179"/>
                    <a:pt x="72" y="180"/>
                    <a:pt x="73" y="181"/>
                  </a:cubicBezTo>
                  <a:moveTo>
                    <a:pt x="86" y="187"/>
                  </a:moveTo>
                  <a:cubicBezTo>
                    <a:pt x="84" y="187"/>
                    <a:pt x="84" y="187"/>
                    <a:pt x="84" y="187"/>
                  </a:cubicBezTo>
                  <a:cubicBezTo>
                    <a:pt x="82" y="187"/>
                    <a:pt x="81" y="187"/>
                    <a:pt x="81" y="186"/>
                  </a:cubicBezTo>
                  <a:cubicBezTo>
                    <a:pt x="78" y="182"/>
                    <a:pt x="78" y="182"/>
                    <a:pt x="78" y="182"/>
                  </a:cubicBezTo>
                  <a:cubicBezTo>
                    <a:pt x="77" y="181"/>
                    <a:pt x="77" y="181"/>
                    <a:pt x="76" y="180"/>
                  </a:cubicBezTo>
                  <a:cubicBezTo>
                    <a:pt x="79" y="180"/>
                    <a:pt x="79" y="180"/>
                    <a:pt x="79" y="180"/>
                  </a:cubicBezTo>
                  <a:cubicBezTo>
                    <a:pt x="80" y="180"/>
                    <a:pt x="81" y="181"/>
                    <a:pt x="81" y="182"/>
                  </a:cubicBezTo>
                  <a:cubicBezTo>
                    <a:pt x="84" y="186"/>
                    <a:pt x="84" y="186"/>
                    <a:pt x="84" y="186"/>
                  </a:cubicBezTo>
                  <a:cubicBezTo>
                    <a:pt x="85" y="186"/>
                    <a:pt x="85" y="187"/>
                    <a:pt x="86" y="187"/>
                  </a:cubicBezTo>
                  <a:moveTo>
                    <a:pt x="87" y="191"/>
                  </a:moveTo>
                  <a:cubicBezTo>
                    <a:pt x="87" y="193"/>
                    <a:pt x="86" y="195"/>
                    <a:pt x="84" y="195"/>
                  </a:cubicBezTo>
                  <a:cubicBezTo>
                    <a:pt x="82" y="195"/>
                    <a:pt x="82" y="195"/>
                    <a:pt x="82" y="195"/>
                  </a:cubicBezTo>
                  <a:cubicBezTo>
                    <a:pt x="83" y="196"/>
                    <a:pt x="83" y="196"/>
                    <a:pt x="83" y="197"/>
                  </a:cubicBezTo>
                  <a:cubicBezTo>
                    <a:pt x="83" y="199"/>
                    <a:pt x="82" y="200"/>
                    <a:pt x="80" y="200"/>
                  </a:cubicBezTo>
                  <a:cubicBezTo>
                    <a:pt x="78" y="200"/>
                    <a:pt x="77" y="199"/>
                    <a:pt x="77" y="197"/>
                  </a:cubicBezTo>
                  <a:cubicBezTo>
                    <a:pt x="77" y="196"/>
                    <a:pt x="77" y="196"/>
                    <a:pt x="78" y="195"/>
                  </a:cubicBezTo>
                  <a:cubicBezTo>
                    <a:pt x="76" y="195"/>
                    <a:pt x="76" y="195"/>
                    <a:pt x="76" y="195"/>
                  </a:cubicBezTo>
                  <a:cubicBezTo>
                    <a:pt x="76" y="195"/>
                    <a:pt x="75" y="195"/>
                    <a:pt x="75" y="196"/>
                  </a:cubicBezTo>
                  <a:cubicBezTo>
                    <a:pt x="75" y="195"/>
                    <a:pt x="74" y="194"/>
                    <a:pt x="75" y="194"/>
                  </a:cubicBezTo>
                  <a:cubicBezTo>
                    <a:pt x="75" y="193"/>
                    <a:pt x="76" y="192"/>
                    <a:pt x="76" y="192"/>
                  </a:cubicBezTo>
                  <a:cubicBezTo>
                    <a:pt x="84" y="192"/>
                    <a:pt x="84" y="192"/>
                    <a:pt x="84" y="192"/>
                  </a:cubicBezTo>
                  <a:cubicBezTo>
                    <a:pt x="85" y="192"/>
                    <a:pt x="86" y="192"/>
                    <a:pt x="87" y="191"/>
                  </a:cubicBezTo>
                  <a:moveTo>
                    <a:pt x="85" y="207"/>
                  </a:moveTo>
                  <a:cubicBezTo>
                    <a:pt x="84" y="207"/>
                    <a:pt x="84" y="207"/>
                    <a:pt x="84" y="208"/>
                  </a:cubicBezTo>
                  <a:cubicBezTo>
                    <a:pt x="84" y="211"/>
                    <a:pt x="83" y="212"/>
                    <a:pt x="81" y="213"/>
                  </a:cubicBezTo>
                  <a:cubicBezTo>
                    <a:pt x="81" y="216"/>
                    <a:pt x="80" y="218"/>
                    <a:pt x="79" y="221"/>
                  </a:cubicBezTo>
                  <a:cubicBezTo>
                    <a:pt x="82" y="225"/>
                    <a:pt x="80" y="229"/>
                    <a:pt x="78" y="229"/>
                  </a:cubicBezTo>
                  <a:cubicBezTo>
                    <a:pt x="76" y="230"/>
                    <a:pt x="74" y="229"/>
                    <a:pt x="72" y="229"/>
                  </a:cubicBezTo>
                  <a:cubicBezTo>
                    <a:pt x="70" y="229"/>
                    <a:pt x="68" y="230"/>
                    <a:pt x="66" y="229"/>
                  </a:cubicBezTo>
                  <a:cubicBezTo>
                    <a:pt x="64" y="229"/>
                    <a:pt x="63" y="225"/>
                    <a:pt x="65" y="221"/>
                  </a:cubicBezTo>
                  <a:cubicBezTo>
                    <a:pt x="64" y="218"/>
                    <a:pt x="64" y="216"/>
                    <a:pt x="64" y="213"/>
                  </a:cubicBezTo>
                  <a:cubicBezTo>
                    <a:pt x="62" y="212"/>
                    <a:pt x="60" y="211"/>
                    <a:pt x="60" y="208"/>
                  </a:cubicBezTo>
                  <a:cubicBezTo>
                    <a:pt x="60" y="207"/>
                    <a:pt x="60" y="207"/>
                    <a:pt x="59" y="207"/>
                  </a:cubicBezTo>
                  <a:cubicBezTo>
                    <a:pt x="52" y="205"/>
                    <a:pt x="51" y="196"/>
                    <a:pt x="55" y="193"/>
                  </a:cubicBezTo>
                  <a:cubicBezTo>
                    <a:pt x="55" y="197"/>
                    <a:pt x="54" y="203"/>
                    <a:pt x="63" y="204"/>
                  </a:cubicBezTo>
                  <a:cubicBezTo>
                    <a:pt x="63" y="209"/>
                    <a:pt x="65" y="210"/>
                    <a:pt x="67" y="210"/>
                  </a:cubicBezTo>
                  <a:cubicBezTo>
                    <a:pt x="69" y="210"/>
                    <a:pt x="70" y="209"/>
                    <a:pt x="70" y="209"/>
                  </a:cubicBezTo>
                  <a:cubicBezTo>
                    <a:pt x="72" y="208"/>
                    <a:pt x="71" y="207"/>
                    <a:pt x="70" y="207"/>
                  </a:cubicBezTo>
                  <a:cubicBezTo>
                    <a:pt x="69" y="206"/>
                    <a:pt x="69" y="204"/>
                    <a:pt x="69" y="203"/>
                  </a:cubicBezTo>
                  <a:cubicBezTo>
                    <a:pt x="69" y="202"/>
                    <a:pt x="69" y="202"/>
                    <a:pt x="69" y="202"/>
                  </a:cubicBezTo>
                  <a:cubicBezTo>
                    <a:pt x="72" y="202"/>
                    <a:pt x="72" y="202"/>
                    <a:pt x="72" y="202"/>
                  </a:cubicBezTo>
                  <a:cubicBezTo>
                    <a:pt x="75" y="202"/>
                    <a:pt x="75" y="202"/>
                    <a:pt x="75" y="202"/>
                  </a:cubicBezTo>
                  <a:cubicBezTo>
                    <a:pt x="75" y="202"/>
                    <a:pt x="75" y="202"/>
                    <a:pt x="75" y="203"/>
                  </a:cubicBezTo>
                  <a:cubicBezTo>
                    <a:pt x="76" y="204"/>
                    <a:pt x="75" y="206"/>
                    <a:pt x="74" y="207"/>
                  </a:cubicBezTo>
                  <a:cubicBezTo>
                    <a:pt x="74" y="207"/>
                    <a:pt x="73" y="208"/>
                    <a:pt x="74" y="209"/>
                  </a:cubicBezTo>
                  <a:cubicBezTo>
                    <a:pt x="75" y="209"/>
                    <a:pt x="76" y="210"/>
                    <a:pt x="77" y="210"/>
                  </a:cubicBezTo>
                  <a:cubicBezTo>
                    <a:pt x="80" y="210"/>
                    <a:pt x="82" y="209"/>
                    <a:pt x="81" y="204"/>
                  </a:cubicBezTo>
                  <a:cubicBezTo>
                    <a:pt x="90" y="203"/>
                    <a:pt x="90" y="197"/>
                    <a:pt x="89" y="193"/>
                  </a:cubicBezTo>
                  <a:cubicBezTo>
                    <a:pt x="93" y="196"/>
                    <a:pt x="92" y="205"/>
                    <a:pt x="85" y="207"/>
                  </a:cubicBezTo>
                  <a:moveTo>
                    <a:pt x="77" y="225"/>
                  </a:moveTo>
                  <a:cubicBezTo>
                    <a:pt x="78" y="222"/>
                    <a:pt x="75" y="221"/>
                    <a:pt x="72" y="221"/>
                  </a:cubicBezTo>
                  <a:cubicBezTo>
                    <a:pt x="69" y="221"/>
                    <a:pt x="67" y="222"/>
                    <a:pt x="67" y="225"/>
                  </a:cubicBezTo>
                  <a:cubicBezTo>
                    <a:pt x="67" y="228"/>
                    <a:pt x="70" y="226"/>
                    <a:pt x="72" y="226"/>
                  </a:cubicBezTo>
                  <a:cubicBezTo>
                    <a:pt x="74" y="226"/>
                    <a:pt x="77" y="228"/>
                    <a:pt x="77" y="225"/>
                  </a:cubicBezTo>
                  <a:moveTo>
                    <a:pt x="76" y="219"/>
                  </a:moveTo>
                  <a:cubicBezTo>
                    <a:pt x="77" y="217"/>
                    <a:pt x="77" y="215"/>
                    <a:pt x="77" y="213"/>
                  </a:cubicBezTo>
                  <a:cubicBezTo>
                    <a:pt x="75" y="215"/>
                    <a:pt x="75" y="215"/>
                    <a:pt x="75" y="215"/>
                  </a:cubicBezTo>
                  <a:cubicBezTo>
                    <a:pt x="75" y="214"/>
                    <a:pt x="74" y="213"/>
                    <a:pt x="74" y="213"/>
                  </a:cubicBezTo>
                  <a:cubicBezTo>
                    <a:pt x="74" y="213"/>
                    <a:pt x="74" y="212"/>
                    <a:pt x="73" y="212"/>
                  </a:cubicBezTo>
                  <a:cubicBezTo>
                    <a:pt x="73" y="212"/>
                    <a:pt x="73" y="212"/>
                    <a:pt x="73" y="212"/>
                  </a:cubicBezTo>
                  <a:cubicBezTo>
                    <a:pt x="73" y="213"/>
                    <a:pt x="72" y="212"/>
                    <a:pt x="72" y="212"/>
                  </a:cubicBezTo>
                  <a:cubicBezTo>
                    <a:pt x="72" y="212"/>
                    <a:pt x="72" y="213"/>
                    <a:pt x="71" y="212"/>
                  </a:cubicBezTo>
                  <a:cubicBezTo>
                    <a:pt x="71" y="212"/>
                    <a:pt x="71" y="212"/>
                    <a:pt x="71" y="212"/>
                  </a:cubicBezTo>
                  <a:cubicBezTo>
                    <a:pt x="71" y="212"/>
                    <a:pt x="70" y="213"/>
                    <a:pt x="70" y="213"/>
                  </a:cubicBezTo>
                  <a:cubicBezTo>
                    <a:pt x="70" y="213"/>
                    <a:pt x="70" y="214"/>
                    <a:pt x="69" y="215"/>
                  </a:cubicBezTo>
                  <a:cubicBezTo>
                    <a:pt x="67" y="213"/>
                    <a:pt x="67" y="213"/>
                    <a:pt x="67" y="213"/>
                  </a:cubicBezTo>
                  <a:cubicBezTo>
                    <a:pt x="67" y="215"/>
                    <a:pt x="67" y="217"/>
                    <a:pt x="68" y="219"/>
                  </a:cubicBezTo>
                  <a:cubicBezTo>
                    <a:pt x="69" y="219"/>
                    <a:pt x="71" y="218"/>
                    <a:pt x="72" y="218"/>
                  </a:cubicBezTo>
                  <a:cubicBezTo>
                    <a:pt x="74" y="218"/>
                    <a:pt x="75" y="219"/>
                    <a:pt x="76" y="219"/>
                  </a:cubicBezTo>
                  <a:moveTo>
                    <a:pt x="112" y="158"/>
                  </a:moveTo>
                  <a:cubicBezTo>
                    <a:pt x="113" y="158"/>
                    <a:pt x="113" y="158"/>
                    <a:pt x="113" y="158"/>
                  </a:cubicBezTo>
                  <a:cubicBezTo>
                    <a:pt x="110" y="159"/>
                    <a:pt x="108" y="161"/>
                    <a:pt x="106" y="164"/>
                  </a:cubicBezTo>
                  <a:cubicBezTo>
                    <a:pt x="105" y="164"/>
                    <a:pt x="103" y="166"/>
                    <a:pt x="103" y="168"/>
                  </a:cubicBezTo>
                  <a:cubicBezTo>
                    <a:pt x="103" y="169"/>
                    <a:pt x="103" y="170"/>
                    <a:pt x="104" y="171"/>
                  </a:cubicBezTo>
                  <a:cubicBezTo>
                    <a:pt x="106" y="169"/>
                    <a:pt x="108" y="168"/>
                    <a:pt x="110" y="167"/>
                  </a:cubicBezTo>
                  <a:cubicBezTo>
                    <a:pt x="111" y="164"/>
                    <a:pt x="114" y="161"/>
                    <a:pt x="118" y="160"/>
                  </a:cubicBezTo>
                  <a:cubicBezTo>
                    <a:pt x="114" y="162"/>
                    <a:pt x="112" y="165"/>
                    <a:pt x="112" y="169"/>
                  </a:cubicBezTo>
                  <a:cubicBezTo>
                    <a:pt x="112" y="170"/>
                    <a:pt x="112" y="171"/>
                    <a:pt x="113" y="172"/>
                  </a:cubicBezTo>
                  <a:cubicBezTo>
                    <a:pt x="114" y="170"/>
                    <a:pt x="115" y="169"/>
                    <a:pt x="118" y="169"/>
                  </a:cubicBezTo>
                  <a:cubicBezTo>
                    <a:pt x="118" y="169"/>
                    <a:pt x="119" y="169"/>
                    <a:pt x="119" y="169"/>
                  </a:cubicBezTo>
                  <a:cubicBezTo>
                    <a:pt x="120" y="169"/>
                    <a:pt x="121" y="169"/>
                    <a:pt x="121" y="169"/>
                  </a:cubicBezTo>
                  <a:cubicBezTo>
                    <a:pt x="125" y="169"/>
                    <a:pt x="128" y="167"/>
                    <a:pt x="128" y="163"/>
                  </a:cubicBezTo>
                  <a:cubicBezTo>
                    <a:pt x="128" y="162"/>
                    <a:pt x="128" y="162"/>
                    <a:pt x="127" y="161"/>
                  </a:cubicBezTo>
                  <a:cubicBezTo>
                    <a:pt x="129" y="161"/>
                    <a:pt x="130" y="163"/>
                    <a:pt x="130" y="165"/>
                  </a:cubicBezTo>
                  <a:cubicBezTo>
                    <a:pt x="130" y="166"/>
                    <a:pt x="130" y="166"/>
                    <a:pt x="130" y="167"/>
                  </a:cubicBezTo>
                  <a:cubicBezTo>
                    <a:pt x="130" y="167"/>
                    <a:pt x="131" y="167"/>
                    <a:pt x="131" y="167"/>
                  </a:cubicBezTo>
                  <a:cubicBezTo>
                    <a:pt x="135" y="167"/>
                    <a:pt x="139" y="164"/>
                    <a:pt x="139" y="160"/>
                  </a:cubicBezTo>
                  <a:cubicBezTo>
                    <a:pt x="141" y="159"/>
                    <a:pt x="143" y="157"/>
                    <a:pt x="145" y="155"/>
                  </a:cubicBezTo>
                  <a:cubicBezTo>
                    <a:pt x="146" y="161"/>
                    <a:pt x="146" y="161"/>
                    <a:pt x="146" y="161"/>
                  </a:cubicBezTo>
                  <a:cubicBezTo>
                    <a:pt x="146" y="161"/>
                    <a:pt x="146" y="162"/>
                    <a:pt x="146" y="162"/>
                  </a:cubicBezTo>
                  <a:cubicBezTo>
                    <a:pt x="146" y="162"/>
                    <a:pt x="146" y="163"/>
                    <a:pt x="145" y="163"/>
                  </a:cubicBezTo>
                  <a:cubicBezTo>
                    <a:pt x="150" y="158"/>
                    <a:pt x="150" y="158"/>
                    <a:pt x="150" y="158"/>
                  </a:cubicBezTo>
                  <a:cubicBezTo>
                    <a:pt x="150" y="158"/>
                    <a:pt x="150" y="158"/>
                    <a:pt x="150" y="157"/>
                  </a:cubicBezTo>
                  <a:cubicBezTo>
                    <a:pt x="151" y="157"/>
                    <a:pt x="151" y="157"/>
                    <a:pt x="151" y="156"/>
                  </a:cubicBezTo>
                  <a:cubicBezTo>
                    <a:pt x="149" y="150"/>
                    <a:pt x="149" y="150"/>
                    <a:pt x="149" y="150"/>
                  </a:cubicBezTo>
                  <a:cubicBezTo>
                    <a:pt x="149" y="149"/>
                    <a:pt x="149" y="149"/>
                    <a:pt x="149" y="148"/>
                  </a:cubicBezTo>
                  <a:cubicBezTo>
                    <a:pt x="149" y="148"/>
                    <a:pt x="149" y="148"/>
                    <a:pt x="150" y="147"/>
                  </a:cubicBezTo>
                  <a:cubicBezTo>
                    <a:pt x="153" y="144"/>
                    <a:pt x="153" y="144"/>
                    <a:pt x="153" y="144"/>
                  </a:cubicBezTo>
                  <a:cubicBezTo>
                    <a:pt x="153" y="144"/>
                    <a:pt x="153" y="144"/>
                    <a:pt x="153" y="145"/>
                  </a:cubicBezTo>
                  <a:cubicBezTo>
                    <a:pt x="153" y="145"/>
                    <a:pt x="153" y="145"/>
                    <a:pt x="153" y="146"/>
                  </a:cubicBezTo>
                  <a:cubicBezTo>
                    <a:pt x="154" y="152"/>
                    <a:pt x="154" y="152"/>
                    <a:pt x="154" y="152"/>
                  </a:cubicBezTo>
                  <a:cubicBezTo>
                    <a:pt x="154" y="153"/>
                    <a:pt x="154" y="153"/>
                    <a:pt x="154" y="154"/>
                  </a:cubicBezTo>
                  <a:cubicBezTo>
                    <a:pt x="154" y="154"/>
                    <a:pt x="154" y="154"/>
                    <a:pt x="154" y="155"/>
                  </a:cubicBezTo>
                  <a:cubicBezTo>
                    <a:pt x="158" y="150"/>
                    <a:pt x="158" y="150"/>
                    <a:pt x="158" y="150"/>
                  </a:cubicBezTo>
                  <a:cubicBezTo>
                    <a:pt x="158" y="150"/>
                    <a:pt x="158" y="150"/>
                    <a:pt x="158" y="149"/>
                  </a:cubicBezTo>
                  <a:cubicBezTo>
                    <a:pt x="158" y="149"/>
                    <a:pt x="158" y="149"/>
                    <a:pt x="158" y="148"/>
                  </a:cubicBezTo>
                  <a:cubicBezTo>
                    <a:pt x="157" y="142"/>
                    <a:pt x="157" y="142"/>
                    <a:pt x="157" y="142"/>
                  </a:cubicBezTo>
                  <a:cubicBezTo>
                    <a:pt x="157" y="141"/>
                    <a:pt x="157" y="141"/>
                    <a:pt x="157" y="140"/>
                  </a:cubicBezTo>
                  <a:cubicBezTo>
                    <a:pt x="157" y="140"/>
                    <a:pt x="157" y="140"/>
                    <a:pt x="158" y="140"/>
                  </a:cubicBezTo>
                  <a:cubicBezTo>
                    <a:pt x="161" y="136"/>
                    <a:pt x="161" y="136"/>
                    <a:pt x="161" y="136"/>
                  </a:cubicBezTo>
                  <a:cubicBezTo>
                    <a:pt x="161" y="136"/>
                    <a:pt x="161" y="136"/>
                    <a:pt x="161" y="137"/>
                  </a:cubicBezTo>
                  <a:cubicBezTo>
                    <a:pt x="161" y="137"/>
                    <a:pt x="160" y="137"/>
                    <a:pt x="161" y="138"/>
                  </a:cubicBezTo>
                  <a:cubicBezTo>
                    <a:pt x="162" y="145"/>
                    <a:pt x="162" y="145"/>
                    <a:pt x="162" y="145"/>
                  </a:cubicBezTo>
                  <a:cubicBezTo>
                    <a:pt x="162" y="145"/>
                    <a:pt x="162" y="145"/>
                    <a:pt x="162" y="146"/>
                  </a:cubicBezTo>
                  <a:cubicBezTo>
                    <a:pt x="162" y="146"/>
                    <a:pt x="162" y="146"/>
                    <a:pt x="161" y="147"/>
                  </a:cubicBezTo>
                  <a:cubicBezTo>
                    <a:pt x="165" y="142"/>
                    <a:pt x="165" y="142"/>
                    <a:pt x="165" y="142"/>
                  </a:cubicBezTo>
                  <a:cubicBezTo>
                    <a:pt x="166" y="142"/>
                    <a:pt x="166" y="142"/>
                    <a:pt x="166" y="141"/>
                  </a:cubicBezTo>
                  <a:cubicBezTo>
                    <a:pt x="166" y="141"/>
                    <a:pt x="166" y="141"/>
                    <a:pt x="166" y="140"/>
                  </a:cubicBezTo>
                  <a:cubicBezTo>
                    <a:pt x="165" y="137"/>
                    <a:pt x="165" y="137"/>
                    <a:pt x="165" y="137"/>
                  </a:cubicBezTo>
                  <a:cubicBezTo>
                    <a:pt x="165" y="133"/>
                    <a:pt x="168" y="129"/>
                    <a:pt x="171" y="129"/>
                  </a:cubicBezTo>
                  <a:cubicBezTo>
                    <a:pt x="172" y="128"/>
                    <a:pt x="172" y="127"/>
                    <a:pt x="172" y="126"/>
                  </a:cubicBezTo>
                  <a:cubicBezTo>
                    <a:pt x="172" y="123"/>
                    <a:pt x="168" y="120"/>
                    <a:pt x="162" y="120"/>
                  </a:cubicBezTo>
                  <a:cubicBezTo>
                    <a:pt x="159" y="120"/>
                    <a:pt x="157" y="120"/>
                    <a:pt x="155" y="122"/>
                  </a:cubicBezTo>
                  <a:cubicBezTo>
                    <a:pt x="156" y="124"/>
                    <a:pt x="156" y="126"/>
                    <a:pt x="149" y="127"/>
                  </a:cubicBezTo>
                  <a:cubicBezTo>
                    <a:pt x="144" y="128"/>
                    <a:pt x="139" y="129"/>
                    <a:pt x="135" y="132"/>
                  </a:cubicBezTo>
                  <a:cubicBezTo>
                    <a:pt x="129" y="137"/>
                    <a:pt x="130" y="143"/>
                    <a:pt x="126" y="146"/>
                  </a:cubicBezTo>
                  <a:cubicBezTo>
                    <a:pt x="128" y="146"/>
                    <a:pt x="130" y="146"/>
                    <a:pt x="132" y="146"/>
                  </a:cubicBezTo>
                  <a:cubicBezTo>
                    <a:pt x="133" y="145"/>
                    <a:pt x="134" y="145"/>
                    <a:pt x="135" y="144"/>
                  </a:cubicBezTo>
                  <a:cubicBezTo>
                    <a:pt x="134" y="146"/>
                    <a:pt x="133" y="147"/>
                    <a:pt x="131" y="148"/>
                  </a:cubicBezTo>
                  <a:cubicBezTo>
                    <a:pt x="131" y="150"/>
                    <a:pt x="129" y="152"/>
                    <a:pt x="126" y="153"/>
                  </a:cubicBezTo>
                  <a:cubicBezTo>
                    <a:pt x="124" y="154"/>
                    <a:pt x="122" y="154"/>
                    <a:pt x="121" y="153"/>
                  </a:cubicBezTo>
                  <a:cubicBezTo>
                    <a:pt x="114" y="151"/>
                    <a:pt x="114" y="151"/>
                    <a:pt x="114" y="151"/>
                  </a:cubicBezTo>
                  <a:cubicBezTo>
                    <a:pt x="113" y="151"/>
                    <a:pt x="113" y="151"/>
                    <a:pt x="112" y="151"/>
                  </a:cubicBezTo>
                  <a:cubicBezTo>
                    <a:pt x="107" y="151"/>
                    <a:pt x="103" y="155"/>
                    <a:pt x="102" y="160"/>
                  </a:cubicBezTo>
                  <a:cubicBezTo>
                    <a:pt x="100" y="160"/>
                    <a:pt x="98" y="162"/>
                    <a:pt x="98" y="165"/>
                  </a:cubicBezTo>
                  <a:cubicBezTo>
                    <a:pt x="98" y="165"/>
                    <a:pt x="98" y="166"/>
                    <a:pt x="99" y="167"/>
                  </a:cubicBezTo>
                  <a:cubicBezTo>
                    <a:pt x="100" y="165"/>
                    <a:pt x="102" y="164"/>
                    <a:pt x="104" y="163"/>
                  </a:cubicBezTo>
                  <a:cubicBezTo>
                    <a:pt x="105" y="160"/>
                    <a:pt x="109" y="158"/>
                    <a:pt x="112" y="158"/>
                  </a:cubicBezTo>
                  <a:moveTo>
                    <a:pt x="113" y="196"/>
                  </a:moveTo>
                  <a:cubicBezTo>
                    <a:pt x="113" y="195"/>
                    <a:pt x="113" y="194"/>
                    <a:pt x="113" y="194"/>
                  </a:cubicBezTo>
                  <a:cubicBezTo>
                    <a:pt x="113" y="193"/>
                    <a:pt x="114" y="192"/>
                    <a:pt x="115" y="192"/>
                  </a:cubicBezTo>
                  <a:cubicBezTo>
                    <a:pt x="117" y="192"/>
                    <a:pt x="118" y="193"/>
                    <a:pt x="118" y="194"/>
                  </a:cubicBezTo>
                  <a:cubicBezTo>
                    <a:pt x="118" y="195"/>
                    <a:pt x="118" y="196"/>
                    <a:pt x="117" y="196"/>
                  </a:cubicBezTo>
                  <a:cubicBezTo>
                    <a:pt x="118" y="196"/>
                    <a:pt x="118" y="196"/>
                    <a:pt x="119" y="196"/>
                  </a:cubicBezTo>
                  <a:cubicBezTo>
                    <a:pt x="120" y="196"/>
                    <a:pt x="121" y="196"/>
                    <a:pt x="122" y="196"/>
                  </a:cubicBezTo>
                  <a:cubicBezTo>
                    <a:pt x="124" y="195"/>
                    <a:pt x="125" y="194"/>
                    <a:pt x="125" y="192"/>
                  </a:cubicBezTo>
                  <a:cubicBezTo>
                    <a:pt x="125" y="189"/>
                    <a:pt x="123" y="187"/>
                    <a:pt x="121" y="187"/>
                  </a:cubicBezTo>
                  <a:cubicBezTo>
                    <a:pt x="121" y="187"/>
                    <a:pt x="121" y="187"/>
                    <a:pt x="121" y="187"/>
                  </a:cubicBezTo>
                  <a:cubicBezTo>
                    <a:pt x="121" y="187"/>
                    <a:pt x="122" y="187"/>
                    <a:pt x="123" y="187"/>
                  </a:cubicBezTo>
                  <a:cubicBezTo>
                    <a:pt x="125" y="187"/>
                    <a:pt x="128" y="189"/>
                    <a:pt x="128" y="192"/>
                  </a:cubicBezTo>
                  <a:cubicBezTo>
                    <a:pt x="128" y="192"/>
                    <a:pt x="128" y="192"/>
                    <a:pt x="128" y="192"/>
                  </a:cubicBezTo>
                  <a:cubicBezTo>
                    <a:pt x="135" y="192"/>
                    <a:pt x="143" y="185"/>
                    <a:pt x="145" y="183"/>
                  </a:cubicBezTo>
                  <a:cubicBezTo>
                    <a:pt x="143" y="183"/>
                    <a:pt x="140" y="184"/>
                    <a:pt x="138" y="184"/>
                  </a:cubicBezTo>
                  <a:cubicBezTo>
                    <a:pt x="135" y="184"/>
                    <a:pt x="132" y="183"/>
                    <a:pt x="129" y="183"/>
                  </a:cubicBezTo>
                  <a:cubicBezTo>
                    <a:pt x="126" y="182"/>
                    <a:pt x="122" y="181"/>
                    <a:pt x="119" y="181"/>
                  </a:cubicBezTo>
                  <a:cubicBezTo>
                    <a:pt x="110" y="181"/>
                    <a:pt x="103" y="187"/>
                    <a:pt x="103" y="194"/>
                  </a:cubicBezTo>
                  <a:cubicBezTo>
                    <a:pt x="103" y="200"/>
                    <a:pt x="108" y="205"/>
                    <a:pt x="115" y="207"/>
                  </a:cubicBezTo>
                  <a:cubicBezTo>
                    <a:pt x="130" y="210"/>
                    <a:pt x="149" y="201"/>
                    <a:pt x="164" y="198"/>
                  </a:cubicBezTo>
                  <a:cubicBezTo>
                    <a:pt x="168" y="194"/>
                    <a:pt x="173" y="191"/>
                    <a:pt x="178" y="188"/>
                  </a:cubicBezTo>
                  <a:cubicBezTo>
                    <a:pt x="177" y="188"/>
                    <a:pt x="177" y="187"/>
                    <a:pt x="177" y="187"/>
                  </a:cubicBezTo>
                  <a:cubicBezTo>
                    <a:pt x="177" y="186"/>
                    <a:pt x="177" y="186"/>
                    <a:pt x="177" y="186"/>
                  </a:cubicBezTo>
                  <a:cubicBezTo>
                    <a:pt x="157" y="190"/>
                    <a:pt x="138" y="200"/>
                    <a:pt x="122" y="200"/>
                  </a:cubicBezTo>
                  <a:cubicBezTo>
                    <a:pt x="117" y="200"/>
                    <a:pt x="113" y="198"/>
                    <a:pt x="113" y="196"/>
                  </a:cubicBezTo>
                  <a:moveTo>
                    <a:pt x="223" y="150"/>
                  </a:moveTo>
                  <a:cubicBezTo>
                    <a:pt x="223" y="149"/>
                    <a:pt x="223" y="149"/>
                    <a:pt x="223" y="148"/>
                  </a:cubicBezTo>
                  <a:cubicBezTo>
                    <a:pt x="223" y="145"/>
                    <a:pt x="221" y="142"/>
                    <a:pt x="218" y="142"/>
                  </a:cubicBezTo>
                  <a:cubicBezTo>
                    <a:pt x="212" y="142"/>
                    <a:pt x="212" y="142"/>
                    <a:pt x="212" y="142"/>
                  </a:cubicBezTo>
                  <a:cubicBezTo>
                    <a:pt x="212" y="142"/>
                    <a:pt x="211" y="142"/>
                    <a:pt x="211" y="142"/>
                  </a:cubicBezTo>
                  <a:cubicBezTo>
                    <a:pt x="211" y="142"/>
                    <a:pt x="211" y="141"/>
                    <a:pt x="210" y="141"/>
                  </a:cubicBezTo>
                  <a:cubicBezTo>
                    <a:pt x="207" y="137"/>
                    <a:pt x="207" y="137"/>
                    <a:pt x="207" y="137"/>
                  </a:cubicBezTo>
                  <a:cubicBezTo>
                    <a:pt x="208" y="137"/>
                    <a:pt x="208" y="137"/>
                    <a:pt x="208" y="138"/>
                  </a:cubicBezTo>
                  <a:cubicBezTo>
                    <a:pt x="209" y="138"/>
                    <a:pt x="209" y="138"/>
                    <a:pt x="209" y="138"/>
                  </a:cubicBezTo>
                  <a:cubicBezTo>
                    <a:pt x="217" y="138"/>
                    <a:pt x="217" y="138"/>
                    <a:pt x="217" y="138"/>
                  </a:cubicBezTo>
                  <a:cubicBezTo>
                    <a:pt x="217" y="138"/>
                    <a:pt x="218" y="138"/>
                    <a:pt x="218" y="138"/>
                  </a:cubicBezTo>
                  <a:cubicBezTo>
                    <a:pt x="218" y="138"/>
                    <a:pt x="218" y="139"/>
                    <a:pt x="219" y="139"/>
                  </a:cubicBezTo>
                  <a:cubicBezTo>
                    <a:pt x="215" y="134"/>
                    <a:pt x="215" y="134"/>
                    <a:pt x="215" y="134"/>
                  </a:cubicBezTo>
                  <a:cubicBezTo>
                    <a:pt x="215" y="134"/>
                    <a:pt x="215" y="133"/>
                    <a:pt x="214" y="133"/>
                  </a:cubicBezTo>
                  <a:cubicBezTo>
                    <a:pt x="214" y="133"/>
                    <a:pt x="214" y="133"/>
                    <a:pt x="213" y="133"/>
                  </a:cubicBezTo>
                  <a:cubicBezTo>
                    <a:pt x="206" y="133"/>
                    <a:pt x="206" y="133"/>
                    <a:pt x="206" y="133"/>
                  </a:cubicBezTo>
                  <a:cubicBezTo>
                    <a:pt x="206" y="133"/>
                    <a:pt x="205" y="133"/>
                    <a:pt x="205" y="133"/>
                  </a:cubicBezTo>
                  <a:cubicBezTo>
                    <a:pt x="205" y="132"/>
                    <a:pt x="204" y="132"/>
                    <a:pt x="204" y="132"/>
                  </a:cubicBezTo>
                  <a:cubicBezTo>
                    <a:pt x="201" y="127"/>
                    <a:pt x="201" y="127"/>
                    <a:pt x="201" y="127"/>
                  </a:cubicBezTo>
                  <a:cubicBezTo>
                    <a:pt x="201" y="127"/>
                    <a:pt x="201" y="128"/>
                    <a:pt x="202" y="128"/>
                  </a:cubicBezTo>
                  <a:cubicBezTo>
                    <a:pt x="202" y="128"/>
                    <a:pt x="202" y="128"/>
                    <a:pt x="203" y="128"/>
                  </a:cubicBezTo>
                  <a:cubicBezTo>
                    <a:pt x="210" y="128"/>
                    <a:pt x="210" y="128"/>
                    <a:pt x="210" y="128"/>
                  </a:cubicBezTo>
                  <a:cubicBezTo>
                    <a:pt x="211" y="128"/>
                    <a:pt x="211" y="128"/>
                    <a:pt x="211" y="128"/>
                  </a:cubicBezTo>
                  <a:cubicBezTo>
                    <a:pt x="212" y="129"/>
                    <a:pt x="212" y="129"/>
                    <a:pt x="212" y="129"/>
                  </a:cubicBezTo>
                  <a:cubicBezTo>
                    <a:pt x="209" y="124"/>
                    <a:pt x="209" y="124"/>
                    <a:pt x="209" y="124"/>
                  </a:cubicBezTo>
                  <a:cubicBezTo>
                    <a:pt x="208" y="124"/>
                    <a:pt x="208" y="123"/>
                    <a:pt x="208" y="123"/>
                  </a:cubicBezTo>
                  <a:cubicBezTo>
                    <a:pt x="207" y="123"/>
                    <a:pt x="207" y="123"/>
                    <a:pt x="207" y="123"/>
                  </a:cubicBezTo>
                  <a:cubicBezTo>
                    <a:pt x="201" y="123"/>
                    <a:pt x="201" y="123"/>
                    <a:pt x="201" y="123"/>
                  </a:cubicBezTo>
                  <a:cubicBezTo>
                    <a:pt x="200" y="123"/>
                    <a:pt x="200" y="123"/>
                    <a:pt x="200" y="123"/>
                  </a:cubicBezTo>
                  <a:cubicBezTo>
                    <a:pt x="199" y="123"/>
                    <a:pt x="199" y="122"/>
                    <a:pt x="199" y="122"/>
                  </a:cubicBezTo>
                  <a:cubicBezTo>
                    <a:pt x="195" y="116"/>
                    <a:pt x="195" y="116"/>
                    <a:pt x="195" y="116"/>
                  </a:cubicBezTo>
                  <a:cubicBezTo>
                    <a:pt x="203" y="115"/>
                    <a:pt x="209" y="111"/>
                    <a:pt x="211" y="105"/>
                  </a:cubicBezTo>
                  <a:cubicBezTo>
                    <a:pt x="212" y="97"/>
                    <a:pt x="205" y="89"/>
                    <a:pt x="193" y="88"/>
                  </a:cubicBezTo>
                  <a:cubicBezTo>
                    <a:pt x="192" y="88"/>
                    <a:pt x="190" y="86"/>
                    <a:pt x="190" y="84"/>
                  </a:cubicBezTo>
                  <a:cubicBezTo>
                    <a:pt x="190" y="82"/>
                    <a:pt x="191" y="81"/>
                    <a:pt x="193" y="80"/>
                  </a:cubicBezTo>
                  <a:cubicBezTo>
                    <a:pt x="191" y="80"/>
                    <a:pt x="190" y="80"/>
                    <a:pt x="189" y="80"/>
                  </a:cubicBezTo>
                  <a:cubicBezTo>
                    <a:pt x="184" y="80"/>
                    <a:pt x="180" y="83"/>
                    <a:pt x="180" y="87"/>
                  </a:cubicBezTo>
                  <a:cubicBezTo>
                    <a:pt x="180" y="88"/>
                    <a:pt x="180" y="89"/>
                    <a:pt x="180" y="90"/>
                  </a:cubicBezTo>
                  <a:cubicBezTo>
                    <a:pt x="175" y="92"/>
                    <a:pt x="169" y="96"/>
                    <a:pt x="166" y="101"/>
                  </a:cubicBezTo>
                  <a:cubicBezTo>
                    <a:pt x="170" y="100"/>
                    <a:pt x="174" y="99"/>
                    <a:pt x="179" y="99"/>
                  </a:cubicBezTo>
                  <a:cubicBezTo>
                    <a:pt x="179" y="99"/>
                    <a:pt x="179" y="99"/>
                    <a:pt x="179" y="99"/>
                  </a:cubicBezTo>
                  <a:cubicBezTo>
                    <a:pt x="179" y="95"/>
                    <a:pt x="181" y="93"/>
                    <a:pt x="185" y="93"/>
                  </a:cubicBezTo>
                  <a:cubicBezTo>
                    <a:pt x="185" y="93"/>
                    <a:pt x="185" y="93"/>
                    <a:pt x="185" y="93"/>
                  </a:cubicBezTo>
                  <a:cubicBezTo>
                    <a:pt x="182" y="94"/>
                    <a:pt x="181" y="96"/>
                    <a:pt x="181" y="97"/>
                  </a:cubicBezTo>
                  <a:cubicBezTo>
                    <a:pt x="181" y="99"/>
                    <a:pt x="183" y="100"/>
                    <a:pt x="184" y="100"/>
                  </a:cubicBezTo>
                  <a:cubicBezTo>
                    <a:pt x="185" y="100"/>
                    <a:pt x="186" y="100"/>
                    <a:pt x="186" y="100"/>
                  </a:cubicBezTo>
                  <a:cubicBezTo>
                    <a:pt x="186" y="99"/>
                    <a:pt x="186" y="99"/>
                    <a:pt x="186" y="99"/>
                  </a:cubicBezTo>
                  <a:cubicBezTo>
                    <a:pt x="186" y="96"/>
                    <a:pt x="188" y="94"/>
                    <a:pt x="190" y="94"/>
                  </a:cubicBezTo>
                  <a:cubicBezTo>
                    <a:pt x="191" y="94"/>
                    <a:pt x="191" y="94"/>
                    <a:pt x="191" y="94"/>
                  </a:cubicBezTo>
                  <a:cubicBezTo>
                    <a:pt x="189" y="95"/>
                    <a:pt x="188" y="97"/>
                    <a:pt x="188" y="99"/>
                  </a:cubicBezTo>
                  <a:cubicBezTo>
                    <a:pt x="188" y="101"/>
                    <a:pt x="190" y="104"/>
                    <a:pt x="193" y="104"/>
                  </a:cubicBezTo>
                  <a:cubicBezTo>
                    <a:pt x="193" y="104"/>
                    <a:pt x="194" y="104"/>
                    <a:pt x="194" y="104"/>
                  </a:cubicBezTo>
                  <a:cubicBezTo>
                    <a:pt x="194" y="103"/>
                    <a:pt x="194" y="103"/>
                    <a:pt x="194" y="103"/>
                  </a:cubicBezTo>
                  <a:cubicBezTo>
                    <a:pt x="194" y="101"/>
                    <a:pt x="195" y="99"/>
                    <a:pt x="197" y="99"/>
                  </a:cubicBezTo>
                  <a:cubicBezTo>
                    <a:pt x="199" y="99"/>
                    <a:pt x="201" y="101"/>
                    <a:pt x="201" y="103"/>
                  </a:cubicBezTo>
                  <a:cubicBezTo>
                    <a:pt x="201" y="107"/>
                    <a:pt x="196" y="107"/>
                    <a:pt x="193" y="106"/>
                  </a:cubicBezTo>
                  <a:cubicBezTo>
                    <a:pt x="183" y="103"/>
                    <a:pt x="174" y="102"/>
                    <a:pt x="165" y="103"/>
                  </a:cubicBezTo>
                  <a:cubicBezTo>
                    <a:pt x="154" y="105"/>
                    <a:pt x="135" y="113"/>
                    <a:pt x="116" y="112"/>
                  </a:cubicBezTo>
                  <a:cubicBezTo>
                    <a:pt x="111" y="112"/>
                    <a:pt x="107" y="111"/>
                    <a:pt x="102" y="110"/>
                  </a:cubicBezTo>
                  <a:cubicBezTo>
                    <a:pt x="102" y="110"/>
                    <a:pt x="103" y="111"/>
                    <a:pt x="103" y="111"/>
                  </a:cubicBezTo>
                  <a:cubicBezTo>
                    <a:pt x="105" y="114"/>
                    <a:pt x="106" y="117"/>
                    <a:pt x="104" y="121"/>
                  </a:cubicBezTo>
                  <a:cubicBezTo>
                    <a:pt x="104" y="117"/>
                    <a:pt x="100" y="113"/>
                    <a:pt x="97" y="111"/>
                  </a:cubicBezTo>
                  <a:cubicBezTo>
                    <a:pt x="96" y="110"/>
                    <a:pt x="96" y="109"/>
                    <a:pt x="96" y="108"/>
                  </a:cubicBezTo>
                  <a:cubicBezTo>
                    <a:pt x="97" y="103"/>
                    <a:pt x="97" y="103"/>
                    <a:pt x="97" y="103"/>
                  </a:cubicBezTo>
                  <a:cubicBezTo>
                    <a:pt x="97" y="104"/>
                    <a:pt x="97" y="104"/>
                    <a:pt x="97" y="104"/>
                  </a:cubicBezTo>
                  <a:cubicBezTo>
                    <a:pt x="97" y="105"/>
                    <a:pt x="97" y="105"/>
                    <a:pt x="97" y="105"/>
                  </a:cubicBezTo>
                  <a:cubicBezTo>
                    <a:pt x="99" y="107"/>
                    <a:pt x="99" y="107"/>
                    <a:pt x="99" y="107"/>
                  </a:cubicBezTo>
                  <a:cubicBezTo>
                    <a:pt x="100" y="102"/>
                    <a:pt x="99" y="97"/>
                    <a:pt x="96" y="93"/>
                  </a:cubicBezTo>
                  <a:cubicBezTo>
                    <a:pt x="97" y="89"/>
                    <a:pt x="97" y="85"/>
                    <a:pt x="96" y="82"/>
                  </a:cubicBezTo>
                  <a:cubicBezTo>
                    <a:pt x="96" y="85"/>
                    <a:pt x="95" y="86"/>
                    <a:pt x="93" y="86"/>
                  </a:cubicBezTo>
                  <a:cubicBezTo>
                    <a:pt x="91" y="88"/>
                    <a:pt x="91" y="91"/>
                    <a:pt x="92" y="92"/>
                  </a:cubicBezTo>
                  <a:cubicBezTo>
                    <a:pt x="90" y="91"/>
                    <a:pt x="87" y="87"/>
                    <a:pt x="89" y="85"/>
                  </a:cubicBezTo>
                  <a:cubicBezTo>
                    <a:pt x="90" y="83"/>
                    <a:pt x="95" y="84"/>
                    <a:pt x="96" y="80"/>
                  </a:cubicBezTo>
                  <a:cubicBezTo>
                    <a:pt x="93" y="79"/>
                    <a:pt x="90" y="80"/>
                    <a:pt x="89" y="80"/>
                  </a:cubicBezTo>
                  <a:cubicBezTo>
                    <a:pt x="87" y="78"/>
                    <a:pt x="84" y="77"/>
                    <a:pt x="81" y="77"/>
                  </a:cubicBezTo>
                  <a:cubicBezTo>
                    <a:pt x="79" y="75"/>
                    <a:pt x="76" y="74"/>
                    <a:pt x="72" y="74"/>
                  </a:cubicBezTo>
                  <a:cubicBezTo>
                    <a:pt x="68" y="74"/>
                    <a:pt x="65" y="75"/>
                    <a:pt x="63" y="77"/>
                  </a:cubicBezTo>
                  <a:cubicBezTo>
                    <a:pt x="60" y="77"/>
                    <a:pt x="57" y="78"/>
                    <a:pt x="56" y="80"/>
                  </a:cubicBezTo>
                  <a:cubicBezTo>
                    <a:pt x="55" y="80"/>
                    <a:pt x="52" y="79"/>
                    <a:pt x="48" y="80"/>
                  </a:cubicBezTo>
                  <a:cubicBezTo>
                    <a:pt x="49" y="84"/>
                    <a:pt x="54" y="83"/>
                    <a:pt x="56" y="85"/>
                  </a:cubicBezTo>
                  <a:cubicBezTo>
                    <a:pt x="57" y="87"/>
                    <a:pt x="54" y="91"/>
                    <a:pt x="52" y="92"/>
                  </a:cubicBezTo>
                  <a:cubicBezTo>
                    <a:pt x="54" y="91"/>
                    <a:pt x="53" y="88"/>
                    <a:pt x="51" y="86"/>
                  </a:cubicBezTo>
                  <a:cubicBezTo>
                    <a:pt x="50" y="86"/>
                    <a:pt x="48" y="85"/>
                    <a:pt x="48" y="82"/>
                  </a:cubicBezTo>
                  <a:cubicBezTo>
                    <a:pt x="47" y="85"/>
                    <a:pt x="47" y="89"/>
                    <a:pt x="48" y="93"/>
                  </a:cubicBezTo>
                  <a:cubicBezTo>
                    <a:pt x="45" y="97"/>
                    <a:pt x="44" y="102"/>
                    <a:pt x="45" y="107"/>
                  </a:cubicBezTo>
                  <a:cubicBezTo>
                    <a:pt x="47" y="105"/>
                    <a:pt x="47" y="105"/>
                    <a:pt x="47" y="105"/>
                  </a:cubicBezTo>
                  <a:cubicBezTo>
                    <a:pt x="47" y="105"/>
                    <a:pt x="47" y="105"/>
                    <a:pt x="47" y="104"/>
                  </a:cubicBezTo>
                  <a:cubicBezTo>
                    <a:pt x="48" y="104"/>
                    <a:pt x="48" y="104"/>
                    <a:pt x="47" y="103"/>
                  </a:cubicBezTo>
                  <a:cubicBezTo>
                    <a:pt x="48" y="108"/>
                    <a:pt x="48" y="108"/>
                    <a:pt x="48" y="108"/>
                  </a:cubicBezTo>
                  <a:cubicBezTo>
                    <a:pt x="49" y="109"/>
                    <a:pt x="48" y="110"/>
                    <a:pt x="47" y="111"/>
                  </a:cubicBezTo>
                  <a:cubicBezTo>
                    <a:pt x="44" y="113"/>
                    <a:pt x="40" y="117"/>
                    <a:pt x="40" y="121"/>
                  </a:cubicBezTo>
                  <a:cubicBezTo>
                    <a:pt x="39" y="117"/>
                    <a:pt x="39" y="114"/>
                    <a:pt x="41" y="111"/>
                  </a:cubicBezTo>
                  <a:cubicBezTo>
                    <a:pt x="35" y="108"/>
                    <a:pt x="31" y="103"/>
                    <a:pt x="30" y="102"/>
                  </a:cubicBezTo>
                  <a:cubicBezTo>
                    <a:pt x="28" y="100"/>
                    <a:pt x="29" y="98"/>
                    <a:pt x="30" y="95"/>
                  </a:cubicBezTo>
                  <a:cubicBezTo>
                    <a:pt x="33" y="91"/>
                    <a:pt x="34" y="86"/>
                    <a:pt x="30" y="83"/>
                  </a:cubicBezTo>
                  <a:cubicBezTo>
                    <a:pt x="30" y="83"/>
                    <a:pt x="30" y="83"/>
                    <a:pt x="30" y="82"/>
                  </a:cubicBezTo>
                  <a:cubicBezTo>
                    <a:pt x="30" y="80"/>
                    <a:pt x="28" y="77"/>
                    <a:pt x="25" y="77"/>
                  </a:cubicBezTo>
                  <a:cubicBezTo>
                    <a:pt x="26" y="77"/>
                    <a:pt x="26" y="78"/>
                    <a:pt x="26" y="79"/>
                  </a:cubicBezTo>
                  <a:cubicBezTo>
                    <a:pt x="26" y="80"/>
                    <a:pt x="26" y="82"/>
                    <a:pt x="25" y="82"/>
                  </a:cubicBezTo>
                  <a:cubicBezTo>
                    <a:pt x="26" y="83"/>
                    <a:pt x="26" y="84"/>
                    <a:pt x="26" y="85"/>
                  </a:cubicBezTo>
                  <a:cubicBezTo>
                    <a:pt x="26" y="86"/>
                    <a:pt x="26" y="87"/>
                    <a:pt x="25" y="88"/>
                  </a:cubicBezTo>
                  <a:cubicBezTo>
                    <a:pt x="25" y="88"/>
                    <a:pt x="25" y="87"/>
                    <a:pt x="25" y="87"/>
                  </a:cubicBezTo>
                  <a:cubicBezTo>
                    <a:pt x="25" y="84"/>
                    <a:pt x="23" y="81"/>
                    <a:pt x="20" y="81"/>
                  </a:cubicBezTo>
                  <a:cubicBezTo>
                    <a:pt x="20" y="78"/>
                    <a:pt x="18" y="77"/>
                    <a:pt x="16" y="77"/>
                  </a:cubicBezTo>
                  <a:cubicBezTo>
                    <a:pt x="15" y="77"/>
                    <a:pt x="13" y="77"/>
                    <a:pt x="13" y="78"/>
                  </a:cubicBezTo>
                  <a:cubicBezTo>
                    <a:pt x="14" y="78"/>
                    <a:pt x="16" y="80"/>
                    <a:pt x="16" y="82"/>
                  </a:cubicBezTo>
                  <a:cubicBezTo>
                    <a:pt x="15" y="82"/>
                    <a:pt x="14" y="83"/>
                    <a:pt x="14" y="84"/>
                  </a:cubicBezTo>
                  <a:cubicBezTo>
                    <a:pt x="14" y="84"/>
                    <a:pt x="14" y="84"/>
                    <a:pt x="14" y="84"/>
                  </a:cubicBezTo>
                  <a:cubicBezTo>
                    <a:pt x="17" y="84"/>
                    <a:pt x="20" y="87"/>
                    <a:pt x="20" y="90"/>
                  </a:cubicBezTo>
                  <a:cubicBezTo>
                    <a:pt x="20" y="90"/>
                    <a:pt x="20" y="90"/>
                    <a:pt x="19" y="91"/>
                  </a:cubicBezTo>
                  <a:cubicBezTo>
                    <a:pt x="19" y="89"/>
                    <a:pt x="19" y="88"/>
                    <a:pt x="18" y="87"/>
                  </a:cubicBezTo>
                  <a:cubicBezTo>
                    <a:pt x="16" y="86"/>
                    <a:pt x="14" y="85"/>
                    <a:pt x="11" y="86"/>
                  </a:cubicBezTo>
                  <a:cubicBezTo>
                    <a:pt x="10" y="85"/>
                    <a:pt x="9" y="84"/>
                    <a:pt x="8" y="84"/>
                  </a:cubicBezTo>
                  <a:cubicBezTo>
                    <a:pt x="6" y="84"/>
                    <a:pt x="5" y="85"/>
                    <a:pt x="4" y="87"/>
                  </a:cubicBezTo>
                  <a:cubicBezTo>
                    <a:pt x="5" y="87"/>
                    <a:pt x="7" y="87"/>
                    <a:pt x="8" y="89"/>
                  </a:cubicBezTo>
                  <a:cubicBezTo>
                    <a:pt x="5" y="92"/>
                    <a:pt x="5" y="96"/>
                    <a:pt x="8" y="98"/>
                  </a:cubicBezTo>
                  <a:cubicBezTo>
                    <a:pt x="9" y="100"/>
                    <a:pt x="12" y="100"/>
                    <a:pt x="14" y="100"/>
                  </a:cubicBezTo>
                  <a:cubicBezTo>
                    <a:pt x="14" y="100"/>
                    <a:pt x="14" y="100"/>
                    <a:pt x="15" y="100"/>
                  </a:cubicBezTo>
                  <a:cubicBezTo>
                    <a:pt x="15" y="100"/>
                    <a:pt x="16" y="100"/>
                    <a:pt x="16" y="101"/>
                  </a:cubicBezTo>
                  <a:cubicBezTo>
                    <a:pt x="16" y="102"/>
                    <a:pt x="15" y="103"/>
                    <a:pt x="15" y="103"/>
                  </a:cubicBezTo>
                  <a:cubicBezTo>
                    <a:pt x="14" y="103"/>
                    <a:pt x="14" y="102"/>
                    <a:pt x="14" y="102"/>
                  </a:cubicBezTo>
                  <a:cubicBezTo>
                    <a:pt x="13" y="102"/>
                    <a:pt x="12" y="101"/>
                    <a:pt x="12" y="101"/>
                  </a:cubicBezTo>
                  <a:cubicBezTo>
                    <a:pt x="10" y="101"/>
                    <a:pt x="8" y="103"/>
                    <a:pt x="8" y="105"/>
                  </a:cubicBezTo>
                  <a:cubicBezTo>
                    <a:pt x="8" y="105"/>
                    <a:pt x="8" y="105"/>
                    <a:pt x="8" y="105"/>
                  </a:cubicBezTo>
                  <a:cubicBezTo>
                    <a:pt x="8" y="105"/>
                    <a:pt x="8" y="105"/>
                    <a:pt x="7" y="105"/>
                  </a:cubicBezTo>
                  <a:cubicBezTo>
                    <a:pt x="7" y="105"/>
                    <a:pt x="6" y="105"/>
                    <a:pt x="5" y="104"/>
                  </a:cubicBezTo>
                  <a:cubicBezTo>
                    <a:pt x="5" y="105"/>
                    <a:pt x="5" y="105"/>
                    <a:pt x="5" y="105"/>
                  </a:cubicBezTo>
                  <a:cubicBezTo>
                    <a:pt x="5" y="108"/>
                    <a:pt x="7" y="110"/>
                    <a:pt x="9" y="110"/>
                  </a:cubicBezTo>
                  <a:cubicBezTo>
                    <a:pt x="10" y="112"/>
                    <a:pt x="12" y="114"/>
                    <a:pt x="15" y="114"/>
                  </a:cubicBezTo>
                  <a:cubicBezTo>
                    <a:pt x="17" y="114"/>
                    <a:pt x="18" y="113"/>
                    <a:pt x="19" y="113"/>
                  </a:cubicBezTo>
                  <a:cubicBezTo>
                    <a:pt x="20" y="112"/>
                    <a:pt x="20" y="112"/>
                    <a:pt x="21" y="112"/>
                  </a:cubicBezTo>
                  <a:cubicBezTo>
                    <a:pt x="22" y="112"/>
                    <a:pt x="24" y="113"/>
                    <a:pt x="24" y="115"/>
                  </a:cubicBezTo>
                  <a:cubicBezTo>
                    <a:pt x="24" y="117"/>
                    <a:pt x="23" y="118"/>
                    <a:pt x="22" y="118"/>
                  </a:cubicBezTo>
                  <a:cubicBezTo>
                    <a:pt x="19" y="118"/>
                    <a:pt x="19" y="118"/>
                    <a:pt x="19" y="118"/>
                  </a:cubicBezTo>
                  <a:cubicBezTo>
                    <a:pt x="19" y="119"/>
                    <a:pt x="18" y="119"/>
                    <a:pt x="18" y="118"/>
                  </a:cubicBezTo>
                  <a:cubicBezTo>
                    <a:pt x="18" y="118"/>
                    <a:pt x="17" y="118"/>
                    <a:pt x="17" y="118"/>
                  </a:cubicBezTo>
                  <a:cubicBezTo>
                    <a:pt x="22" y="123"/>
                    <a:pt x="22" y="123"/>
                    <a:pt x="22" y="123"/>
                  </a:cubicBezTo>
                  <a:cubicBezTo>
                    <a:pt x="23" y="123"/>
                    <a:pt x="23" y="123"/>
                    <a:pt x="23" y="123"/>
                  </a:cubicBezTo>
                  <a:cubicBezTo>
                    <a:pt x="24" y="124"/>
                    <a:pt x="24" y="124"/>
                    <a:pt x="24" y="124"/>
                  </a:cubicBezTo>
                  <a:cubicBezTo>
                    <a:pt x="29" y="123"/>
                    <a:pt x="29" y="123"/>
                    <a:pt x="29" y="123"/>
                  </a:cubicBezTo>
                  <a:cubicBezTo>
                    <a:pt x="29" y="122"/>
                    <a:pt x="30" y="122"/>
                    <a:pt x="30" y="123"/>
                  </a:cubicBezTo>
                  <a:cubicBezTo>
                    <a:pt x="30" y="123"/>
                    <a:pt x="31" y="123"/>
                    <a:pt x="31" y="123"/>
                  </a:cubicBezTo>
                  <a:cubicBezTo>
                    <a:pt x="34" y="127"/>
                    <a:pt x="34" y="127"/>
                    <a:pt x="34" y="127"/>
                  </a:cubicBezTo>
                  <a:cubicBezTo>
                    <a:pt x="34" y="126"/>
                    <a:pt x="34" y="126"/>
                    <a:pt x="34" y="126"/>
                  </a:cubicBezTo>
                  <a:cubicBezTo>
                    <a:pt x="33" y="126"/>
                    <a:pt x="33" y="126"/>
                    <a:pt x="32" y="126"/>
                  </a:cubicBezTo>
                  <a:cubicBezTo>
                    <a:pt x="28" y="127"/>
                    <a:pt x="28" y="127"/>
                    <a:pt x="28" y="127"/>
                  </a:cubicBezTo>
                  <a:cubicBezTo>
                    <a:pt x="28" y="127"/>
                    <a:pt x="27" y="127"/>
                    <a:pt x="27" y="127"/>
                  </a:cubicBezTo>
                  <a:cubicBezTo>
                    <a:pt x="27" y="127"/>
                    <a:pt x="26" y="127"/>
                    <a:pt x="26" y="126"/>
                  </a:cubicBezTo>
                  <a:cubicBezTo>
                    <a:pt x="31" y="131"/>
                    <a:pt x="31" y="131"/>
                    <a:pt x="31" y="131"/>
                  </a:cubicBezTo>
                  <a:cubicBezTo>
                    <a:pt x="31" y="131"/>
                    <a:pt x="31" y="131"/>
                    <a:pt x="32" y="131"/>
                  </a:cubicBezTo>
                  <a:cubicBezTo>
                    <a:pt x="32" y="132"/>
                    <a:pt x="33" y="132"/>
                    <a:pt x="33" y="132"/>
                  </a:cubicBezTo>
                  <a:cubicBezTo>
                    <a:pt x="37" y="131"/>
                    <a:pt x="37" y="131"/>
                    <a:pt x="37" y="131"/>
                  </a:cubicBezTo>
                  <a:cubicBezTo>
                    <a:pt x="38" y="130"/>
                    <a:pt x="38" y="131"/>
                    <a:pt x="38" y="131"/>
                  </a:cubicBezTo>
                  <a:cubicBezTo>
                    <a:pt x="39" y="131"/>
                    <a:pt x="39" y="131"/>
                    <a:pt x="39" y="131"/>
                  </a:cubicBezTo>
                  <a:cubicBezTo>
                    <a:pt x="43" y="135"/>
                    <a:pt x="43" y="135"/>
                    <a:pt x="43" y="135"/>
                  </a:cubicBezTo>
                  <a:cubicBezTo>
                    <a:pt x="43" y="134"/>
                    <a:pt x="42" y="134"/>
                    <a:pt x="42" y="134"/>
                  </a:cubicBezTo>
                  <a:cubicBezTo>
                    <a:pt x="42" y="134"/>
                    <a:pt x="41" y="134"/>
                    <a:pt x="41" y="134"/>
                  </a:cubicBezTo>
                  <a:cubicBezTo>
                    <a:pt x="37" y="135"/>
                    <a:pt x="37" y="135"/>
                    <a:pt x="37" y="135"/>
                  </a:cubicBezTo>
                  <a:cubicBezTo>
                    <a:pt x="36" y="135"/>
                    <a:pt x="36" y="135"/>
                    <a:pt x="35" y="135"/>
                  </a:cubicBezTo>
                  <a:cubicBezTo>
                    <a:pt x="35" y="135"/>
                    <a:pt x="35" y="135"/>
                    <a:pt x="35" y="134"/>
                  </a:cubicBezTo>
                  <a:cubicBezTo>
                    <a:pt x="39" y="139"/>
                    <a:pt x="39" y="139"/>
                    <a:pt x="39" y="139"/>
                  </a:cubicBezTo>
                  <a:cubicBezTo>
                    <a:pt x="40" y="139"/>
                    <a:pt x="40" y="139"/>
                    <a:pt x="40" y="140"/>
                  </a:cubicBezTo>
                  <a:cubicBezTo>
                    <a:pt x="41" y="140"/>
                    <a:pt x="41" y="140"/>
                    <a:pt x="41" y="140"/>
                  </a:cubicBezTo>
                  <a:cubicBezTo>
                    <a:pt x="47" y="138"/>
                    <a:pt x="47" y="138"/>
                    <a:pt x="47" y="138"/>
                  </a:cubicBezTo>
                  <a:cubicBezTo>
                    <a:pt x="42" y="141"/>
                    <a:pt x="36" y="145"/>
                    <a:pt x="30" y="148"/>
                  </a:cubicBezTo>
                  <a:cubicBezTo>
                    <a:pt x="27" y="150"/>
                    <a:pt x="23" y="151"/>
                    <a:pt x="19" y="149"/>
                  </a:cubicBezTo>
                  <a:cubicBezTo>
                    <a:pt x="17" y="148"/>
                    <a:pt x="14" y="148"/>
                    <a:pt x="13" y="148"/>
                  </a:cubicBezTo>
                  <a:cubicBezTo>
                    <a:pt x="11" y="149"/>
                    <a:pt x="9" y="150"/>
                    <a:pt x="8" y="152"/>
                  </a:cubicBezTo>
                  <a:cubicBezTo>
                    <a:pt x="9" y="151"/>
                    <a:pt x="10" y="151"/>
                    <a:pt x="11" y="151"/>
                  </a:cubicBezTo>
                  <a:cubicBezTo>
                    <a:pt x="12" y="151"/>
                    <a:pt x="14" y="152"/>
                    <a:pt x="15" y="153"/>
                  </a:cubicBezTo>
                  <a:cubicBezTo>
                    <a:pt x="13" y="152"/>
                    <a:pt x="11" y="152"/>
                    <a:pt x="9" y="153"/>
                  </a:cubicBezTo>
                  <a:cubicBezTo>
                    <a:pt x="4" y="155"/>
                    <a:pt x="2" y="159"/>
                    <a:pt x="3" y="162"/>
                  </a:cubicBezTo>
                  <a:cubicBezTo>
                    <a:pt x="1" y="163"/>
                    <a:pt x="0" y="164"/>
                    <a:pt x="0" y="166"/>
                  </a:cubicBezTo>
                  <a:cubicBezTo>
                    <a:pt x="0" y="167"/>
                    <a:pt x="1" y="168"/>
                    <a:pt x="1" y="169"/>
                  </a:cubicBezTo>
                  <a:cubicBezTo>
                    <a:pt x="2" y="167"/>
                    <a:pt x="3" y="166"/>
                    <a:pt x="5" y="166"/>
                  </a:cubicBezTo>
                  <a:cubicBezTo>
                    <a:pt x="6" y="166"/>
                    <a:pt x="7" y="167"/>
                    <a:pt x="8" y="167"/>
                  </a:cubicBezTo>
                  <a:cubicBezTo>
                    <a:pt x="9" y="166"/>
                    <a:pt x="9" y="166"/>
                    <a:pt x="9" y="166"/>
                  </a:cubicBezTo>
                  <a:cubicBezTo>
                    <a:pt x="9" y="165"/>
                    <a:pt x="9" y="165"/>
                    <a:pt x="9" y="164"/>
                  </a:cubicBezTo>
                  <a:cubicBezTo>
                    <a:pt x="9" y="161"/>
                    <a:pt x="13" y="157"/>
                    <a:pt x="16" y="157"/>
                  </a:cubicBezTo>
                  <a:cubicBezTo>
                    <a:pt x="17" y="157"/>
                    <a:pt x="17" y="157"/>
                    <a:pt x="17" y="158"/>
                  </a:cubicBezTo>
                  <a:cubicBezTo>
                    <a:pt x="14" y="158"/>
                    <a:pt x="12" y="161"/>
                    <a:pt x="12" y="164"/>
                  </a:cubicBezTo>
                  <a:cubicBezTo>
                    <a:pt x="12" y="165"/>
                    <a:pt x="12" y="165"/>
                    <a:pt x="12" y="166"/>
                  </a:cubicBezTo>
                  <a:cubicBezTo>
                    <a:pt x="10" y="166"/>
                    <a:pt x="9" y="168"/>
                    <a:pt x="9" y="170"/>
                  </a:cubicBezTo>
                  <a:cubicBezTo>
                    <a:pt x="9" y="171"/>
                    <a:pt x="10" y="172"/>
                    <a:pt x="10" y="173"/>
                  </a:cubicBezTo>
                  <a:cubicBezTo>
                    <a:pt x="12" y="170"/>
                    <a:pt x="14" y="169"/>
                    <a:pt x="17" y="168"/>
                  </a:cubicBezTo>
                  <a:cubicBezTo>
                    <a:pt x="18" y="169"/>
                    <a:pt x="19" y="169"/>
                    <a:pt x="20" y="169"/>
                  </a:cubicBezTo>
                  <a:cubicBezTo>
                    <a:pt x="21" y="169"/>
                    <a:pt x="21" y="169"/>
                    <a:pt x="22" y="169"/>
                  </a:cubicBezTo>
                  <a:cubicBezTo>
                    <a:pt x="21" y="168"/>
                    <a:pt x="21" y="167"/>
                    <a:pt x="21" y="166"/>
                  </a:cubicBezTo>
                  <a:cubicBezTo>
                    <a:pt x="21" y="162"/>
                    <a:pt x="23" y="160"/>
                    <a:pt x="26" y="160"/>
                  </a:cubicBezTo>
                  <a:cubicBezTo>
                    <a:pt x="27" y="160"/>
                    <a:pt x="27" y="160"/>
                    <a:pt x="27" y="160"/>
                  </a:cubicBezTo>
                  <a:cubicBezTo>
                    <a:pt x="24" y="161"/>
                    <a:pt x="23" y="164"/>
                    <a:pt x="23" y="166"/>
                  </a:cubicBezTo>
                  <a:cubicBezTo>
                    <a:pt x="24" y="168"/>
                    <a:pt x="25" y="169"/>
                    <a:pt x="27" y="169"/>
                  </a:cubicBezTo>
                  <a:cubicBezTo>
                    <a:pt x="27" y="170"/>
                    <a:pt x="27" y="172"/>
                    <a:pt x="26" y="173"/>
                  </a:cubicBezTo>
                  <a:cubicBezTo>
                    <a:pt x="29" y="172"/>
                    <a:pt x="31" y="171"/>
                    <a:pt x="32" y="169"/>
                  </a:cubicBezTo>
                  <a:cubicBezTo>
                    <a:pt x="35" y="168"/>
                    <a:pt x="37" y="165"/>
                    <a:pt x="36" y="163"/>
                  </a:cubicBezTo>
                  <a:cubicBezTo>
                    <a:pt x="36" y="162"/>
                    <a:pt x="35" y="161"/>
                    <a:pt x="35" y="161"/>
                  </a:cubicBezTo>
                  <a:cubicBezTo>
                    <a:pt x="35" y="160"/>
                    <a:pt x="35" y="160"/>
                    <a:pt x="35" y="160"/>
                  </a:cubicBezTo>
                  <a:cubicBezTo>
                    <a:pt x="35" y="159"/>
                    <a:pt x="36" y="157"/>
                    <a:pt x="38" y="157"/>
                  </a:cubicBezTo>
                  <a:cubicBezTo>
                    <a:pt x="39" y="157"/>
                    <a:pt x="41" y="159"/>
                    <a:pt x="41" y="160"/>
                  </a:cubicBezTo>
                  <a:cubicBezTo>
                    <a:pt x="41" y="161"/>
                    <a:pt x="40" y="162"/>
                    <a:pt x="40" y="162"/>
                  </a:cubicBezTo>
                  <a:cubicBezTo>
                    <a:pt x="46" y="162"/>
                    <a:pt x="46" y="162"/>
                    <a:pt x="46" y="162"/>
                  </a:cubicBezTo>
                  <a:cubicBezTo>
                    <a:pt x="46" y="162"/>
                    <a:pt x="47" y="162"/>
                    <a:pt x="47" y="162"/>
                  </a:cubicBezTo>
                  <a:cubicBezTo>
                    <a:pt x="47" y="162"/>
                    <a:pt x="48" y="162"/>
                    <a:pt x="48" y="161"/>
                  </a:cubicBezTo>
                  <a:cubicBezTo>
                    <a:pt x="52" y="155"/>
                    <a:pt x="52" y="155"/>
                    <a:pt x="52" y="155"/>
                  </a:cubicBezTo>
                  <a:cubicBezTo>
                    <a:pt x="52" y="155"/>
                    <a:pt x="52" y="155"/>
                    <a:pt x="52" y="155"/>
                  </a:cubicBezTo>
                  <a:cubicBezTo>
                    <a:pt x="52" y="155"/>
                    <a:pt x="53" y="155"/>
                    <a:pt x="53" y="155"/>
                  </a:cubicBezTo>
                  <a:cubicBezTo>
                    <a:pt x="58" y="155"/>
                    <a:pt x="58" y="155"/>
                    <a:pt x="58" y="155"/>
                  </a:cubicBezTo>
                  <a:cubicBezTo>
                    <a:pt x="57" y="155"/>
                    <a:pt x="57" y="155"/>
                    <a:pt x="57" y="155"/>
                  </a:cubicBezTo>
                  <a:cubicBezTo>
                    <a:pt x="57" y="155"/>
                    <a:pt x="57" y="155"/>
                    <a:pt x="56" y="155"/>
                  </a:cubicBezTo>
                  <a:cubicBezTo>
                    <a:pt x="53" y="161"/>
                    <a:pt x="53" y="161"/>
                    <a:pt x="53" y="161"/>
                  </a:cubicBezTo>
                  <a:cubicBezTo>
                    <a:pt x="52" y="162"/>
                    <a:pt x="52" y="162"/>
                    <a:pt x="52" y="162"/>
                  </a:cubicBezTo>
                  <a:cubicBezTo>
                    <a:pt x="51" y="162"/>
                    <a:pt x="51" y="162"/>
                    <a:pt x="51" y="162"/>
                  </a:cubicBezTo>
                  <a:cubicBezTo>
                    <a:pt x="58" y="162"/>
                    <a:pt x="58" y="162"/>
                    <a:pt x="58" y="162"/>
                  </a:cubicBezTo>
                  <a:cubicBezTo>
                    <a:pt x="58" y="162"/>
                    <a:pt x="59" y="162"/>
                    <a:pt x="59" y="162"/>
                  </a:cubicBezTo>
                  <a:cubicBezTo>
                    <a:pt x="59" y="162"/>
                    <a:pt x="60" y="162"/>
                    <a:pt x="60" y="161"/>
                  </a:cubicBezTo>
                  <a:cubicBezTo>
                    <a:pt x="64" y="155"/>
                    <a:pt x="64" y="155"/>
                    <a:pt x="64" y="155"/>
                  </a:cubicBezTo>
                  <a:cubicBezTo>
                    <a:pt x="61" y="153"/>
                    <a:pt x="60" y="150"/>
                    <a:pt x="60" y="146"/>
                  </a:cubicBezTo>
                  <a:cubicBezTo>
                    <a:pt x="60" y="144"/>
                    <a:pt x="61" y="141"/>
                    <a:pt x="62" y="139"/>
                  </a:cubicBezTo>
                  <a:cubicBezTo>
                    <a:pt x="62" y="138"/>
                    <a:pt x="62" y="138"/>
                    <a:pt x="62" y="138"/>
                  </a:cubicBezTo>
                  <a:cubicBezTo>
                    <a:pt x="62" y="138"/>
                    <a:pt x="62" y="138"/>
                    <a:pt x="61" y="137"/>
                  </a:cubicBezTo>
                  <a:cubicBezTo>
                    <a:pt x="61" y="137"/>
                    <a:pt x="61" y="137"/>
                    <a:pt x="61" y="136"/>
                  </a:cubicBezTo>
                  <a:cubicBezTo>
                    <a:pt x="65" y="140"/>
                    <a:pt x="65" y="140"/>
                    <a:pt x="65" y="140"/>
                  </a:cubicBezTo>
                  <a:cubicBezTo>
                    <a:pt x="65" y="140"/>
                    <a:pt x="65" y="141"/>
                    <a:pt x="65" y="141"/>
                  </a:cubicBezTo>
                  <a:cubicBezTo>
                    <a:pt x="65" y="141"/>
                    <a:pt x="65" y="142"/>
                    <a:pt x="65" y="142"/>
                  </a:cubicBezTo>
                  <a:cubicBezTo>
                    <a:pt x="65" y="143"/>
                    <a:pt x="65" y="143"/>
                    <a:pt x="65" y="143"/>
                  </a:cubicBezTo>
                  <a:cubicBezTo>
                    <a:pt x="65" y="145"/>
                    <a:pt x="63" y="148"/>
                    <a:pt x="67" y="151"/>
                  </a:cubicBezTo>
                  <a:cubicBezTo>
                    <a:pt x="67" y="151"/>
                    <a:pt x="67" y="151"/>
                    <a:pt x="68" y="152"/>
                  </a:cubicBezTo>
                  <a:cubicBezTo>
                    <a:pt x="70" y="153"/>
                    <a:pt x="70" y="153"/>
                    <a:pt x="70" y="153"/>
                  </a:cubicBezTo>
                  <a:cubicBezTo>
                    <a:pt x="70" y="144"/>
                    <a:pt x="70" y="144"/>
                    <a:pt x="70" y="144"/>
                  </a:cubicBezTo>
                  <a:cubicBezTo>
                    <a:pt x="74" y="144"/>
                    <a:pt x="74" y="144"/>
                    <a:pt x="74" y="144"/>
                  </a:cubicBezTo>
                  <a:cubicBezTo>
                    <a:pt x="74" y="154"/>
                    <a:pt x="74" y="154"/>
                    <a:pt x="74" y="154"/>
                  </a:cubicBezTo>
                  <a:cubicBezTo>
                    <a:pt x="74" y="155"/>
                    <a:pt x="74" y="155"/>
                    <a:pt x="74" y="155"/>
                  </a:cubicBezTo>
                  <a:cubicBezTo>
                    <a:pt x="74" y="156"/>
                    <a:pt x="75" y="156"/>
                    <a:pt x="75" y="156"/>
                  </a:cubicBezTo>
                  <a:cubicBezTo>
                    <a:pt x="78" y="158"/>
                    <a:pt x="78" y="158"/>
                    <a:pt x="78" y="158"/>
                  </a:cubicBezTo>
                  <a:cubicBezTo>
                    <a:pt x="79" y="159"/>
                    <a:pt x="79" y="159"/>
                    <a:pt x="79" y="159"/>
                  </a:cubicBezTo>
                  <a:cubicBezTo>
                    <a:pt x="80" y="159"/>
                    <a:pt x="80" y="159"/>
                    <a:pt x="81" y="159"/>
                  </a:cubicBezTo>
                  <a:cubicBezTo>
                    <a:pt x="87" y="156"/>
                    <a:pt x="87" y="156"/>
                    <a:pt x="87" y="156"/>
                  </a:cubicBezTo>
                  <a:cubicBezTo>
                    <a:pt x="87" y="156"/>
                    <a:pt x="86" y="156"/>
                    <a:pt x="86" y="156"/>
                  </a:cubicBezTo>
                  <a:cubicBezTo>
                    <a:pt x="85" y="156"/>
                    <a:pt x="85" y="156"/>
                    <a:pt x="85" y="156"/>
                  </a:cubicBezTo>
                  <a:cubicBezTo>
                    <a:pt x="77" y="151"/>
                    <a:pt x="77" y="151"/>
                    <a:pt x="77" y="151"/>
                  </a:cubicBezTo>
                  <a:cubicBezTo>
                    <a:pt x="81" y="148"/>
                    <a:pt x="79" y="145"/>
                    <a:pt x="79" y="143"/>
                  </a:cubicBezTo>
                  <a:cubicBezTo>
                    <a:pt x="79" y="142"/>
                    <a:pt x="79" y="142"/>
                    <a:pt x="79" y="142"/>
                  </a:cubicBezTo>
                  <a:cubicBezTo>
                    <a:pt x="79" y="142"/>
                    <a:pt x="79" y="141"/>
                    <a:pt x="79" y="141"/>
                  </a:cubicBezTo>
                  <a:cubicBezTo>
                    <a:pt x="79" y="141"/>
                    <a:pt x="79" y="140"/>
                    <a:pt x="80" y="140"/>
                  </a:cubicBezTo>
                  <a:cubicBezTo>
                    <a:pt x="83" y="136"/>
                    <a:pt x="83" y="136"/>
                    <a:pt x="83" y="136"/>
                  </a:cubicBezTo>
                  <a:cubicBezTo>
                    <a:pt x="83" y="137"/>
                    <a:pt x="83" y="137"/>
                    <a:pt x="83" y="137"/>
                  </a:cubicBezTo>
                  <a:cubicBezTo>
                    <a:pt x="83" y="138"/>
                    <a:pt x="83" y="138"/>
                    <a:pt x="83" y="138"/>
                  </a:cubicBezTo>
                  <a:cubicBezTo>
                    <a:pt x="83" y="139"/>
                    <a:pt x="83" y="139"/>
                    <a:pt x="83" y="139"/>
                  </a:cubicBezTo>
                  <a:cubicBezTo>
                    <a:pt x="83" y="142"/>
                    <a:pt x="86" y="146"/>
                    <a:pt x="83" y="149"/>
                  </a:cubicBezTo>
                  <a:cubicBezTo>
                    <a:pt x="90" y="153"/>
                    <a:pt x="90" y="153"/>
                    <a:pt x="90" y="153"/>
                  </a:cubicBezTo>
                  <a:cubicBezTo>
                    <a:pt x="90" y="154"/>
                    <a:pt x="91" y="154"/>
                    <a:pt x="91" y="154"/>
                  </a:cubicBezTo>
                  <a:cubicBezTo>
                    <a:pt x="92" y="154"/>
                    <a:pt x="92" y="154"/>
                    <a:pt x="92" y="153"/>
                  </a:cubicBezTo>
                  <a:cubicBezTo>
                    <a:pt x="99" y="151"/>
                    <a:pt x="99" y="151"/>
                    <a:pt x="99" y="151"/>
                  </a:cubicBezTo>
                  <a:cubicBezTo>
                    <a:pt x="99" y="151"/>
                    <a:pt x="98" y="151"/>
                    <a:pt x="98" y="151"/>
                  </a:cubicBezTo>
                  <a:cubicBezTo>
                    <a:pt x="98" y="151"/>
                    <a:pt x="97" y="151"/>
                    <a:pt x="97" y="150"/>
                  </a:cubicBezTo>
                  <a:cubicBezTo>
                    <a:pt x="90" y="146"/>
                    <a:pt x="90" y="146"/>
                    <a:pt x="90" y="146"/>
                  </a:cubicBezTo>
                  <a:cubicBezTo>
                    <a:pt x="91" y="143"/>
                    <a:pt x="90" y="137"/>
                    <a:pt x="88" y="134"/>
                  </a:cubicBezTo>
                  <a:cubicBezTo>
                    <a:pt x="88" y="134"/>
                    <a:pt x="88" y="134"/>
                    <a:pt x="88" y="134"/>
                  </a:cubicBezTo>
                  <a:cubicBezTo>
                    <a:pt x="88" y="134"/>
                    <a:pt x="88" y="133"/>
                    <a:pt x="88" y="133"/>
                  </a:cubicBezTo>
                  <a:cubicBezTo>
                    <a:pt x="88" y="133"/>
                    <a:pt x="88" y="132"/>
                    <a:pt x="88" y="132"/>
                  </a:cubicBezTo>
                  <a:cubicBezTo>
                    <a:pt x="91" y="127"/>
                    <a:pt x="91" y="127"/>
                    <a:pt x="91" y="127"/>
                  </a:cubicBezTo>
                  <a:cubicBezTo>
                    <a:pt x="90" y="128"/>
                    <a:pt x="90" y="128"/>
                    <a:pt x="90" y="128"/>
                  </a:cubicBezTo>
                  <a:cubicBezTo>
                    <a:pt x="90" y="129"/>
                    <a:pt x="90" y="129"/>
                    <a:pt x="91" y="130"/>
                  </a:cubicBezTo>
                  <a:cubicBezTo>
                    <a:pt x="91" y="131"/>
                    <a:pt x="91" y="131"/>
                    <a:pt x="91" y="131"/>
                  </a:cubicBezTo>
                  <a:cubicBezTo>
                    <a:pt x="92" y="132"/>
                    <a:pt x="92" y="133"/>
                    <a:pt x="93" y="134"/>
                  </a:cubicBezTo>
                  <a:cubicBezTo>
                    <a:pt x="97" y="130"/>
                    <a:pt x="98" y="127"/>
                    <a:pt x="95" y="124"/>
                  </a:cubicBezTo>
                  <a:cubicBezTo>
                    <a:pt x="94" y="123"/>
                    <a:pt x="94" y="123"/>
                    <a:pt x="94" y="123"/>
                  </a:cubicBezTo>
                  <a:cubicBezTo>
                    <a:pt x="94" y="122"/>
                    <a:pt x="94" y="122"/>
                    <a:pt x="94" y="122"/>
                  </a:cubicBezTo>
                  <a:cubicBezTo>
                    <a:pt x="94" y="121"/>
                    <a:pt x="94" y="121"/>
                    <a:pt x="94" y="121"/>
                  </a:cubicBezTo>
                  <a:cubicBezTo>
                    <a:pt x="95" y="116"/>
                    <a:pt x="95" y="116"/>
                    <a:pt x="95" y="116"/>
                  </a:cubicBezTo>
                  <a:cubicBezTo>
                    <a:pt x="95" y="116"/>
                    <a:pt x="95" y="116"/>
                    <a:pt x="95" y="117"/>
                  </a:cubicBezTo>
                  <a:cubicBezTo>
                    <a:pt x="95" y="117"/>
                    <a:pt x="95" y="117"/>
                    <a:pt x="96" y="118"/>
                  </a:cubicBezTo>
                  <a:cubicBezTo>
                    <a:pt x="98" y="121"/>
                    <a:pt x="98" y="121"/>
                    <a:pt x="98" y="121"/>
                  </a:cubicBezTo>
                  <a:cubicBezTo>
                    <a:pt x="103" y="126"/>
                    <a:pt x="100" y="133"/>
                    <a:pt x="94" y="139"/>
                  </a:cubicBezTo>
                  <a:cubicBezTo>
                    <a:pt x="95" y="140"/>
                    <a:pt x="95" y="142"/>
                    <a:pt x="95" y="143"/>
                  </a:cubicBezTo>
                  <a:cubicBezTo>
                    <a:pt x="102" y="148"/>
                    <a:pt x="102" y="148"/>
                    <a:pt x="102" y="148"/>
                  </a:cubicBezTo>
                  <a:cubicBezTo>
                    <a:pt x="103" y="148"/>
                    <a:pt x="103" y="148"/>
                    <a:pt x="103" y="148"/>
                  </a:cubicBezTo>
                  <a:cubicBezTo>
                    <a:pt x="104" y="148"/>
                    <a:pt x="104" y="148"/>
                    <a:pt x="105" y="148"/>
                  </a:cubicBezTo>
                  <a:cubicBezTo>
                    <a:pt x="110" y="146"/>
                    <a:pt x="110" y="146"/>
                    <a:pt x="110" y="146"/>
                  </a:cubicBezTo>
                  <a:cubicBezTo>
                    <a:pt x="110" y="146"/>
                    <a:pt x="110" y="146"/>
                    <a:pt x="109" y="146"/>
                  </a:cubicBezTo>
                  <a:cubicBezTo>
                    <a:pt x="108" y="146"/>
                    <a:pt x="107" y="145"/>
                    <a:pt x="107" y="143"/>
                  </a:cubicBezTo>
                  <a:cubicBezTo>
                    <a:pt x="107" y="142"/>
                    <a:pt x="107" y="141"/>
                    <a:pt x="108" y="141"/>
                  </a:cubicBezTo>
                  <a:cubicBezTo>
                    <a:pt x="130" y="134"/>
                    <a:pt x="150" y="117"/>
                    <a:pt x="163" y="117"/>
                  </a:cubicBezTo>
                  <a:cubicBezTo>
                    <a:pt x="169" y="117"/>
                    <a:pt x="175" y="121"/>
                    <a:pt x="175" y="126"/>
                  </a:cubicBezTo>
                  <a:cubicBezTo>
                    <a:pt x="175" y="127"/>
                    <a:pt x="174" y="127"/>
                    <a:pt x="174" y="128"/>
                  </a:cubicBezTo>
                  <a:cubicBezTo>
                    <a:pt x="171" y="136"/>
                    <a:pt x="175" y="143"/>
                    <a:pt x="186" y="146"/>
                  </a:cubicBezTo>
                  <a:cubicBezTo>
                    <a:pt x="188" y="147"/>
                    <a:pt x="189" y="148"/>
                    <a:pt x="189" y="150"/>
                  </a:cubicBezTo>
                  <a:cubicBezTo>
                    <a:pt x="189" y="151"/>
                    <a:pt x="189" y="151"/>
                    <a:pt x="189" y="151"/>
                  </a:cubicBezTo>
                  <a:cubicBezTo>
                    <a:pt x="189" y="151"/>
                    <a:pt x="190" y="151"/>
                    <a:pt x="190" y="151"/>
                  </a:cubicBezTo>
                  <a:cubicBezTo>
                    <a:pt x="193" y="151"/>
                    <a:pt x="195" y="150"/>
                    <a:pt x="197" y="148"/>
                  </a:cubicBezTo>
                  <a:cubicBezTo>
                    <a:pt x="199" y="148"/>
                    <a:pt x="201" y="147"/>
                    <a:pt x="203" y="147"/>
                  </a:cubicBezTo>
                  <a:cubicBezTo>
                    <a:pt x="203" y="148"/>
                    <a:pt x="203" y="148"/>
                    <a:pt x="203" y="149"/>
                  </a:cubicBezTo>
                  <a:cubicBezTo>
                    <a:pt x="204" y="151"/>
                    <a:pt x="203" y="153"/>
                    <a:pt x="202" y="154"/>
                  </a:cubicBezTo>
                  <a:cubicBezTo>
                    <a:pt x="199" y="154"/>
                    <a:pt x="196" y="153"/>
                    <a:pt x="194" y="154"/>
                  </a:cubicBezTo>
                  <a:cubicBezTo>
                    <a:pt x="189" y="154"/>
                    <a:pt x="186" y="157"/>
                    <a:pt x="186" y="162"/>
                  </a:cubicBezTo>
                  <a:cubicBezTo>
                    <a:pt x="186" y="162"/>
                    <a:pt x="186" y="162"/>
                    <a:pt x="186" y="163"/>
                  </a:cubicBezTo>
                  <a:cubicBezTo>
                    <a:pt x="185" y="163"/>
                    <a:pt x="184" y="165"/>
                    <a:pt x="184" y="167"/>
                  </a:cubicBezTo>
                  <a:cubicBezTo>
                    <a:pt x="184" y="168"/>
                    <a:pt x="184" y="168"/>
                    <a:pt x="184" y="169"/>
                  </a:cubicBezTo>
                  <a:cubicBezTo>
                    <a:pt x="186" y="168"/>
                    <a:pt x="187" y="166"/>
                    <a:pt x="189" y="166"/>
                  </a:cubicBezTo>
                  <a:cubicBezTo>
                    <a:pt x="190" y="162"/>
                    <a:pt x="193" y="159"/>
                    <a:pt x="197" y="159"/>
                  </a:cubicBezTo>
                  <a:cubicBezTo>
                    <a:pt x="197" y="159"/>
                    <a:pt x="198" y="159"/>
                    <a:pt x="198" y="159"/>
                  </a:cubicBezTo>
                  <a:cubicBezTo>
                    <a:pt x="194" y="159"/>
                    <a:pt x="191" y="163"/>
                    <a:pt x="191" y="167"/>
                  </a:cubicBezTo>
                  <a:cubicBezTo>
                    <a:pt x="191" y="167"/>
                    <a:pt x="191" y="167"/>
                    <a:pt x="191" y="168"/>
                  </a:cubicBezTo>
                  <a:cubicBezTo>
                    <a:pt x="191" y="168"/>
                    <a:pt x="191" y="169"/>
                    <a:pt x="191" y="170"/>
                  </a:cubicBezTo>
                  <a:cubicBezTo>
                    <a:pt x="191" y="171"/>
                    <a:pt x="191" y="172"/>
                    <a:pt x="192" y="173"/>
                  </a:cubicBezTo>
                  <a:cubicBezTo>
                    <a:pt x="193" y="171"/>
                    <a:pt x="194" y="169"/>
                    <a:pt x="197" y="169"/>
                  </a:cubicBezTo>
                  <a:cubicBezTo>
                    <a:pt x="198" y="168"/>
                    <a:pt x="200" y="168"/>
                    <a:pt x="201" y="168"/>
                  </a:cubicBezTo>
                  <a:cubicBezTo>
                    <a:pt x="201" y="168"/>
                    <a:pt x="201" y="167"/>
                    <a:pt x="201" y="166"/>
                  </a:cubicBezTo>
                  <a:cubicBezTo>
                    <a:pt x="201" y="163"/>
                    <a:pt x="204" y="160"/>
                    <a:pt x="207" y="160"/>
                  </a:cubicBezTo>
                  <a:cubicBezTo>
                    <a:pt x="208" y="160"/>
                    <a:pt x="208" y="160"/>
                    <a:pt x="208" y="160"/>
                  </a:cubicBezTo>
                  <a:cubicBezTo>
                    <a:pt x="206" y="160"/>
                    <a:pt x="204" y="162"/>
                    <a:pt x="204" y="165"/>
                  </a:cubicBezTo>
                  <a:cubicBezTo>
                    <a:pt x="204" y="167"/>
                    <a:pt x="205" y="168"/>
                    <a:pt x="206" y="169"/>
                  </a:cubicBezTo>
                  <a:cubicBezTo>
                    <a:pt x="206" y="169"/>
                    <a:pt x="206" y="169"/>
                    <a:pt x="206" y="169"/>
                  </a:cubicBezTo>
                  <a:cubicBezTo>
                    <a:pt x="206" y="171"/>
                    <a:pt x="207" y="172"/>
                    <a:pt x="208" y="173"/>
                  </a:cubicBezTo>
                  <a:cubicBezTo>
                    <a:pt x="208" y="170"/>
                    <a:pt x="210" y="169"/>
                    <a:pt x="212" y="169"/>
                  </a:cubicBezTo>
                  <a:cubicBezTo>
                    <a:pt x="215" y="169"/>
                    <a:pt x="216" y="168"/>
                    <a:pt x="218" y="168"/>
                  </a:cubicBezTo>
                  <a:cubicBezTo>
                    <a:pt x="220" y="167"/>
                    <a:pt x="221" y="165"/>
                    <a:pt x="221" y="163"/>
                  </a:cubicBezTo>
                  <a:cubicBezTo>
                    <a:pt x="221" y="161"/>
                    <a:pt x="220" y="160"/>
                    <a:pt x="219" y="159"/>
                  </a:cubicBezTo>
                  <a:cubicBezTo>
                    <a:pt x="220" y="156"/>
                    <a:pt x="220" y="152"/>
                    <a:pt x="219" y="148"/>
                  </a:cubicBezTo>
                  <a:cubicBezTo>
                    <a:pt x="219" y="148"/>
                    <a:pt x="219" y="148"/>
                    <a:pt x="219" y="148"/>
                  </a:cubicBezTo>
                  <a:cubicBezTo>
                    <a:pt x="221" y="148"/>
                    <a:pt x="222" y="149"/>
                    <a:pt x="223" y="150"/>
                  </a:cubicBezTo>
                  <a:moveTo>
                    <a:pt x="53" y="131"/>
                  </a:moveTo>
                  <a:cubicBezTo>
                    <a:pt x="54" y="130"/>
                    <a:pt x="54" y="130"/>
                    <a:pt x="54" y="130"/>
                  </a:cubicBezTo>
                  <a:cubicBezTo>
                    <a:pt x="54" y="129"/>
                    <a:pt x="54" y="129"/>
                    <a:pt x="54" y="128"/>
                  </a:cubicBezTo>
                  <a:cubicBezTo>
                    <a:pt x="54" y="128"/>
                    <a:pt x="54" y="128"/>
                    <a:pt x="54" y="127"/>
                  </a:cubicBezTo>
                  <a:cubicBezTo>
                    <a:pt x="56" y="132"/>
                    <a:pt x="56" y="132"/>
                    <a:pt x="56" y="132"/>
                  </a:cubicBezTo>
                  <a:cubicBezTo>
                    <a:pt x="56" y="132"/>
                    <a:pt x="56" y="133"/>
                    <a:pt x="56" y="133"/>
                  </a:cubicBezTo>
                  <a:cubicBezTo>
                    <a:pt x="56" y="133"/>
                    <a:pt x="56" y="134"/>
                    <a:pt x="56" y="134"/>
                  </a:cubicBezTo>
                  <a:cubicBezTo>
                    <a:pt x="56" y="134"/>
                    <a:pt x="56" y="134"/>
                    <a:pt x="56" y="134"/>
                  </a:cubicBezTo>
                  <a:cubicBezTo>
                    <a:pt x="54" y="137"/>
                    <a:pt x="53" y="143"/>
                    <a:pt x="55" y="146"/>
                  </a:cubicBezTo>
                  <a:cubicBezTo>
                    <a:pt x="51" y="145"/>
                    <a:pt x="50" y="142"/>
                    <a:pt x="50" y="139"/>
                  </a:cubicBezTo>
                  <a:cubicBezTo>
                    <a:pt x="43" y="132"/>
                    <a:pt x="41" y="126"/>
                    <a:pt x="46" y="120"/>
                  </a:cubicBezTo>
                  <a:cubicBezTo>
                    <a:pt x="49" y="117"/>
                    <a:pt x="49" y="117"/>
                    <a:pt x="49" y="117"/>
                  </a:cubicBezTo>
                  <a:cubicBezTo>
                    <a:pt x="49" y="117"/>
                    <a:pt x="49" y="116"/>
                    <a:pt x="49" y="116"/>
                  </a:cubicBezTo>
                  <a:cubicBezTo>
                    <a:pt x="49" y="116"/>
                    <a:pt x="49" y="115"/>
                    <a:pt x="49" y="115"/>
                  </a:cubicBezTo>
                  <a:cubicBezTo>
                    <a:pt x="51" y="120"/>
                    <a:pt x="51" y="120"/>
                    <a:pt x="51" y="120"/>
                  </a:cubicBezTo>
                  <a:cubicBezTo>
                    <a:pt x="51" y="120"/>
                    <a:pt x="51" y="121"/>
                    <a:pt x="51" y="121"/>
                  </a:cubicBezTo>
                  <a:cubicBezTo>
                    <a:pt x="51" y="121"/>
                    <a:pt x="50" y="122"/>
                    <a:pt x="50" y="122"/>
                  </a:cubicBezTo>
                  <a:cubicBezTo>
                    <a:pt x="49" y="123"/>
                    <a:pt x="49" y="123"/>
                    <a:pt x="49" y="123"/>
                  </a:cubicBezTo>
                  <a:cubicBezTo>
                    <a:pt x="47" y="126"/>
                    <a:pt x="48" y="130"/>
                    <a:pt x="52" y="134"/>
                  </a:cubicBezTo>
                  <a:cubicBezTo>
                    <a:pt x="52" y="133"/>
                    <a:pt x="52" y="132"/>
                    <a:pt x="53" y="131"/>
                  </a:cubicBezTo>
                  <a:moveTo>
                    <a:pt x="62" y="96"/>
                  </a:moveTo>
                  <a:cubicBezTo>
                    <a:pt x="60" y="96"/>
                    <a:pt x="60" y="96"/>
                    <a:pt x="60" y="96"/>
                  </a:cubicBezTo>
                  <a:cubicBezTo>
                    <a:pt x="59" y="96"/>
                    <a:pt x="57" y="93"/>
                    <a:pt x="57" y="91"/>
                  </a:cubicBezTo>
                  <a:cubicBezTo>
                    <a:pt x="58" y="92"/>
                    <a:pt x="59" y="93"/>
                    <a:pt x="60" y="93"/>
                  </a:cubicBezTo>
                  <a:cubicBezTo>
                    <a:pt x="68" y="93"/>
                    <a:pt x="68" y="93"/>
                    <a:pt x="68" y="93"/>
                  </a:cubicBezTo>
                  <a:cubicBezTo>
                    <a:pt x="69" y="93"/>
                    <a:pt x="69" y="93"/>
                    <a:pt x="70" y="94"/>
                  </a:cubicBezTo>
                  <a:cubicBezTo>
                    <a:pt x="70" y="95"/>
                    <a:pt x="70" y="96"/>
                    <a:pt x="70" y="97"/>
                  </a:cubicBezTo>
                  <a:cubicBezTo>
                    <a:pt x="69" y="96"/>
                    <a:pt x="69" y="96"/>
                    <a:pt x="68" y="96"/>
                  </a:cubicBezTo>
                  <a:cubicBezTo>
                    <a:pt x="66" y="96"/>
                    <a:pt x="66" y="96"/>
                    <a:pt x="66" y="96"/>
                  </a:cubicBezTo>
                  <a:cubicBezTo>
                    <a:pt x="67" y="96"/>
                    <a:pt x="67" y="97"/>
                    <a:pt x="67" y="97"/>
                  </a:cubicBezTo>
                  <a:cubicBezTo>
                    <a:pt x="67" y="99"/>
                    <a:pt x="66" y="100"/>
                    <a:pt x="64" y="100"/>
                  </a:cubicBezTo>
                  <a:cubicBezTo>
                    <a:pt x="63" y="100"/>
                    <a:pt x="61" y="99"/>
                    <a:pt x="61" y="97"/>
                  </a:cubicBezTo>
                  <a:cubicBezTo>
                    <a:pt x="61" y="97"/>
                    <a:pt x="62" y="96"/>
                    <a:pt x="62" y="96"/>
                  </a:cubicBezTo>
                  <a:moveTo>
                    <a:pt x="64" y="82"/>
                  </a:moveTo>
                  <a:cubicBezTo>
                    <a:pt x="67" y="86"/>
                    <a:pt x="67" y="86"/>
                    <a:pt x="67" y="86"/>
                  </a:cubicBezTo>
                  <a:cubicBezTo>
                    <a:pt x="68" y="87"/>
                    <a:pt x="68" y="87"/>
                    <a:pt x="69" y="88"/>
                  </a:cubicBezTo>
                  <a:cubicBezTo>
                    <a:pt x="66" y="88"/>
                    <a:pt x="66" y="88"/>
                    <a:pt x="66" y="88"/>
                  </a:cubicBezTo>
                  <a:cubicBezTo>
                    <a:pt x="65" y="88"/>
                    <a:pt x="64" y="87"/>
                    <a:pt x="63" y="86"/>
                  </a:cubicBezTo>
                  <a:cubicBezTo>
                    <a:pt x="60" y="82"/>
                    <a:pt x="60" y="82"/>
                    <a:pt x="60" y="82"/>
                  </a:cubicBezTo>
                  <a:cubicBezTo>
                    <a:pt x="60" y="82"/>
                    <a:pt x="59" y="81"/>
                    <a:pt x="59" y="81"/>
                  </a:cubicBezTo>
                  <a:cubicBezTo>
                    <a:pt x="62" y="81"/>
                    <a:pt x="62" y="81"/>
                    <a:pt x="62" y="81"/>
                  </a:cubicBezTo>
                  <a:cubicBezTo>
                    <a:pt x="62" y="81"/>
                    <a:pt x="63" y="81"/>
                    <a:pt x="64" y="82"/>
                  </a:cubicBezTo>
                  <a:moveTo>
                    <a:pt x="73" y="81"/>
                  </a:moveTo>
                  <a:cubicBezTo>
                    <a:pt x="76" y="86"/>
                    <a:pt x="76" y="86"/>
                    <a:pt x="76" y="86"/>
                  </a:cubicBezTo>
                  <a:cubicBezTo>
                    <a:pt x="77" y="87"/>
                    <a:pt x="78" y="88"/>
                    <a:pt x="78" y="88"/>
                  </a:cubicBezTo>
                  <a:cubicBezTo>
                    <a:pt x="75" y="88"/>
                    <a:pt x="75" y="88"/>
                    <a:pt x="75" y="88"/>
                  </a:cubicBezTo>
                  <a:cubicBezTo>
                    <a:pt x="74" y="88"/>
                    <a:pt x="73" y="88"/>
                    <a:pt x="72" y="87"/>
                  </a:cubicBezTo>
                  <a:cubicBezTo>
                    <a:pt x="69" y="82"/>
                    <a:pt x="69" y="82"/>
                    <a:pt x="69" y="82"/>
                  </a:cubicBezTo>
                  <a:cubicBezTo>
                    <a:pt x="68" y="80"/>
                    <a:pt x="68" y="80"/>
                    <a:pt x="66" y="79"/>
                  </a:cubicBezTo>
                  <a:cubicBezTo>
                    <a:pt x="69" y="79"/>
                    <a:pt x="69" y="79"/>
                    <a:pt x="69" y="79"/>
                  </a:cubicBezTo>
                  <a:cubicBezTo>
                    <a:pt x="71" y="79"/>
                    <a:pt x="72" y="80"/>
                    <a:pt x="73" y="81"/>
                  </a:cubicBezTo>
                  <a:moveTo>
                    <a:pt x="86" y="88"/>
                  </a:moveTo>
                  <a:cubicBezTo>
                    <a:pt x="84" y="88"/>
                    <a:pt x="84" y="88"/>
                    <a:pt x="84" y="88"/>
                  </a:cubicBezTo>
                  <a:cubicBezTo>
                    <a:pt x="82" y="88"/>
                    <a:pt x="81" y="87"/>
                    <a:pt x="81" y="86"/>
                  </a:cubicBezTo>
                  <a:cubicBezTo>
                    <a:pt x="78" y="82"/>
                    <a:pt x="78" y="82"/>
                    <a:pt x="78" y="82"/>
                  </a:cubicBezTo>
                  <a:cubicBezTo>
                    <a:pt x="77" y="82"/>
                    <a:pt x="77" y="81"/>
                    <a:pt x="76" y="81"/>
                  </a:cubicBezTo>
                  <a:cubicBezTo>
                    <a:pt x="79" y="81"/>
                    <a:pt x="79" y="81"/>
                    <a:pt x="79" y="81"/>
                  </a:cubicBezTo>
                  <a:cubicBezTo>
                    <a:pt x="80" y="81"/>
                    <a:pt x="81" y="81"/>
                    <a:pt x="81" y="82"/>
                  </a:cubicBezTo>
                  <a:cubicBezTo>
                    <a:pt x="84" y="86"/>
                    <a:pt x="84" y="86"/>
                    <a:pt x="84" y="86"/>
                  </a:cubicBezTo>
                  <a:cubicBezTo>
                    <a:pt x="85" y="87"/>
                    <a:pt x="85" y="87"/>
                    <a:pt x="86" y="88"/>
                  </a:cubicBezTo>
                  <a:moveTo>
                    <a:pt x="87" y="91"/>
                  </a:moveTo>
                  <a:cubicBezTo>
                    <a:pt x="87" y="93"/>
                    <a:pt x="86" y="96"/>
                    <a:pt x="84" y="96"/>
                  </a:cubicBezTo>
                  <a:cubicBezTo>
                    <a:pt x="82" y="96"/>
                    <a:pt x="82" y="96"/>
                    <a:pt x="82" y="96"/>
                  </a:cubicBezTo>
                  <a:cubicBezTo>
                    <a:pt x="83" y="96"/>
                    <a:pt x="83" y="97"/>
                    <a:pt x="83" y="97"/>
                  </a:cubicBezTo>
                  <a:cubicBezTo>
                    <a:pt x="83" y="99"/>
                    <a:pt x="82" y="100"/>
                    <a:pt x="80" y="100"/>
                  </a:cubicBezTo>
                  <a:cubicBezTo>
                    <a:pt x="78" y="100"/>
                    <a:pt x="77" y="99"/>
                    <a:pt x="77" y="97"/>
                  </a:cubicBezTo>
                  <a:cubicBezTo>
                    <a:pt x="77" y="97"/>
                    <a:pt x="77" y="96"/>
                    <a:pt x="78" y="96"/>
                  </a:cubicBezTo>
                  <a:cubicBezTo>
                    <a:pt x="76" y="96"/>
                    <a:pt x="76" y="96"/>
                    <a:pt x="76" y="96"/>
                  </a:cubicBezTo>
                  <a:cubicBezTo>
                    <a:pt x="76" y="96"/>
                    <a:pt x="75" y="96"/>
                    <a:pt x="75" y="97"/>
                  </a:cubicBezTo>
                  <a:cubicBezTo>
                    <a:pt x="75" y="96"/>
                    <a:pt x="74" y="95"/>
                    <a:pt x="75" y="94"/>
                  </a:cubicBezTo>
                  <a:cubicBezTo>
                    <a:pt x="75" y="93"/>
                    <a:pt x="76" y="93"/>
                    <a:pt x="76" y="93"/>
                  </a:cubicBezTo>
                  <a:cubicBezTo>
                    <a:pt x="84" y="93"/>
                    <a:pt x="84" y="93"/>
                    <a:pt x="84" y="93"/>
                  </a:cubicBezTo>
                  <a:cubicBezTo>
                    <a:pt x="85" y="93"/>
                    <a:pt x="86" y="92"/>
                    <a:pt x="87" y="91"/>
                  </a:cubicBezTo>
                  <a:moveTo>
                    <a:pt x="85" y="107"/>
                  </a:moveTo>
                  <a:cubicBezTo>
                    <a:pt x="84" y="107"/>
                    <a:pt x="84" y="108"/>
                    <a:pt x="84" y="108"/>
                  </a:cubicBezTo>
                  <a:cubicBezTo>
                    <a:pt x="84" y="111"/>
                    <a:pt x="83" y="112"/>
                    <a:pt x="81" y="113"/>
                  </a:cubicBezTo>
                  <a:cubicBezTo>
                    <a:pt x="81" y="116"/>
                    <a:pt x="80" y="118"/>
                    <a:pt x="79" y="121"/>
                  </a:cubicBezTo>
                  <a:cubicBezTo>
                    <a:pt x="82" y="126"/>
                    <a:pt x="80" y="129"/>
                    <a:pt x="78" y="130"/>
                  </a:cubicBezTo>
                  <a:cubicBezTo>
                    <a:pt x="76" y="130"/>
                    <a:pt x="74" y="129"/>
                    <a:pt x="72" y="129"/>
                  </a:cubicBezTo>
                  <a:cubicBezTo>
                    <a:pt x="70" y="129"/>
                    <a:pt x="68" y="130"/>
                    <a:pt x="66" y="130"/>
                  </a:cubicBezTo>
                  <a:cubicBezTo>
                    <a:pt x="64" y="129"/>
                    <a:pt x="63" y="126"/>
                    <a:pt x="65" y="121"/>
                  </a:cubicBezTo>
                  <a:cubicBezTo>
                    <a:pt x="64" y="118"/>
                    <a:pt x="64" y="116"/>
                    <a:pt x="64" y="113"/>
                  </a:cubicBezTo>
                  <a:cubicBezTo>
                    <a:pt x="62" y="112"/>
                    <a:pt x="60" y="111"/>
                    <a:pt x="60" y="108"/>
                  </a:cubicBezTo>
                  <a:cubicBezTo>
                    <a:pt x="60" y="108"/>
                    <a:pt x="60" y="107"/>
                    <a:pt x="59" y="107"/>
                  </a:cubicBezTo>
                  <a:cubicBezTo>
                    <a:pt x="52" y="105"/>
                    <a:pt x="51" y="96"/>
                    <a:pt x="55" y="93"/>
                  </a:cubicBezTo>
                  <a:cubicBezTo>
                    <a:pt x="55" y="97"/>
                    <a:pt x="54" y="103"/>
                    <a:pt x="63" y="104"/>
                  </a:cubicBezTo>
                  <a:cubicBezTo>
                    <a:pt x="63" y="109"/>
                    <a:pt x="65" y="110"/>
                    <a:pt x="67" y="110"/>
                  </a:cubicBezTo>
                  <a:cubicBezTo>
                    <a:pt x="69" y="110"/>
                    <a:pt x="70" y="110"/>
                    <a:pt x="70" y="110"/>
                  </a:cubicBezTo>
                  <a:cubicBezTo>
                    <a:pt x="72" y="109"/>
                    <a:pt x="71" y="107"/>
                    <a:pt x="70" y="107"/>
                  </a:cubicBezTo>
                  <a:cubicBezTo>
                    <a:pt x="69" y="106"/>
                    <a:pt x="69" y="105"/>
                    <a:pt x="69" y="103"/>
                  </a:cubicBezTo>
                  <a:cubicBezTo>
                    <a:pt x="69" y="103"/>
                    <a:pt x="69" y="103"/>
                    <a:pt x="69" y="103"/>
                  </a:cubicBezTo>
                  <a:cubicBezTo>
                    <a:pt x="72" y="103"/>
                    <a:pt x="72" y="103"/>
                    <a:pt x="72" y="103"/>
                  </a:cubicBezTo>
                  <a:cubicBezTo>
                    <a:pt x="75" y="103"/>
                    <a:pt x="75" y="103"/>
                    <a:pt x="75" y="103"/>
                  </a:cubicBezTo>
                  <a:cubicBezTo>
                    <a:pt x="75" y="103"/>
                    <a:pt x="75" y="103"/>
                    <a:pt x="75" y="103"/>
                  </a:cubicBezTo>
                  <a:cubicBezTo>
                    <a:pt x="76" y="105"/>
                    <a:pt x="75" y="106"/>
                    <a:pt x="74" y="107"/>
                  </a:cubicBezTo>
                  <a:cubicBezTo>
                    <a:pt x="74" y="107"/>
                    <a:pt x="73" y="109"/>
                    <a:pt x="74" y="110"/>
                  </a:cubicBezTo>
                  <a:cubicBezTo>
                    <a:pt x="75" y="110"/>
                    <a:pt x="76" y="110"/>
                    <a:pt x="77" y="110"/>
                  </a:cubicBezTo>
                  <a:cubicBezTo>
                    <a:pt x="80" y="110"/>
                    <a:pt x="82" y="109"/>
                    <a:pt x="81" y="104"/>
                  </a:cubicBezTo>
                  <a:cubicBezTo>
                    <a:pt x="90" y="103"/>
                    <a:pt x="90" y="97"/>
                    <a:pt x="89" y="93"/>
                  </a:cubicBezTo>
                  <a:cubicBezTo>
                    <a:pt x="93" y="96"/>
                    <a:pt x="92" y="105"/>
                    <a:pt x="85" y="107"/>
                  </a:cubicBezTo>
                  <a:moveTo>
                    <a:pt x="77" y="125"/>
                  </a:moveTo>
                  <a:cubicBezTo>
                    <a:pt x="78" y="123"/>
                    <a:pt x="75" y="122"/>
                    <a:pt x="72" y="122"/>
                  </a:cubicBezTo>
                  <a:cubicBezTo>
                    <a:pt x="69" y="122"/>
                    <a:pt x="67" y="123"/>
                    <a:pt x="67" y="125"/>
                  </a:cubicBezTo>
                  <a:cubicBezTo>
                    <a:pt x="67" y="128"/>
                    <a:pt x="70" y="127"/>
                    <a:pt x="72" y="127"/>
                  </a:cubicBezTo>
                  <a:cubicBezTo>
                    <a:pt x="74" y="127"/>
                    <a:pt x="77" y="128"/>
                    <a:pt x="77" y="125"/>
                  </a:cubicBezTo>
                  <a:moveTo>
                    <a:pt x="76" y="119"/>
                  </a:moveTo>
                  <a:cubicBezTo>
                    <a:pt x="77" y="117"/>
                    <a:pt x="77" y="115"/>
                    <a:pt x="77" y="113"/>
                  </a:cubicBezTo>
                  <a:cubicBezTo>
                    <a:pt x="75" y="115"/>
                    <a:pt x="75" y="115"/>
                    <a:pt x="75" y="115"/>
                  </a:cubicBezTo>
                  <a:cubicBezTo>
                    <a:pt x="75" y="114"/>
                    <a:pt x="74" y="114"/>
                    <a:pt x="74" y="113"/>
                  </a:cubicBezTo>
                  <a:cubicBezTo>
                    <a:pt x="74" y="113"/>
                    <a:pt x="74" y="113"/>
                    <a:pt x="73" y="113"/>
                  </a:cubicBezTo>
                  <a:cubicBezTo>
                    <a:pt x="73" y="113"/>
                    <a:pt x="73" y="113"/>
                    <a:pt x="73" y="113"/>
                  </a:cubicBezTo>
                  <a:cubicBezTo>
                    <a:pt x="73" y="113"/>
                    <a:pt x="72" y="113"/>
                    <a:pt x="72" y="113"/>
                  </a:cubicBezTo>
                  <a:cubicBezTo>
                    <a:pt x="72" y="113"/>
                    <a:pt x="72" y="113"/>
                    <a:pt x="71" y="113"/>
                  </a:cubicBezTo>
                  <a:cubicBezTo>
                    <a:pt x="71" y="113"/>
                    <a:pt x="71" y="113"/>
                    <a:pt x="71" y="113"/>
                  </a:cubicBezTo>
                  <a:cubicBezTo>
                    <a:pt x="71" y="113"/>
                    <a:pt x="70" y="113"/>
                    <a:pt x="70" y="113"/>
                  </a:cubicBezTo>
                  <a:cubicBezTo>
                    <a:pt x="70" y="114"/>
                    <a:pt x="70" y="114"/>
                    <a:pt x="69" y="115"/>
                  </a:cubicBezTo>
                  <a:cubicBezTo>
                    <a:pt x="67" y="113"/>
                    <a:pt x="67" y="113"/>
                    <a:pt x="67" y="113"/>
                  </a:cubicBezTo>
                  <a:cubicBezTo>
                    <a:pt x="67" y="115"/>
                    <a:pt x="67" y="117"/>
                    <a:pt x="68" y="119"/>
                  </a:cubicBezTo>
                  <a:cubicBezTo>
                    <a:pt x="69" y="119"/>
                    <a:pt x="71" y="119"/>
                    <a:pt x="72" y="119"/>
                  </a:cubicBezTo>
                  <a:cubicBezTo>
                    <a:pt x="74" y="119"/>
                    <a:pt x="75" y="119"/>
                    <a:pt x="76" y="119"/>
                  </a:cubicBezTo>
                  <a:moveTo>
                    <a:pt x="164" y="98"/>
                  </a:moveTo>
                  <a:cubicBezTo>
                    <a:pt x="168" y="94"/>
                    <a:pt x="173" y="91"/>
                    <a:pt x="178" y="89"/>
                  </a:cubicBezTo>
                  <a:cubicBezTo>
                    <a:pt x="177" y="88"/>
                    <a:pt x="177" y="88"/>
                    <a:pt x="177" y="87"/>
                  </a:cubicBezTo>
                  <a:cubicBezTo>
                    <a:pt x="177" y="87"/>
                    <a:pt x="177" y="87"/>
                    <a:pt x="177" y="87"/>
                  </a:cubicBezTo>
                  <a:cubicBezTo>
                    <a:pt x="157" y="90"/>
                    <a:pt x="138" y="101"/>
                    <a:pt x="122" y="101"/>
                  </a:cubicBezTo>
                  <a:cubicBezTo>
                    <a:pt x="117" y="101"/>
                    <a:pt x="113" y="99"/>
                    <a:pt x="113" y="96"/>
                  </a:cubicBezTo>
                  <a:cubicBezTo>
                    <a:pt x="113" y="95"/>
                    <a:pt x="113" y="95"/>
                    <a:pt x="113" y="94"/>
                  </a:cubicBezTo>
                  <a:cubicBezTo>
                    <a:pt x="113" y="93"/>
                    <a:pt x="114" y="92"/>
                    <a:pt x="115" y="92"/>
                  </a:cubicBezTo>
                  <a:cubicBezTo>
                    <a:pt x="117" y="92"/>
                    <a:pt x="118" y="93"/>
                    <a:pt x="118" y="95"/>
                  </a:cubicBezTo>
                  <a:cubicBezTo>
                    <a:pt x="118" y="95"/>
                    <a:pt x="118" y="96"/>
                    <a:pt x="117" y="96"/>
                  </a:cubicBezTo>
                  <a:cubicBezTo>
                    <a:pt x="118" y="96"/>
                    <a:pt x="118" y="97"/>
                    <a:pt x="119" y="97"/>
                  </a:cubicBezTo>
                  <a:cubicBezTo>
                    <a:pt x="120" y="97"/>
                    <a:pt x="121" y="96"/>
                    <a:pt x="122" y="96"/>
                  </a:cubicBezTo>
                  <a:cubicBezTo>
                    <a:pt x="124" y="96"/>
                    <a:pt x="125" y="94"/>
                    <a:pt x="125" y="92"/>
                  </a:cubicBezTo>
                  <a:cubicBezTo>
                    <a:pt x="125" y="90"/>
                    <a:pt x="123" y="88"/>
                    <a:pt x="121" y="88"/>
                  </a:cubicBezTo>
                  <a:cubicBezTo>
                    <a:pt x="121" y="88"/>
                    <a:pt x="121" y="88"/>
                    <a:pt x="121" y="88"/>
                  </a:cubicBezTo>
                  <a:cubicBezTo>
                    <a:pt x="121" y="88"/>
                    <a:pt x="122" y="87"/>
                    <a:pt x="123" y="87"/>
                  </a:cubicBezTo>
                  <a:cubicBezTo>
                    <a:pt x="125" y="87"/>
                    <a:pt x="128" y="90"/>
                    <a:pt x="128" y="92"/>
                  </a:cubicBezTo>
                  <a:cubicBezTo>
                    <a:pt x="128" y="92"/>
                    <a:pt x="128" y="93"/>
                    <a:pt x="128" y="93"/>
                  </a:cubicBezTo>
                  <a:cubicBezTo>
                    <a:pt x="135" y="93"/>
                    <a:pt x="143" y="86"/>
                    <a:pt x="145" y="83"/>
                  </a:cubicBezTo>
                  <a:cubicBezTo>
                    <a:pt x="143" y="84"/>
                    <a:pt x="140" y="84"/>
                    <a:pt x="138" y="84"/>
                  </a:cubicBezTo>
                  <a:cubicBezTo>
                    <a:pt x="135" y="84"/>
                    <a:pt x="132" y="84"/>
                    <a:pt x="129" y="83"/>
                  </a:cubicBezTo>
                  <a:cubicBezTo>
                    <a:pt x="126" y="82"/>
                    <a:pt x="122" y="82"/>
                    <a:pt x="119" y="82"/>
                  </a:cubicBezTo>
                  <a:cubicBezTo>
                    <a:pt x="110" y="82"/>
                    <a:pt x="103" y="87"/>
                    <a:pt x="103" y="95"/>
                  </a:cubicBezTo>
                  <a:cubicBezTo>
                    <a:pt x="103" y="101"/>
                    <a:pt x="108" y="106"/>
                    <a:pt x="115" y="107"/>
                  </a:cubicBezTo>
                  <a:cubicBezTo>
                    <a:pt x="130" y="110"/>
                    <a:pt x="149" y="101"/>
                    <a:pt x="164" y="98"/>
                  </a:cubicBezTo>
                  <a:moveTo>
                    <a:pt x="98" y="364"/>
                  </a:moveTo>
                  <a:cubicBezTo>
                    <a:pt x="98" y="365"/>
                    <a:pt x="98" y="365"/>
                    <a:pt x="99" y="366"/>
                  </a:cubicBezTo>
                  <a:cubicBezTo>
                    <a:pt x="100" y="364"/>
                    <a:pt x="102" y="363"/>
                    <a:pt x="104" y="363"/>
                  </a:cubicBezTo>
                  <a:cubicBezTo>
                    <a:pt x="105" y="359"/>
                    <a:pt x="109" y="357"/>
                    <a:pt x="112" y="357"/>
                  </a:cubicBezTo>
                  <a:cubicBezTo>
                    <a:pt x="113" y="357"/>
                    <a:pt x="113" y="357"/>
                    <a:pt x="113" y="357"/>
                  </a:cubicBezTo>
                  <a:cubicBezTo>
                    <a:pt x="110" y="358"/>
                    <a:pt x="108" y="360"/>
                    <a:pt x="106" y="363"/>
                  </a:cubicBezTo>
                  <a:cubicBezTo>
                    <a:pt x="105" y="364"/>
                    <a:pt x="103" y="365"/>
                    <a:pt x="103" y="368"/>
                  </a:cubicBezTo>
                  <a:cubicBezTo>
                    <a:pt x="103" y="369"/>
                    <a:pt x="103" y="369"/>
                    <a:pt x="104" y="370"/>
                  </a:cubicBezTo>
                  <a:cubicBezTo>
                    <a:pt x="106" y="368"/>
                    <a:pt x="108" y="367"/>
                    <a:pt x="110" y="366"/>
                  </a:cubicBezTo>
                  <a:cubicBezTo>
                    <a:pt x="111" y="363"/>
                    <a:pt x="114" y="360"/>
                    <a:pt x="118" y="360"/>
                  </a:cubicBezTo>
                  <a:cubicBezTo>
                    <a:pt x="114" y="361"/>
                    <a:pt x="112" y="364"/>
                    <a:pt x="112" y="368"/>
                  </a:cubicBezTo>
                  <a:cubicBezTo>
                    <a:pt x="112" y="369"/>
                    <a:pt x="112" y="370"/>
                    <a:pt x="113" y="371"/>
                  </a:cubicBezTo>
                  <a:cubicBezTo>
                    <a:pt x="114" y="369"/>
                    <a:pt x="115" y="368"/>
                    <a:pt x="118" y="368"/>
                  </a:cubicBezTo>
                  <a:cubicBezTo>
                    <a:pt x="118" y="368"/>
                    <a:pt x="119" y="368"/>
                    <a:pt x="119" y="368"/>
                  </a:cubicBezTo>
                  <a:cubicBezTo>
                    <a:pt x="120" y="368"/>
                    <a:pt x="121" y="369"/>
                    <a:pt x="121" y="369"/>
                  </a:cubicBezTo>
                  <a:cubicBezTo>
                    <a:pt x="125" y="369"/>
                    <a:pt x="128" y="366"/>
                    <a:pt x="128" y="362"/>
                  </a:cubicBezTo>
                  <a:cubicBezTo>
                    <a:pt x="128" y="361"/>
                    <a:pt x="128" y="361"/>
                    <a:pt x="127" y="360"/>
                  </a:cubicBezTo>
                  <a:cubicBezTo>
                    <a:pt x="129" y="361"/>
                    <a:pt x="130" y="362"/>
                    <a:pt x="130" y="364"/>
                  </a:cubicBezTo>
                  <a:cubicBezTo>
                    <a:pt x="130" y="365"/>
                    <a:pt x="130" y="366"/>
                    <a:pt x="130" y="366"/>
                  </a:cubicBezTo>
                  <a:cubicBezTo>
                    <a:pt x="130" y="366"/>
                    <a:pt x="131" y="366"/>
                    <a:pt x="131" y="366"/>
                  </a:cubicBezTo>
                  <a:cubicBezTo>
                    <a:pt x="135" y="366"/>
                    <a:pt x="139" y="363"/>
                    <a:pt x="139" y="359"/>
                  </a:cubicBezTo>
                  <a:cubicBezTo>
                    <a:pt x="141" y="358"/>
                    <a:pt x="143" y="357"/>
                    <a:pt x="145" y="355"/>
                  </a:cubicBezTo>
                  <a:cubicBezTo>
                    <a:pt x="146" y="360"/>
                    <a:pt x="146" y="360"/>
                    <a:pt x="146" y="360"/>
                  </a:cubicBezTo>
                  <a:cubicBezTo>
                    <a:pt x="146" y="360"/>
                    <a:pt x="146" y="361"/>
                    <a:pt x="146" y="361"/>
                  </a:cubicBezTo>
                  <a:cubicBezTo>
                    <a:pt x="146" y="362"/>
                    <a:pt x="146" y="362"/>
                    <a:pt x="145" y="362"/>
                  </a:cubicBezTo>
                  <a:cubicBezTo>
                    <a:pt x="150" y="357"/>
                    <a:pt x="150" y="357"/>
                    <a:pt x="150" y="357"/>
                  </a:cubicBezTo>
                  <a:cubicBezTo>
                    <a:pt x="150" y="357"/>
                    <a:pt x="150" y="357"/>
                    <a:pt x="150" y="356"/>
                  </a:cubicBezTo>
                  <a:cubicBezTo>
                    <a:pt x="151" y="356"/>
                    <a:pt x="151" y="356"/>
                    <a:pt x="151" y="355"/>
                  </a:cubicBezTo>
                  <a:cubicBezTo>
                    <a:pt x="149" y="349"/>
                    <a:pt x="149" y="349"/>
                    <a:pt x="149" y="349"/>
                  </a:cubicBezTo>
                  <a:cubicBezTo>
                    <a:pt x="149" y="348"/>
                    <a:pt x="149" y="348"/>
                    <a:pt x="149" y="348"/>
                  </a:cubicBezTo>
                  <a:cubicBezTo>
                    <a:pt x="149" y="347"/>
                    <a:pt x="149" y="347"/>
                    <a:pt x="150" y="347"/>
                  </a:cubicBezTo>
                  <a:cubicBezTo>
                    <a:pt x="153" y="343"/>
                    <a:pt x="153" y="343"/>
                    <a:pt x="153" y="343"/>
                  </a:cubicBezTo>
                  <a:cubicBezTo>
                    <a:pt x="153" y="343"/>
                    <a:pt x="153" y="344"/>
                    <a:pt x="153" y="344"/>
                  </a:cubicBezTo>
                  <a:cubicBezTo>
                    <a:pt x="153" y="344"/>
                    <a:pt x="153" y="345"/>
                    <a:pt x="153" y="345"/>
                  </a:cubicBezTo>
                  <a:cubicBezTo>
                    <a:pt x="154" y="352"/>
                    <a:pt x="154" y="352"/>
                    <a:pt x="154" y="352"/>
                  </a:cubicBezTo>
                  <a:cubicBezTo>
                    <a:pt x="154" y="352"/>
                    <a:pt x="154" y="352"/>
                    <a:pt x="154" y="353"/>
                  </a:cubicBezTo>
                  <a:cubicBezTo>
                    <a:pt x="154" y="353"/>
                    <a:pt x="154" y="353"/>
                    <a:pt x="154" y="354"/>
                  </a:cubicBezTo>
                  <a:cubicBezTo>
                    <a:pt x="158" y="349"/>
                    <a:pt x="158" y="349"/>
                    <a:pt x="158" y="349"/>
                  </a:cubicBezTo>
                  <a:cubicBezTo>
                    <a:pt x="158" y="349"/>
                    <a:pt x="158" y="349"/>
                    <a:pt x="158" y="348"/>
                  </a:cubicBezTo>
                  <a:cubicBezTo>
                    <a:pt x="158" y="348"/>
                    <a:pt x="158" y="348"/>
                    <a:pt x="158" y="347"/>
                  </a:cubicBezTo>
                  <a:cubicBezTo>
                    <a:pt x="157" y="341"/>
                    <a:pt x="157" y="341"/>
                    <a:pt x="157" y="341"/>
                  </a:cubicBezTo>
                  <a:cubicBezTo>
                    <a:pt x="157" y="340"/>
                    <a:pt x="157" y="340"/>
                    <a:pt x="157" y="340"/>
                  </a:cubicBezTo>
                  <a:cubicBezTo>
                    <a:pt x="157" y="339"/>
                    <a:pt x="157" y="339"/>
                    <a:pt x="158" y="339"/>
                  </a:cubicBezTo>
                  <a:cubicBezTo>
                    <a:pt x="161" y="335"/>
                    <a:pt x="161" y="335"/>
                    <a:pt x="161" y="335"/>
                  </a:cubicBezTo>
                  <a:cubicBezTo>
                    <a:pt x="161" y="335"/>
                    <a:pt x="161" y="336"/>
                    <a:pt x="161" y="336"/>
                  </a:cubicBezTo>
                  <a:cubicBezTo>
                    <a:pt x="161" y="336"/>
                    <a:pt x="160" y="337"/>
                    <a:pt x="161" y="337"/>
                  </a:cubicBezTo>
                  <a:cubicBezTo>
                    <a:pt x="162" y="344"/>
                    <a:pt x="162" y="344"/>
                    <a:pt x="162" y="344"/>
                  </a:cubicBezTo>
                  <a:cubicBezTo>
                    <a:pt x="162" y="344"/>
                    <a:pt x="162" y="344"/>
                    <a:pt x="162" y="345"/>
                  </a:cubicBezTo>
                  <a:cubicBezTo>
                    <a:pt x="162" y="345"/>
                    <a:pt x="162" y="345"/>
                    <a:pt x="161" y="346"/>
                  </a:cubicBezTo>
                  <a:cubicBezTo>
                    <a:pt x="165" y="341"/>
                    <a:pt x="165" y="341"/>
                    <a:pt x="165" y="341"/>
                  </a:cubicBezTo>
                  <a:cubicBezTo>
                    <a:pt x="166" y="341"/>
                    <a:pt x="166" y="341"/>
                    <a:pt x="166" y="340"/>
                  </a:cubicBezTo>
                  <a:cubicBezTo>
                    <a:pt x="166" y="340"/>
                    <a:pt x="166" y="340"/>
                    <a:pt x="166" y="339"/>
                  </a:cubicBezTo>
                  <a:cubicBezTo>
                    <a:pt x="165" y="336"/>
                    <a:pt x="165" y="336"/>
                    <a:pt x="165" y="336"/>
                  </a:cubicBezTo>
                  <a:cubicBezTo>
                    <a:pt x="165" y="332"/>
                    <a:pt x="168" y="328"/>
                    <a:pt x="171" y="328"/>
                  </a:cubicBezTo>
                  <a:cubicBezTo>
                    <a:pt x="172" y="327"/>
                    <a:pt x="172" y="326"/>
                    <a:pt x="172" y="326"/>
                  </a:cubicBezTo>
                  <a:cubicBezTo>
                    <a:pt x="172" y="322"/>
                    <a:pt x="168" y="319"/>
                    <a:pt x="162" y="319"/>
                  </a:cubicBezTo>
                  <a:cubicBezTo>
                    <a:pt x="159" y="319"/>
                    <a:pt x="157" y="320"/>
                    <a:pt x="155" y="321"/>
                  </a:cubicBezTo>
                  <a:cubicBezTo>
                    <a:pt x="156" y="323"/>
                    <a:pt x="156" y="325"/>
                    <a:pt x="149" y="326"/>
                  </a:cubicBezTo>
                  <a:cubicBezTo>
                    <a:pt x="144" y="327"/>
                    <a:pt x="139" y="328"/>
                    <a:pt x="135" y="331"/>
                  </a:cubicBezTo>
                  <a:cubicBezTo>
                    <a:pt x="129" y="336"/>
                    <a:pt x="130" y="342"/>
                    <a:pt x="126" y="345"/>
                  </a:cubicBezTo>
                  <a:cubicBezTo>
                    <a:pt x="128" y="345"/>
                    <a:pt x="130" y="345"/>
                    <a:pt x="132" y="345"/>
                  </a:cubicBezTo>
                  <a:cubicBezTo>
                    <a:pt x="133" y="345"/>
                    <a:pt x="134" y="344"/>
                    <a:pt x="135" y="344"/>
                  </a:cubicBezTo>
                  <a:cubicBezTo>
                    <a:pt x="134" y="345"/>
                    <a:pt x="133" y="346"/>
                    <a:pt x="131" y="347"/>
                  </a:cubicBezTo>
                  <a:cubicBezTo>
                    <a:pt x="131" y="349"/>
                    <a:pt x="129" y="351"/>
                    <a:pt x="126" y="352"/>
                  </a:cubicBezTo>
                  <a:cubicBezTo>
                    <a:pt x="124" y="353"/>
                    <a:pt x="122" y="353"/>
                    <a:pt x="121" y="352"/>
                  </a:cubicBezTo>
                  <a:cubicBezTo>
                    <a:pt x="114" y="351"/>
                    <a:pt x="114" y="351"/>
                    <a:pt x="114" y="351"/>
                  </a:cubicBezTo>
                  <a:cubicBezTo>
                    <a:pt x="113" y="350"/>
                    <a:pt x="113" y="350"/>
                    <a:pt x="112" y="350"/>
                  </a:cubicBezTo>
                  <a:cubicBezTo>
                    <a:pt x="107" y="350"/>
                    <a:pt x="103" y="354"/>
                    <a:pt x="102" y="359"/>
                  </a:cubicBezTo>
                  <a:cubicBezTo>
                    <a:pt x="100" y="359"/>
                    <a:pt x="98" y="361"/>
                    <a:pt x="98" y="36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2" name="Freeform 6">
              <a:extLst>
                <a:ext uri="{FF2B5EF4-FFF2-40B4-BE49-F238E27FC236}">
                  <a16:creationId xmlns:a16="http://schemas.microsoft.com/office/drawing/2014/main" id="{A503B5C2-7CD9-4121-939A-8CE0CF942DF7}"/>
                </a:ext>
              </a:extLst>
            </p:cNvPr>
            <p:cNvSpPr>
              <a:spLocks noEditPoints="1"/>
            </p:cNvSpPr>
            <p:nvPr userDrawn="1"/>
          </p:nvSpPr>
          <p:spPr bwMode="auto">
            <a:xfrm>
              <a:off x="3144" y="587"/>
              <a:ext cx="2366" cy="368"/>
            </a:xfrm>
            <a:custGeom>
              <a:avLst/>
              <a:gdLst>
                <a:gd name="T0" fmla="*/ 996 w 996"/>
                <a:gd name="T1" fmla="*/ 64 h 154"/>
                <a:gd name="T2" fmla="*/ 945 w 996"/>
                <a:gd name="T3" fmla="*/ 23 h 154"/>
                <a:gd name="T4" fmla="*/ 895 w 996"/>
                <a:gd name="T5" fmla="*/ 53 h 154"/>
                <a:gd name="T6" fmla="*/ 880 w 996"/>
                <a:gd name="T7" fmla="*/ 45 h 154"/>
                <a:gd name="T8" fmla="*/ 879 w 996"/>
                <a:gd name="T9" fmla="*/ 23 h 154"/>
                <a:gd name="T10" fmla="*/ 842 w 996"/>
                <a:gd name="T11" fmla="*/ 23 h 154"/>
                <a:gd name="T12" fmla="*/ 791 w 996"/>
                <a:gd name="T13" fmla="*/ 29 h 154"/>
                <a:gd name="T14" fmla="*/ 786 w 996"/>
                <a:gd name="T15" fmla="*/ 38 h 154"/>
                <a:gd name="T16" fmla="*/ 798 w 996"/>
                <a:gd name="T17" fmla="*/ 65 h 154"/>
                <a:gd name="T18" fmla="*/ 787 w 996"/>
                <a:gd name="T19" fmla="*/ 147 h 154"/>
                <a:gd name="T20" fmla="*/ 763 w 996"/>
                <a:gd name="T21" fmla="*/ 16 h 154"/>
                <a:gd name="T22" fmla="*/ 732 w 996"/>
                <a:gd name="T23" fmla="*/ 122 h 154"/>
                <a:gd name="T24" fmla="*/ 735 w 996"/>
                <a:gd name="T25" fmla="*/ 46 h 154"/>
                <a:gd name="T26" fmla="*/ 743 w 996"/>
                <a:gd name="T27" fmla="*/ 31 h 154"/>
                <a:gd name="T28" fmla="*/ 751 w 996"/>
                <a:gd name="T29" fmla="*/ 58 h 154"/>
                <a:gd name="T30" fmla="*/ 686 w 996"/>
                <a:gd name="T31" fmla="*/ 132 h 154"/>
                <a:gd name="T32" fmla="*/ 686 w 996"/>
                <a:gd name="T33" fmla="*/ 36 h 154"/>
                <a:gd name="T34" fmla="*/ 665 w 996"/>
                <a:gd name="T35" fmla="*/ 49 h 154"/>
                <a:gd name="T36" fmla="*/ 649 w 996"/>
                <a:gd name="T37" fmla="*/ 38 h 154"/>
                <a:gd name="T38" fmla="*/ 655 w 996"/>
                <a:gd name="T39" fmla="*/ 14 h 154"/>
                <a:gd name="T40" fmla="*/ 587 w 996"/>
                <a:gd name="T41" fmla="*/ 153 h 154"/>
                <a:gd name="T42" fmla="*/ 595 w 996"/>
                <a:gd name="T43" fmla="*/ 36 h 154"/>
                <a:gd name="T44" fmla="*/ 541 w 996"/>
                <a:gd name="T45" fmla="*/ 134 h 154"/>
                <a:gd name="T46" fmla="*/ 549 w 996"/>
                <a:gd name="T47" fmla="*/ 134 h 154"/>
                <a:gd name="T48" fmla="*/ 548 w 996"/>
                <a:gd name="T49" fmla="*/ 24 h 154"/>
                <a:gd name="T50" fmla="*/ 550 w 996"/>
                <a:gd name="T51" fmla="*/ 52 h 154"/>
                <a:gd name="T52" fmla="*/ 555 w 996"/>
                <a:gd name="T53" fmla="*/ 42 h 154"/>
                <a:gd name="T54" fmla="*/ 489 w 996"/>
                <a:gd name="T55" fmla="*/ 48 h 154"/>
                <a:gd name="T56" fmla="*/ 485 w 996"/>
                <a:gd name="T57" fmla="*/ 106 h 154"/>
                <a:gd name="T58" fmla="*/ 459 w 996"/>
                <a:gd name="T59" fmla="*/ 54 h 154"/>
                <a:gd name="T60" fmla="*/ 436 w 996"/>
                <a:gd name="T61" fmla="*/ 127 h 154"/>
                <a:gd name="T62" fmla="*/ 448 w 996"/>
                <a:gd name="T63" fmla="*/ 154 h 154"/>
                <a:gd name="T64" fmla="*/ 464 w 996"/>
                <a:gd name="T65" fmla="*/ 120 h 154"/>
                <a:gd name="T66" fmla="*/ 414 w 996"/>
                <a:gd name="T67" fmla="*/ 153 h 154"/>
                <a:gd name="T68" fmla="*/ 398 w 996"/>
                <a:gd name="T69" fmla="*/ 64 h 154"/>
                <a:gd name="T70" fmla="*/ 369 w 996"/>
                <a:gd name="T71" fmla="*/ 53 h 154"/>
                <a:gd name="T72" fmla="*/ 311 w 996"/>
                <a:gd name="T73" fmla="*/ 106 h 154"/>
                <a:gd name="T74" fmla="*/ 344 w 996"/>
                <a:gd name="T75" fmla="*/ 153 h 154"/>
                <a:gd name="T76" fmla="*/ 304 w 996"/>
                <a:gd name="T77" fmla="*/ 50 h 154"/>
                <a:gd name="T78" fmla="*/ 270 w 996"/>
                <a:gd name="T79" fmla="*/ 53 h 154"/>
                <a:gd name="T80" fmla="*/ 265 w 996"/>
                <a:gd name="T81" fmla="*/ 153 h 154"/>
                <a:gd name="T82" fmla="*/ 289 w 996"/>
                <a:gd name="T83" fmla="*/ 146 h 154"/>
                <a:gd name="T84" fmla="*/ 280 w 996"/>
                <a:gd name="T85" fmla="*/ 120 h 154"/>
                <a:gd name="T86" fmla="*/ 217 w 996"/>
                <a:gd name="T87" fmla="*/ 16 h 154"/>
                <a:gd name="T88" fmla="*/ 185 w 996"/>
                <a:gd name="T89" fmla="*/ 112 h 154"/>
                <a:gd name="T90" fmla="*/ 190 w 996"/>
                <a:gd name="T91" fmla="*/ 60 h 154"/>
                <a:gd name="T92" fmla="*/ 159 w 996"/>
                <a:gd name="T93" fmla="*/ 48 h 154"/>
                <a:gd name="T94" fmla="*/ 137 w 996"/>
                <a:gd name="T95" fmla="*/ 120 h 154"/>
                <a:gd name="T96" fmla="*/ 128 w 996"/>
                <a:gd name="T97" fmla="*/ 16 h 154"/>
                <a:gd name="T98" fmla="*/ 82 w 996"/>
                <a:gd name="T99" fmla="*/ 35 h 154"/>
                <a:gd name="T100" fmla="*/ 64 w 996"/>
                <a:gd name="T101" fmla="*/ 58 h 154"/>
                <a:gd name="T102" fmla="*/ 71 w 996"/>
                <a:gd name="T103" fmla="*/ 0 h 154"/>
                <a:gd name="T104" fmla="*/ 69 w 996"/>
                <a:gd name="T105" fmla="*/ 10 h 154"/>
                <a:gd name="T106" fmla="*/ 52 w 996"/>
                <a:gd name="T107" fmla="*/ 136 h 154"/>
                <a:gd name="T108" fmla="*/ 9 w 996"/>
                <a:gd name="T109" fmla="*/ 64 h 154"/>
                <a:gd name="T110" fmla="*/ 29 w 996"/>
                <a:gd name="T111" fmla="*/ 23 h 154"/>
                <a:gd name="T112" fmla="*/ 15 w 996"/>
                <a:gd name="T113" fmla="*/ 148 h 154"/>
                <a:gd name="T114" fmla="*/ 211 w 996"/>
                <a:gd name="T115" fmla="*/ 134 h 154"/>
                <a:gd name="T116" fmla="*/ 229 w 996"/>
                <a:gd name="T117" fmla="*/ 111 h 154"/>
                <a:gd name="T118" fmla="*/ 361 w 996"/>
                <a:gd name="T119" fmla="*/ 153 h 154"/>
                <a:gd name="T120" fmla="*/ 366 w 996"/>
                <a:gd name="T121" fmla="*/ 136 h 154"/>
                <a:gd name="T122" fmla="*/ 501 w 996"/>
                <a:gd name="T123" fmla="*/ 110 h 154"/>
                <a:gd name="T124" fmla="*/ 505 w 996"/>
                <a:gd name="T125" fmla="*/ 1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154">
                  <a:moveTo>
                    <a:pt x="975" y="58"/>
                  </a:moveTo>
                  <a:cubicBezTo>
                    <a:pt x="975" y="42"/>
                    <a:pt x="975" y="42"/>
                    <a:pt x="975" y="42"/>
                  </a:cubicBezTo>
                  <a:cubicBezTo>
                    <a:pt x="993" y="42"/>
                    <a:pt x="993" y="42"/>
                    <a:pt x="993" y="42"/>
                  </a:cubicBezTo>
                  <a:cubicBezTo>
                    <a:pt x="993" y="36"/>
                    <a:pt x="993" y="36"/>
                    <a:pt x="993" y="36"/>
                  </a:cubicBezTo>
                  <a:cubicBezTo>
                    <a:pt x="975" y="36"/>
                    <a:pt x="975" y="36"/>
                    <a:pt x="975" y="36"/>
                  </a:cubicBezTo>
                  <a:cubicBezTo>
                    <a:pt x="975" y="23"/>
                    <a:pt x="975" y="23"/>
                    <a:pt x="975" y="23"/>
                  </a:cubicBezTo>
                  <a:cubicBezTo>
                    <a:pt x="996" y="23"/>
                    <a:pt x="996" y="23"/>
                    <a:pt x="996" y="23"/>
                  </a:cubicBezTo>
                  <a:cubicBezTo>
                    <a:pt x="996" y="16"/>
                    <a:pt x="996" y="16"/>
                    <a:pt x="996" y="16"/>
                  </a:cubicBezTo>
                  <a:cubicBezTo>
                    <a:pt x="967" y="16"/>
                    <a:pt x="967" y="16"/>
                    <a:pt x="967" y="16"/>
                  </a:cubicBezTo>
                  <a:cubicBezTo>
                    <a:pt x="967" y="64"/>
                    <a:pt x="967" y="64"/>
                    <a:pt x="967" y="64"/>
                  </a:cubicBezTo>
                  <a:cubicBezTo>
                    <a:pt x="996" y="64"/>
                    <a:pt x="996" y="64"/>
                    <a:pt x="996" y="64"/>
                  </a:cubicBezTo>
                  <a:cubicBezTo>
                    <a:pt x="996" y="58"/>
                    <a:pt x="996" y="58"/>
                    <a:pt x="996" y="58"/>
                  </a:cubicBezTo>
                  <a:lnTo>
                    <a:pt x="975" y="58"/>
                  </a:lnTo>
                  <a:close/>
                  <a:moveTo>
                    <a:pt x="945" y="23"/>
                  </a:moveTo>
                  <a:cubicBezTo>
                    <a:pt x="957" y="23"/>
                    <a:pt x="957" y="23"/>
                    <a:pt x="957" y="23"/>
                  </a:cubicBezTo>
                  <a:cubicBezTo>
                    <a:pt x="957" y="16"/>
                    <a:pt x="957" y="16"/>
                    <a:pt x="957" y="16"/>
                  </a:cubicBezTo>
                  <a:cubicBezTo>
                    <a:pt x="925" y="16"/>
                    <a:pt x="925" y="16"/>
                    <a:pt x="925" y="16"/>
                  </a:cubicBezTo>
                  <a:cubicBezTo>
                    <a:pt x="925" y="23"/>
                    <a:pt x="925" y="23"/>
                    <a:pt x="925" y="23"/>
                  </a:cubicBezTo>
                  <a:cubicBezTo>
                    <a:pt x="937" y="23"/>
                    <a:pt x="937" y="23"/>
                    <a:pt x="937" y="23"/>
                  </a:cubicBezTo>
                  <a:cubicBezTo>
                    <a:pt x="937" y="64"/>
                    <a:pt x="937" y="64"/>
                    <a:pt x="937" y="64"/>
                  </a:cubicBezTo>
                  <a:cubicBezTo>
                    <a:pt x="945" y="64"/>
                    <a:pt x="945" y="64"/>
                    <a:pt x="945" y="64"/>
                  </a:cubicBezTo>
                  <a:lnTo>
                    <a:pt x="945" y="23"/>
                  </a:lnTo>
                  <a:close/>
                  <a:moveTo>
                    <a:pt x="907" y="64"/>
                  </a:moveTo>
                  <a:cubicBezTo>
                    <a:pt x="915" y="64"/>
                    <a:pt x="915" y="64"/>
                    <a:pt x="915" y="64"/>
                  </a:cubicBezTo>
                  <a:cubicBezTo>
                    <a:pt x="915" y="16"/>
                    <a:pt x="915" y="16"/>
                    <a:pt x="915" y="16"/>
                  </a:cubicBezTo>
                  <a:cubicBezTo>
                    <a:pt x="907" y="16"/>
                    <a:pt x="907" y="16"/>
                    <a:pt x="907" y="16"/>
                  </a:cubicBezTo>
                  <a:lnTo>
                    <a:pt x="907" y="64"/>
                  </a:lnTo>
                  <a:close/>
                  <a:moveTo>
                    <a:pt x="887" y="64"/>
                  </a:moveTo>
                  <a:cubicBezTo>
                    <a:pt x="896" y="64"/>
                    <a:pt x="896" y="64"/>
                    <a:pt x="896" y="64"/>
                  </a:cubicBezTo>
                  <a:cubicBezTo>
                    <a:pt x="896" y="63"/>
                    <a:pt x="896" y="63"/>
                    <a:pt x="896" y="63"/>
                  </a:cubicBezTo>
                  <a:cubicBezTo>
                    <a:pt x="896" y="63"/>
                    <a:pt x="895" y="62"/>
                    <a:pt x="895" y="61"/>
                  </a:cubicBezTo>
                  <a:cubicBezTo>
                    <a:pt x="895" y="59"/>
                    <a:pt x="895" y="58"/>
                    <a:pt x="895" y="57"/>
                  </a:cubicBezTo>
                  <a:cubicBezTo>
                    <a:pt x="895" y="53"/>
                    <a:pt x="895" y="53"/>
                    <a:pt x="895" y="53"/>
                  </a:cubicBezTo>
                  <a:cubicBezTo>
                    <a:pt x="895" y="50"/>
                    <a:pt x="895" y="47"/>
                    <a:pt x="893" y="45"/>
                  </a:cubicBezTo>
                  <a:cubicBezTo>
                    <a:pt x="892" y="43"/>
                    <a:pt x="890" y="42"/>
                    <a:pt x="888" y="41"/>
                  </a:cubicBezTo>
                  <a:cubicBezTo>
                    <a:pt x="890" y="40"/>
                    <a:pt x="892" y="39"/>
                    <a:pt x="893" y="37"/>
                  </a:cubicBezTo>
                  <a:cubicBezTo>
                    <a:pt x="894" y="35"/>
                    <a:pt x="895" y="33"/>
                    <a:pt x="895" y="30"/>
                  </a:cubicBezTo>
                  <a:cubicBezTo>
                    <a:pt x="895" y="26"/>
                    <a:pt x="893" y="23"/>
                    <a:pt x="891" y="20"/>
                  </a:cubicBezTo>
                  <a:cubicBezTo>
                    <a:pt x="888" y="18"/>
                    <a:pt x="884" y="16"/>
                    <a:pt x="879" y="16"/>
                  </a:cubicBezTo>
                  <a:cubicBezTo>
                    <a:pt x="864" y="16"/>
                    <a:pt x="864" y="16"/>
                    <a:pt x="864" y="16"/>
                  </a:cubicBezTo>
                  <a:cubicBezTo>
                    <a:pt x="864" y="64"/>
                    <a:pt x="864" y="64"/>
                    <a:pt x="864" y="64"/>
                  </a:cubicBezTo>
                  <a:cubicBezTo>
                    <a:pt x="872" y="64"/>
                    <a:pt x="872" y="64"/>
                    <a:pt x="872" y="64"/>
                  </a:cubicBezTo>
                  <a:cubicBezTo>
                    <a:pt x="872" y="45"/>
                    <a:pt x="872" y="45"/>
                    <a:pt x="872" y="45"/>
                  </a:cubicBezTo>
                  <a:cubicBezTo>
                    <a:pt x="880" y="45"/>
                    <a:pt x="880" y="45"/>
                    <a:pt x="880" y="45"/>
                  </a:cubicBezTo>
                  <a:cubicBezTo>
                    <a:pt x="882" y="45"/>
                    <a:pt x="884" y="45"/>
                    <a:pt x="885" y="47"/>
                  </a:cubicBezTo>
                  <a:cubicBezTo>
                    <a:pt x="886" y="48"/>
                    <a:pt x="887" y="50"/>
                    <a:pt x="887" y="53"/>
                  </a:cubicBezTo>
                  <a:cubicBezTo>
                    <a:pt x="887" y="57"/>
                    <a:pt x="887" y="57"/>
                    <a:pt x="887" y="57"/>
                  </a:cubicBezTo>
                  <a:cubicBezTo>
                    <a:pt x="887" y="58"/>
                    <a:pt x="887" y="60"/>
                    <a:pt x="887" y="61"/>
                  </a:cubicBezTo>
                  <a:cubicBezTo>
                    <a:pt x="887" y="62"/>
                    <a:pt x="887" y="63"/>
                    <a:pt x="887" y="64"/>
                  </a:cubicBezTo>
                  <a:moveTo>
                    <a:pt x="887" y="31"/>
                  </a:moveTo>
                  <a:cubicBezTo>
                    <a:pt x="887" y="33"/>
                    <a:pt x="886" y="35"/>
                    <a:pt x="885" y="36"/>
                  </a:cubicBezTo>
                  <a:cubicBezTo>
                    <a:pt x="884" y="38"/>
                    <a:pt x="882" y="38"/>
                    <a:pt x="879" y="38"/>
                  </a:cubicBezTo>
                  <a:cubicBezTo>
                    <a:pt x="872" y="38"/>
                    <a:pt x="872" y="38"/>
                    <a:pt x="872" y="38"/>
                  </a:cubicBezTo>
                  <a:cubicBezTo>
                    <a:pt x="872" y="23"/>
                    <a:pt x="872" y="23"/>
                    <a:pt x="872" y="23"/>
                  </a:cubicBezTo>
                  <a:cubicBezTo>
                    <a:pt x="879" y="23"/>
                    <a:pt x="879" y="23"/>
                    <a:pt x="879" y="23"/>
                  </a:cubicBezTo>
                  <a:cubicBezTo>
                    <a:pt x="882" y="23"/>
                    <a:pt x="884" y="23"/>
                    <a:pt x="885" y="25"/>
                  </a:cubicBezTo>
                  <a:cubicBezTo>
                    <a:pt x="886" y="26"/>
                    <a:pt x="887" y="28"/>
                    <a:pt x="887" y="31"/>
                  </a:cubicBezTo>
                  <a:moveTo>
                    <a:pt x="842" y="23"/>
                  </a:moveTo>
                  <a:cubicBezTo>
                    <a:pt x="855" y="23"/>
                    <a:pt x="855" y="23"/>
                    <a:pt x="855" y="23"/>
                  </a:cubicBezTo>
                  <a:cubicBezTo>
                    <a:pt x="855" y="16"/>
                    <a:pt x="855" y="16"/>
                    <a:pt x="855" y="16"/>
                  </a:cubicBezTo>
                  <a:cubicBezTo>
                    <a:pt x="822" y="16"/>
                    <a:pt x="822" y="16"/>
                    <a:pt x="822" y="16"/>
                  </a:cubicBezTo>
                  <a:cubicBezTo>
                    <a:pt x="822" y="23"/>
                    <a:pt x="822" y="23"/>
                    <a:pt x="822" y="23"/>
                  </a:cubicBezTo>
                  <a:cubicBezTo>
                    <a:pt x="834" y="23"/>
                    <a:pt x="834" y="23"/>
                    <a:pt x="834" y="23"/>
                  </a:cubicBezTo>
                  <a:cubicBezTo>
                    <a:pt x="834" y="64"/>
                    <a:pt x="834" y="64"/>
                    <a:pt x="834" y="64"/>
                  </a:cubicBezTo>
                  <a:cubicBezTo>
                    <a:pt x="842" y="64"/>
                    <a:pt x="842" y="64"/>
                    <a:pt x="842" y="64"/>
                  </a:cubicBezTo>
                  <a:lnTo>
                    <a:pt x="842" y="23"/>
                  </a:lnTo>
                  <a:close/>
                  <a:moveTo>
                    <a:pt x="849" y="106"/>
                  </a:moveTo>
                  <a:cubicBezTo>
                    <a:pt x="816" y="106"/>
                    <a:pt x="816" y="106"/>
                    <a:pt x="816" y="106"/>
                  </a:cubicBezTo>
                  <a:cubicBezTo>
                    <a:pt x="816" y="112"/>
                    <a:pt x="816" y="112"/>
                    <a:pt x="816" y="112"/>
                  </a:cubicBezTo>
                  <a:cubicBezTo>
                    <a:pt x="828" y="112"/>
                    <a:pt x="828" y="112"/>
                    <a:pt x="828" y="112"/>
                  </a:cubicBezTo>
                  <a:cubicBezTo>
                    <a:pt x="828" y="153"/>
                    <a:pt x="828" y="153"/>
                    <a:pt x="828" y="153"/>
                  </a:cubicBezTo>
                  <a:cubicBezTo>
                    <a:pt x="836" y="153"/>
                    <a:pt x="836" y="153"/>
                    <a:pt x="836" y="153"/>
                  </a:cubicBezTo>
                  <a:cubicBezTo>
                    <a:pt x="836" y="112"/>
                    <a:pt x="836" y="112"/>
                    <a:pt x="836" y="112"/>
                  </a:cubicBezTo>
                  <a:cubicBezTo>
                    <a:pt x="849" y="112"/>
                    <a:pt x="849" y="112"/>
                    <a:pt x="849" y="112"/>
                  </a:cubicBezTo>
                  <a:lnTo>
                    <a:pt x="849" y="106"/>
                  </a:lnTo>
                  <a:close/>
                  <a:moveTo>
                    <a:pt x="793" y="34"/>
                  </a:moveTo>
                  <a:cubicBezTo>
                    <a:pt x="792" y="32"/>
                    <a:pt x="791" y="31"/>
                    <a:pt x="791" y="29"/>
                  </a:cubicBezTo>
                  <a:cubicBezTo>
                    <a:pt x="791" y="27"/>
                    <a:pt x="792" y="25"/>
                    <a:pt x="793" y="24"/>
                  </a:cubicBezTo>
                  <a:cubicBezTo>
                    <a:pt x="794" y="23"/>
                    <a:pt x="796" y="22"/>
                    <a:pt x="798" y="22"/>
                  </a:cubicBezTo>
                  <a:cubicBezTo>
                    <a:pt x="801" y="22"/>
                    <a:pt x="803" y="23"/>
                    <a:pt x="804" y="24"/>
                  </a:cubicBezTo>
                  <a:cubicBezTo>
                    <a:pt x="805" y="26"/>
                    <a:pt x="806" y="28"/>
                    <a:pt x="806" y="30"/>
                  </a:cubicBezTo>
                  <a:cubicBezTo>
                    <a:pt x="814" y="30"/>
                    <a:pt x="814" y="30"/>
                    <a:pt x="814" y="30"/>
                  </a:cubicBezTo>
                  <a:cubicBezTo>
                    <a:pt x="814" y="30"/>
                    <a:pt x="814" y="30"/>
                    <a:pt x="814" y="30"/>
                  </a:cubicBezTo>
                  <a:cubicBezTo>
                    <a:pt x="814" y="26"/>
                    <a:pt x="813" y="22"/>
                    <a:pt x="810" y="20"/>
                  </a:cubicBezTo>
                  <a:cubicBezTo>
                    <a:pt x="807" y="17"/>
                    <a:pt x="803" y="16"/>
                    <a:pt x="798" y="16"/>
                  </a:cubicBezTo>
                  <a:cubicBezTo>
                    <a:pt x="794" y="16"/>
                    <a:pt x="790" y="17"/>
                    <a:pt x="787" y="19"/>
                  </a:cubicBezTo>
                  <a:cubicBezTo>
                    <a:pt x="784" y="22"/>
                    <a:pt x="783" y="25"/>
                    <a:pt x="783" y="29"/>
                  </a:cubicBezTo>
                  <a:cubicBezTo>
                    <a:pt x="783" y="33"/>
                    <a:pt x="784" y="36"/>
                    <a:pt x="786" y="38"/>
                  </a:cubicBezTo>
                  <a:cubicBezTo>
                    <a:pt x="789" y="40"/>
                    <a:pt x="792" y="42"/>
                    <a:pt x="798" y="43"/>
                  </a:cubicBezTo>
                  <a:cubicBezTo>
                    <a:pt x="801" y="44"/>
                    <a:pt x="803" y="46"/>
                    <a:pt x="805" y="47"/>
                  </a:cubicBezTo>
                  <a:cubicBezTo>
                    <a:pt x="806" y="48"/>
                    <a:pt x="806" y="50"/>
                    <a:pt x="806" y="52"/>
                  </a:cubicBezTo>
                  <a:cubicBezTo>
                    <a:pt x="806" y="54"/>
                    <a:pt x="806" y="55"/>
                    <a:pt x="804" y="56"/>
                  </a:cubicBezTo>
                  <a:cubicBezTo>
                    <a:pt x="803" y="58"/>
                    <a:pt x="801" y="58"/>
                    <a:pt x="798" y="58"/>
                  </a:cubicBezTo>
                  <a:cubicBezTo>
                    <a:pt x="796" y="58"/>
                    <a:pt x="794" y="58"/>
                    <a:pt x="792" y="56"/>
                  </a:cubicBezTo>
                  <a:cubicBezTo>
                    <a:pt x="790" y="55"/>
                    <a:pt x="790" y="53"/>
                    <a:pt x="790" y="50"/>
                  </a:cubicBezTo>
                  <a:cubicBezTo>
                    <a:pt x="782" y="50"/>
                    <a:pt x="782" y="50"/>
                    <a:pt x="782" y="50"/>
                  </a:cubicBezTo>
                  <a:cubicBezTo>
                    <a:pt x="782" y="50"/>
                    <a:pt x="782" y="50"/>
                    <a:pt x="782" y="50"/>
                  </a:cubicBezTo>
                  <a:cubicBezTo>
                    <a:pt x="781" y="55"/>
                    <a:pt x="783" y="59"/>
                    <a:pt x="786" y="61"/>
                  </a:cubicBezTo>
                  <a:cubicBezTo>
                    <a:pt x="789" y="63"/>
                    <a:pt x="793" y="65"/>
                    <a:pt x="798" y="65"/>
                  </a:cubicBezTo>
                  <a:cubicBezTo>
                    <a:pt x="803" y="65"/>
                    <a:pt x="807" y="64"/>
                    <a:pt x="810" y="61"/>
                  </a:cubicBezTo>
                  <a:cubicBezTo>
                    <a:pt x="813" y="59"/>
                    <a:pt x="815" y="56"/>
                    <a:pt x="815" y="51"/>
                  </a:cubicBezTo>
                  <a:cubicBezTo>
                    <a:pt x="815" y="47"/>
                    <a:pt x="814" y="44"/>
                    <a:pt x="811" y="42"/>
                  </a:cubicBezTo>
                  <a:cubicBezTo>
                    <a:pt x="809" y="40"/>
                    <a:pt x="805" y="38"/>
                    <a:pt x="800" y="37"/>
                  </a:cubicBezTo>
                  <a:cubicBezTo>
                    <a:pt x="796" y="36"/>
                    <a:pt x="794" y="35"/>
                    <a:pt x="793" y="34"/>
                  </a:cubicBezTo>
                  <a:moveTo>
                    <a:pt x="808" y="106"/>
                  </a:moveTo>
                  <a:cubicBezTo>
                    <a:pt x="779" y="106"/>
                    <a:pt x="779" y="106"/>
                    <a:pt x="779" y="106"/>
                  </a:cubicBezTo>
                  <a:cubicBezTo>
                    <a:pt x="779" y="153"/>
                    <a:pt x="779" y="153"/>
                    <a:pt x="779" y="153"/>
                  </a:cubicBezTo>
                  <a:cubicBezTo>
                    <a:pt x="808" y="153"/>
                    <a:pt x="808" y="153"/>
                    <a:pt x="808" y="153"/>
                  </a:cubicBezTo>
                  <a:cubicBezTo>
                    <a:pt x="808" y="147"/>
                    <a:pt x="808" y="147"/>
                    <a:pt x="808" y="147"/>
                  </a:cubicBezTo>
                  <a:cubicBezTo>
                    <a:pt x="787" y="147"/>
                    <a:pt x="787" y="147"/>
                    <a:pt x="787" y="147"/>
                  </a:cubicBezTo>
                  <a:cubicBezTo>
                    <a:pt x="787" y="132"/>
                    <a:pt x="787" y="132"/>
                    <a:pt x="787" y="132"/>
                  </a:cubicBezTo>
                  <a:cubicBezTo>
                    <a:pt x="805" y="132"/>
                    <a:pt x="805" y="132"/>
                    <a:pt x="805" y="132"/>
                  </a:cubicBezTo>
                  <a:cubicBezTo>
                    <a:pt x="805" y="125"/>
                    <a:pt x="805" y="125"/>
                    <a:pt x="805" y="125"/>
                  </a:cubicBezTo>
                  <a:cubicBezTo>
                    <a:pt x="787" y="125"/>
                    <a:pt x="787" y="125"/>
                    <a:pt x="787" y="125"/>
                  </a:cubicBezTo>
                  <a:cubicBezTo>
                    <a:pt x="787" y="112"/>
                    <a:pt x="787" y="112"/>
                    <a:pt x="787" y="112"/>
                  </a:cubicBezTo>
                  <a:cubicBezTo>
                    <a:pt x="808" y="112"/>
                    <a:pt x="808" y="112"/>
                    <a:pt x="808" y="112"/>
                  </a:cubicBezTo>
                  <a:lnTo>
                    <a:pt x="808" y="106"/>
                  </a:lnTo>
                  <a:close/>
                  <a:moveTo>
                    <a:pt x="763" y="64"/>
                  </a:moveTo>
                  <a:cubicBezTo>
                    <a:pt x="771" y="64"/>
                    <a:pt x="771" y="64"/>
                    <a:pt x="771" y="64"/>
                  </a:cubicBezTo>
                  <a:cubicBezTo>
                    <a:pt x="771" y="16"/>
                    <a:pt x="771" y="16"/>
                    <a:pt x="771" y="16"/>
                  </a:cubicBezTo>
                  <a:cubicBezTo>
                    <a:pt x="763" y="16"/>
                    <a:pt x="763" y="16"/>
                    <a:pt x="763" y="16"/>
                  </a:cubicBezTo>
                  <a:lnTo>
                    <a:pt x="763" y="64"/>
                  </a:lnTo>
                  <a:close/>
                  <a:moveTo>
                    <a:pt x="766" y="106"/>
                  </a:moveTo>
                  <a:cubicBezTo>
                    <a:pt x="756" y="106"/>
                    <a:pt x="756" y="106"/>
                    <a:pt x="756" y="106"/>
                  </a:cubicBezTo>
                  <a:cubicBezTo>
                    <a:pt x="745" y="143"/>
                    <a:pt x="745" y="143"/>
                    <a:pt x="745" y="143"/>
                  </a:cubicBezTo>
                  <a:cubicBezTo>
                    <a:pt x="745" y="143"/>
                    <a:pt x="745" y="143"/>
                    <a:pt x="745" y="143"/>
                  </a:cubicBezTo>
                  <a:cubicBezTo>
                    <a:pt x="734" y="106"/>
                    <a:pt x="734" y="106"/>
                    <a:pt x="734" y="106"/>
                  </a:cubicBezTo>
                  <a:cubicBezTo>
                    <a:pt x="723" y="106"/>
                    <a:pt x="723" y="106"/>
                    <a:pt x="723" y="106"/>
                  </a:cubicBezTo>
                  <a:cubicBezTo>
                    <a:pt x="723" y="153"/>
                    <a:pt x="723" y="153"/>
                    <a:pt x="723" y="153"/>
                  </a:cubicBezTo>
                  <a:cubicBezTo>
                    <a:pt x="732" y="153"/>
                    <a:pt x="732" y="153"/>
                    <a:pt x="732" y="153"/>
                  </a:cubicBezTo>
                  <a:cubicBezTo>
                    <a:pt x="732" y="122"/>
                    <a:pt x="732" y="122"/>
                    <a:pt x="732" y="122"/>
                  </a:cubicBezTo>
                  <a:cubicBezTo>
                    <a:pt x="732" y="122"/>
                    <a:pt x="732" y="122"/>
                    <a:pt x="732" y="122"/>
                  </a:cubicBezTo>
                  <a:cubicBezTo>
                    <a:pt x="742" y="153"/>
                    <a:pt x="742" y="153"/>
                    <a:pt x="742" y="153"/>
                  </a:cubicBezTo>
                  <a:cubicBezTo>
                    <a:pt x="748" y="153"/>
                    <a:pt x="748" y="153"/>
                    <a:pt x="748" y="153"/>
                  </a:cubicBezTo>
                  <a:cubicBezTo>
                    <a:pt x="758" y="122"/>
                    <a:pt x="758" y="122"/>
                    <a:pt x="758" y="122"/>
                  </a:cubicBezTo>
                  <a:cubicBezTo>
                    <a:pt x="758" y="122"/>
                    <a:pt x="758" y="122"/>
                    <a:pt x="758" y="122"/>
                  </a:cubicBezTo>
                  <a:cubicBezTo>
                    <a:pt x="758" y="153"/>
                    <a:pt x="758" y="153"/>
                    <a:pt x="758" y="153"/>
                  </a:cubicBezTo>
                  <a:cubicBezTo>
                    <a:pt x="766" y="153"/>
                    <a:pt x="766" y="153"/>
                    <a:pt x="766" y="153"/>
                  </a:cubicBezTo>
                  <a:lnTo>
                    <a:pt x="766" y="106"/>
                  </a:lnTo>
                  <a:close/>
                  <a:moveTo>
                    <a:pt x="751" y="58"/>
                  </a:moveTo>
                  <a:cubicBezTo>
                    <a:pt x="751" y="40"/>
                    <a:pt x="751" y="40"/>
                    <a:pt x="751" y="40"/>
                  </a:cubicBezTo>
                  <a:cubicBezTo>
                    <a:pt x="735" y="40"/>
                    <a:pt x="735" y="40"/>
                    <a:pt x="735" y="40"/>
                  </a:cubicBezTo>
                  <a:cubicBezTo>
                    <a:pt x="735" y="46"/>
                    <a:pt x="735" y="46"/>
                    <a:pt x="735" y="46"/>
                  </a:cubicBezTo>
                  <a:cubicBezTo>
                    <a:pt x="743" y="46"/>
                    <a:pt x="743" y="46"/>
                    <a:pt x="743" y="46"/>
                  </a:cubicBezTo>
                  <a:cubicBezTo>
                    <a:pt x="743" y="55"/>
                    <a:pt x="743" y="55"/>
                    <a:pt x="743" y="55"/>
                  </a:cubicBezTo>
                  <a:cubicBezTo>
                    <a:pt x="743" y="56"/>
                    <a:pt x="741" y="57"/>
                    <a:pt x="740" y="57"/>
                  </a:cubicBezTo>
                  <a:cubicBezTo>
                    <a:pt x="739" y="58"/>
                    <a:pt x="737" y="58"/>
                    <a:pt x="735" y="58"/>
                  </a:cubicBezTo>
                  <a:cubicBezTo>
                    <a:pt x="732" y="58"/>
                    <a:pt x="729" y="57"/>
                    <a:pt x="727" y="55"/>
                  </a:cubicBezTo>
                  <a:cubicBezTo>
                    <a:pt x="726" y="52"/>
                    <a:pt x="725" y="49"/>
                    <a:pt x="725" y="45"/>
                  </a:cubicBezTo>
                  <a:cubicBezTo>
                    <a:pt x="725" y="35"/>
                    <a:pt x="725" y="35"/>
                    <a:pt x="725" y="35"/>
                  </a:cubicBezTo>
                  <a:cubicBezTo>
                    <a:pt x="725" y="31"/>
                    <a:pt x="726" y="28"/>
                    <a:pt x="727" y="26"/>
                  </a:cubicBezTo>
                  <a:cubicBezTo>
                    <a:pt x="729" y="23"/>
                    <a:pt x="731" y="22"/>
                    <a:pt x="734" y="22"/>
                  </a:cubicBezTo>
                  <a:cubicBezTo>
                    <a:pt x="737" y="22"/>
                    <a:pt x="739" y="23"/>
                    <a:pt x="741" y="24"/>
                  </a:cubicBezTo>
                  <a:cubicBezTo>
                    <a:pt x="742" y="26"/>
                    <a:pt x="743" y="28"/>
                    <a:pt x="743" y="31"/>
                  </a:cubicBezTo>
                  <a:cubicBezTo>
                    <a:pt x="751" y="31"/>
                    <a:pt x="751" y="31"/>
                    <a:pt x="751" y="31"/>
                  </a:cubicBezTo>
                  <a:cubicBezTo>
                    <a:pt x="751" y="30"/>
                    <a:pt x="751" y="30"/>
                    <a:pt x="751" y="30"/>
                  </a:cubicBezTo>
                  <a:cubicBezTo>
                    <a:pt x="751" y="26"/>
                    <a:pt x="749" y="22"/>
                    <a:pt x="747" y="20"/>
                  </a:cubicBezTo>
                  <a:cubicBezTo>
                    <a:pt x="744" y="17"/>
                    <a:pt x="740" y="16"/>
                    <a:pt x="734" y="16"/>
                  </a:cubicBezTo>
                  <a:cubicBezTo>
                    <a:pt x="729" y="16"/>
                    <a:pt x="725" y="18"/>
                    <a:pt x="721" y="21"/>
                  </a:cubicBezTo>
                  <a:cubicBezTo>
                    <a:pt x="718" y="25"/>
                    <a:pt x="716" y="30"/>
                    <a:pt x="716" y="35"/>
                  </a:cubicBezTo>
                  <a:cubicBezTo>
                    <a:pt x="716" y="45"/>
                    <a:pt x="716" y="45"/>
                    <a:pt x="716" y="45"/>
                  </a:cubicBezTo>
                  <a:cubicBezTo>
                    <a:pt x="716" y="51"/>
                    <a:pt x="718" y="56"/>
                    <a:pt x="721" y="59"/>
                  </a:cubicBezTo>
                  <a:cubicBezTo>
                    <a:pt x="725" y="63"/>
                    <a:pt x="729" y="65"/>
                    <a:pt x="735" y="65"/>
                  </a:cubicBezTo>
                  <a:cubicBezTo>
                    <a:pt x="739" y="65"/>
                    <a:pt x="742" y="64"/>
                    <a:pt x="745" y="63"/>
                  </a:cubicBezTo>
                  <a:cubicBezTo>
                    <a:pt x="748" y="61"/>
                    <a:pt x="750" y="59"/>
                    <a:pt x="751" y="58"/>
                  </a:cubicBezTo>
                  <a:moveTo>
                    <a:pt x="707" y="153"/>
                  </a:moveTo>
                  <a:cubicBezTo>
                    <a:pt x="715" y="153"/>
                    <a:pt x="715" y="153"/>
                    <a:pt x="715" y="153"/>
                  </a:cubicBezTo>
                  <a:cubicBezTo>
                    <a:pt x="698" y="94"/>
                    <a:pt x="698" y="94"/>
                    <a:pt x="698" y="94"/>
                  </a:cubicBezTo>
                  <a:cubicBezTo>
                    <a:pt x="690" y="94"/>
                    <a:pt x="690" y="94"/>
                    <a:pt x="690" y="94"/>
                  </a:cubicBezTo>
                  <a:cubicBezTo>
                    <a:pt x="671" y="153"/>
                    <a:pt x="671" y="153"/>
                    <a:pt x="671" y="153"/>
                  </a:cubicBezTo>
                  <a:cubicBezTo>
                    <a:pt x="679" y="153"/>
                    <a:pt x="679" y="153"/>
                    <a:pt x="679" y="153"/>
                  </a:cubicBezTo>
                  <a:cubicBezTo>
                    <a:pt x="684" y="138"/>
                    <a:pt x="684" y="138"/>
                    <a:pt x="684" y="138"/>
                  </a:cubicBezTo>
                  <a:cubicBezTo>
                    <a:pt x="703" y="138"/>
                    <a:pt x="703" y="138"/>
                    <a:pt x="703" y="138"/>
                  </a:cubicBezTo>
                  <a:lnTo>
                    <a:pt x="707" y="153"/>
                  </a:lnTo>
                  <a:close/>
                  <a:moveTo>
                    <a:pt x="701" y="132"/>
                  </a:moveTo>
                  <a:cubicBezTo>
                    <a:pt x="686" y="132"/>
                    <a:pt x="686" y="132"/>
                    <a:pt x="686" y="132"/>
                  </a:cubicBezTo>
                  <a:cubicBezTo>
                    <a:pt x="693" y="106"/>
                    <a:pt x="693" y="106"/>
                    <a:pt x="693" y="106"/>
                  </a:cubicBezTo>
                  <a:cubicBezTo>
                    <a:pt x="693" y="106"/>
                    <a:pt x="693" y="106"/>
                    <a:pt x="693" y="106"/>
                  </a:cubicBezTo>
                  <a:lnTo>
                    <a:pt x="701" y="132"/>
                  </a:lnTo>
                  <a:close/>
                  <a:moveTo>
                    <a:pt x="678" y="64"/>
                  </a:moveTo>
                  <a:cubicBezTo>
                    <a:pt x="706" y="64"/>
                    <a:pt x="706" y="64"/>
                    <a:pt x="706" y="64"/>
                  </a:cubicBezTo>
                  <a:cubicBezTo>
                    <a:pt x="706" y="58"/>
                    <a:pt x="706" y="58"/>
                    <a:pt x="706" y="58"/>
                  </a:cubicBezTo>
                  <a:cubicBezTo>
                    <a:pt x="686" y="58"/>
                    <a:pt x="686" y="58"/>
                    <a:pt x="686" y="58"/>
                  </a:cubicBezTo>
                  <a:cubicBezTo>
                    <a:pt x="686" y="42"/>
                    <a:pt x="686" y="42"/>
                    <a:pt x="686" y="42"/>
                  </a:cubicBezTo>
                  <a:cubicBezTo>
                    <a:pt x="704" y="42"/>
                    <a:pt x="704" y="42"/>
                    <a:pt x="704" y="42"/>
                  </a:cubicBezTo>
                  <a:cubicBezTo>
                    <a:pt x="704" y="36"/>
                    <a:pt x="704" y="36"/>
                    <a:pt x="704" y="36"/>
                  </a:cubicBezTo>
                  <a:cubicBezTo>
                    <a:pt x="686" y="36"/>
                    <a:pt x="686" y="36"/>
                    <a:pt x="686" y="36"/>
                  </a:cubicBezTo>
                  <a:cubicBezTo>
                    <a:pt x="686" y="23"/>
                    <a:pt x="686" y="23"/>
                    <a:pt x="686" y="23"/>
                  </a:cubicBezTo>
                  <a:cubicBezTo>
                    <a:pt x="706" y="23"/>
                    <a:pt x="706" y="23"/>
                    <a:pt x="706" y="23"/>
                  </a:cubicBezTo>
                  <a:cubicBezTo>
                    <a:pt x="706" y="16"/>
                    <a:pt x="706" y="16"/>
                    <a:pt x="706" y="16"/>
                  </a:cubicBezTo>
                  <a:cubicBezTo>
                    <a:pt x="678" y="16"/>
                    <a:pt x="678" y="16"/>
                    <a:pt x="678" y="16"/>
                  </a:cubicBezTo>
                  <a:lnTo>
                    <a:pt x="678" y="64"/>
                  </a:lnTo>
                  <a:close/>
                  <a:moveTo>
                    <a:pt x="659" y="64"/>
                  </a:moveTo>
                  <a:cubicBezTo>
                    <a:pt x="668" y="64"/>
                    <a:pt x="668" y="64"/>
                    <a:pt x="668" y="64"/>
                  </a:cubicBezTo>
                  <a:cubicBezTo>
                    <a:pt x="668" y="63"/>
                    <a:pt x="668" y="63"/>
                    <a:pt x="668" y="63"/>
                  </a:cubicBezTo>
                  <a:cubicBezTo>
                    <a:pt x="667" y="62"/>
                    <a:pt x="666" y="61"/>
                    <a:pt x="666" y="59"/>
                  </a:cubicBezTo>
                  <a:cubicBezTo>
                    <a:pt x="666" y="58"/>
                    <a:pt x="665" y="56"/>
                    <a:pt x="665" y="54"/>
                  </a:cubicBezTo>
                  <a:cubicBezTo>
                    <a:pt x="665" y="49"/>
                    <a:pt x="665" y="49"/>
                    <a:pt x="665" y="49"/>
                  </a:cubicBezTo>
                  <a:cubicBezTo>
                    <a:pt x="665" y="46"/>
                    <a:pt x="665" y="43"/>
                    <a:pt x="663" y="40"/>
                  </a:cubicBezTo>
                  <a:cubicBezTo>
                    <a:pt x="662" y="38"/>
                    <a:pt x="660" y="36"/>
                    <a:pt x="657" y="35"/>
                  </a:cubicBezTo>
                  <a:cubicBezTo>
                    <a:pt x="660" y="34"/>
                    <a:pt x="662" y="32"/>
                    <a:pt x="663" y="30"/>
                  </a:cubicBezTo>
                  <a:cubicBezTo>
                    <a:pt x="665" y="27"/>
                    <a:pt x="665" y="25"/>
                    <a:pt x="665" y="21"/>
                  </a:cubicBezTo>
                  <a:cubicBezTo>
                    <a:pt x="665" y="16"/>
                    <a:pt x="664" y="12"/>
                    <a:pt x="661" y="9"/>
                  </a:cubicBezTo>
                  <a:cubicBezTo>
                    <a:pt x="658" y="6"/>
                    <a:pt x="653" y="5"/>
                    <a:pt x="648" y="5"/>
                  </a:cubicBezTo>
                  <a:cubicBezTo>
                    <a:pt x="629" y="5"/>
                    <a:pt x="629" y="5"/>
                    <a:pt x="629" y="5"/>
                  </a:cubicBezTo>
                  <a:cubicBezTo>
                    <a:pt x="629" y="64"/>
                    <a:pt x="629" y="64"/>
                    <a:pt x="629" y="64"/>
                  </a:cubicBezTo>
                  <a:cubicBezTo>
                    <a:pt x="637" y="64"/>
                    <a:pt x="637" y="64"/>
                    <a:pt x="637" y="64"/>
                  </a:cubicBezTo>
                  <a:cubicBezTo>
                    <a:pt x="637" y="38"/>
                    <a:pt x="637" y="38"/>
                    <a:pt x="637" y="38"/>
                  </a:cubicBezTo>
                  <a:cubicBezTo>
                    <a:pt x="649" y="38"/>
                    <a:pt x="649" y="38"/>
                    <a:pt x="649" y="38"/>
                  </a:cubicBezTo>
                  <a:cubicBezTo>
                    <a:pt x="651" y="38"/>
                    <a:pt x="653" y="39"/>
                    <a:pt x="655" y="41"/>
                  </a:cubicBezTo>
                  <a:cubicBezTo>
                    <a:pt x="656" y="43"/>
                    <a:pt x="657" y="46"/>
                    <a:pt x="657" y="49"/>
                  </a:cubicBezTo>
                  <a:cubicBezTo>
                    <a:pt x="657" y="54"/>
                    <a:pt x="657" y="54"/>
                    <a:pt x="657" y="54"/>
                  </a:cubicBezTo>
                  <a:cubicBezTo>
                    <a:pt x="657" y="56"/>
                    <a:pt x="657" y="58"/>
                    <a:pt x="658" y="60"/>
                  </a:cubicBezTo>
                  <a:cubicBezTo>
                    <a:pt x="658" y="62"/>
                    <a:pt x="658" y="63"/>
                    <a:pt x="659" y="64"/>
                  </a:cubicBezTo>
                  <a:moveTo>
                    <a:pt x="655" y="29"/>
                  </a:moveTo>
                  <a:cubicBezTo>
                    <a:pt x="653" y="31"/>
                    <a:pt x="651" y="32"/>
                    <a:pt x="647" y="32"/>
                  </a:cubicBezTo>
                  <a:cubicBezTo>
                    <a:pt x="637" y="32"/>
                    <a:pt x="637" y="32"/>
                    <a:pt x="637" y="32"/>
                  </a:cubicBezTo>
                  <a:cubicBezTo>
                    <a:pt x="637" y="11"/>
                    <a:pt x="637" y="11"/>
                    <a:pt x="637" y="11"/>
                  </a:cubicBezTo>
                  <a:cubicBezTo>
                    <a:pt x="648" y="11"/>
                    <a:pt x="648" y="11"/>
                    <a:pt x="648" y="11"/>
                  </a:cubicBezTo>
                  <a:cubicBezTo>
                    <a:pt x="651" y="11"/>
                    <a:pt x="653" y="12"/>
                    <a:pt x="655" y="14"/>
                  </a:cubicBezTo>
                  <a:cubicBezTo>
                    <a:pt x="656" y="16"/>
                    <a:pt x="657" y="18"/>
                    <a:pt x="657" y="22"/>
                  </a:cubicBezTo>
                  <a:cubicBezTo>
                    <a:pt x="657" y="25"/>
                    <a:pt x="656" y="28"/>
                    <a:pt x="655" y="29"/>
                  </a:cubicBezTo>
                  <a:moveTo>
                    <a:pt x="614" y="153"/>
                  </a:moveTo>
                  <a:cubicBezTo>
                    <a:pt x="622" y="153"/>
                    <a:pt x="622" y="153"/>
                    <a:pt x="622" y="153"/>
                  </a:cubicBezTo>
                  <a:cubicBezTo>
                    <a:pt x="622" y="106"/>
                    <a:pt x="622" y="106"/>
                    <a:pt x="622" y="106"/>
                  </a:cubicBezTo>
                  <a:cubicBezTo>
                    <a:pt x="614" y="106"/>
                    <a:pt x="614" y="106"/>
                    <a:pt x="614" y="106"/>
                  </a:cubicBezTo>
                  <a:cubicBezTo>
                    <a:pt x="614" y="139"/>
                    <a:pt x="614" y="139"/>
                    <a:pt x="614" y="139"/>
                  </a:cubicBezTo>
                  <a:cubicBezTo>
                    <a:pt x="614" y="139"/>
                    <a:pt x="614" y="139"/>
                    <a:pt x="614" y="139"/>
                  </a:cubicBezTo>
                  <a:cubicBezTo>
                    <a:pt x="595" y="106"/>
                    <a:pt x="595" y="106"/>
                    <a:pt x="595" y="106"/>
                  </a:cubicBezTo>
                  <a:cubicBezTo>
                    <a:pt x="587" y="106"/>
                    <a:pt x="587" y="106"/>
                    <a:pt x="587" y="106"/>
                  </a:cubicBezTo>
                  <a:cubicBezTo>
                    <a:pt x="587" y="153"/>
                    <a:pt x="587" y="153"/>
                    <a:pt x="587" y="153"/>
                  </a:cubicBezTo>
                  <a:cubicBezTo>
                    <a:pt x="595" y="153"/>
                    <a:pt x="595" y="153"/>
                    <a:pt x="595" y="153"/>
                  </a:cubicBezTo>
                  <a:cubicBezTo>
                    <a:pt x="595" y="120"/>
                    <a:pt x="595" y="120"/>
                    <a:pt x="595" y="120"/>
                  </a:cubicBezTo>
                  <a:cubicBezTo>
                    <a:pt x="596" y="120"/>
                    <a:pt x="596" y="120"/>
                    <a:pt x="596" y="120"/>
                  </a:cubicBezTo>
                  <a:lnTo>
                    <a:pt x="614" y="153"/>
                  </a:lnTo>
                  <a:close/>
                  <a:moveTo>
                    <a:pt x="569" y="64"/>
                  </a:moveTo>
                  <a:cubicBezTo>
                    <a:pt x="598" y="64"/>
                    <a:pt x="598" y="64"/>
                    <a:pt x="598" y="64"/>
                  </a:cubicBezTo>
                  <a:cubicBezTo>
                    <a:pt x="598" y="58"/>
                    <a:pt x="598" y="58"/>
                    <a:pt x="598" y="58"/>
                  </a:cubicBezTo>
                  <a:cubicBezTo>
                    <a:pt x="577" y="58"/>
                    <a:pt x="577" y="58"/>
                    <a:pt x="577" y="58"/>
                  </a:cubicBezTo>
                  <a:cubicBezTo>
                    <a:pt x="577" y="42"/>
                    <a:pt x="577" y="42"/>
                    <a:pt x="577" y="42"/>
                  </a:cubicBezTo>
                  <a:cubicBezTo>
                    <a:pt x="595" y="42"/>
                    <a:pt x="595" y="42"/>
                    <a:pt x="595" y="42"/>
                  </a:cubicBezTo>
                  <a:cubicBezTo>
                    <a:pt x="595" y="36"/>
                    <a:pt x="595" y="36"/>
                    <a:pt x="595" y="36"/>
                  </a:cubicBezTo>
                  <a:cubicBezTo>
                    <a:pt x="577" y="36"/>
                    <a:pt x="577" y="36"/>
                    <a:pt x="577" y="36"/>
                  </a:cubicBezTo>
                  <a:cubicBezTo>
                    <a:pt x="577" y="23"/>
                    <a:pt x="577" y="23"/>
                    <a:pt x="577" y="23"/>
                  </a:cubicBezTo>
                  <a:cubicBezTo>
                    <a:pt x="598" y="23"/>
                    <a:pt x="598" y="23"/>
                    <a:pt x="598" y="23"/>
                  </a:cubicBezTo>
                  <a:cubicBezTo>
                    <a:pt x="598" y="16"/>
                    <a:pt x="598" y="16"/>
                    <a:pt x="598" y="16"/>
                  </a:cubicBezTo>
                  <a:cubicBezTo>
                    <a:pt x="569" y="16"/>
                    <a:pt x="569" y="16"/>
                    <a:pt x="569" y="16"/>
                  </a:cubicBezTo>
                  <a:lnTo>
                    <a:pt x="569" y="64"/>
                  </a:lnTo>
                  <a:close/>
                  <a:moveTo>
                    <a:pt x="571" y="110"/>
                  </a:moveTo>
                  <a:cubicBezTo>
                    <a:pt x="568" y="107"/>
                    <a:pt x="564" y="105"/>
                    <a:pt x="559" y="105"/>
                  </a:cubicBezTo>
                  <a:cubicBezTo>
                    <a:pt x="553" y="105"/>
                    <a:pt x="549" y="107"/>
                    <a:pt x="546" y="110"/>
                  </a:cubicBezTo>
                  <a:cubicBezTo>
                    <a:pt x="543" y="114"/>
                    <a:pt x="541" y="119"/>
                    <a:pt x="541" y="125"/>
                  </a:cubicBezTo>
                  <a:cubicBezTo>
                    <a:pt x="541" y="134"/>
                    <a:pt x="541" y="134"/>
                    <a:pt x="541" y="134"/>
                  </a:cubicBezTo>
                  <a:cubicBezTo>
                    <a:pt x="541" y="140"/>
                    <a:pt x="543" y="145"/>
                    <a:pt x="546" y="149"/>
                  </a:cubicBezTo>
                  <a:cubicBezTo>
                    <a:pt x="549" y="152"/>
                    <a:pt x="554" y="154"/>
                    <a:pt x="559" y="154"/>
                  </a:cubicBezTo>
                  <a:cubicBezTo>
                    <a:pt x="564" y="154"/>
                    <a:pt x="568" y="152"/>
                    <a:pt x="571" y="149"/>
                  </a:cubicBezTo>
                  <a:cubicBezTo>
                    <a:pt x="575" y="145"/>
                    <a:pt x="576" y="140"/>
                    <a:pt x="576" y="134"/>
                  </a:cubicBezTo>
                  <a:cubicBezTo>
                    <a:pt x="576" y="125"/>
                    <a:pt x="576" y="125"/>
                    <a:pt x="576" y="125"/>
                  </a:cubicBezTo>
                  <a:cubicBezTo>
                    <a:pt x="576" y="119"/>
                    <a:pt x="575" y="114"/>
                    <a:pt x="571" y="110"/>
                  </a:cubicBezTo>
                  <a:moveTo>
                    <a:pt x="568" y="134"/>
                  </a:moveTo>
                  <a:cubicBezTo>
                    <a:pt x="568" y="139"/>
                    <a:pt x="567" y="142"/>
                    <a:pt x="566" y="144"/>
                  </a:cubicBezTo>
                  <a:cubicBezTo>
                    <a:pt x="564" y="147"/>
                    <a:pt x="562" y="148"/>
                    <a:pt x="559" y="148"/>
                  </a:cubicBezTo>
                  <a:cubicBezTo>
                    <a:pt x="556" y="148"/>
                    <a:pt x="554" y="147"/>
                    <a:pt x="552" y="144"/>
                  </a:cubicBezTo>
                  <a:cubicBezTo>
                    <a:pt x="550" y="142"/>
                    <a:pt x="549" y="139"/>
                    <a:pt x="549" y="134"/>
                  </a:cubicBezTo>
                  <a:cubicBezTo>
                    <a:pt x="549" y="124"/>
                    <a:pt x="549" y="124"/>
                    <a:pt x="549" y="124"/>
                  </a:cubicBezTo>
                  <a:cubicBezTo>
                    <a:pt x="549" y="120"/>
                    <a:pt x="550" y="117"/>
                    <a:pt x="552" y="115"/>
                  </a:cubicBezTo>
                  <a:cubicBezTo>
                    <a:pt x="553" y="113"/>
                    <a:pt x="556" y="111"/>
                    <a:pt x="559" y="111"/>
                  </a:cubicBezTo>
                  <a:cubicBezTo>
                    <a:pt x="562" y="111"/>
                    <a:pt x="564" y="113"/>
                    <a:pt x="566" y="115"/>
                  </a:cubicBezTo>
                  <a:cubicBezTo>
                    <a:pt x="567" y="117"/>
                    <a:pt x="568" y="120"/>
                    <a:pt x="568" y="124"/>
                  </a:cubicBezTo>
                  <a:lnTo>
                    <a:pt x="568" y="134"/>
                  </a:lnTo>
                  <a:close/>
                  <a:moveTo>
                    <a:pt x="537" y="34"/>
                  </a:moveTo>
                  <a:cubicBezTo>
                    <a:pt x="535" y="32"/>
                    <a:pt x="535" y="31"/>
                    <a:pt x="535" y="29"/>
                  </a:cubicBezTo>
                  <a:cubicBezTo>
                    <a:pt x="535" y="27"/>
                    <a:pt x="535" y="25"/>
                    <a:pt x="537" y="24"/>
                  </a:cubicBezTo>
                  <a:cubicBezTo>
                    <a:pt x="538" y="23"/>
                    <a:pt x="540" y="22"/>
                    <a:pt x="542" y="22"/>
                  </a:cubicBezTo>
                  <a:cubicBezTo>
                    <a:pt x="545" y="22"/>
                    <a:pt x="547" y="23"/>
                    <a:pt x="548" y="24"/>
                  </a:cubicBezTo>
                  <a:cubicBezTo>
                    <a:pt x="549" y="26"/>
                    <a:pt x="550" y="28"/>
                    <a:pt x="550" y="30"/>
                  </a:cubicBezTo>
                  <a:cubicBezTo>
                    <a:pt x="558" y="30"/>
                    <a:pt x="558" y="30"/>
                    <a:pt x="558" y="30"/>
                  </a:cubicBezTo>
                  <a:cubicBezTo>
                    <a:pt x="558" y="30"/>
                    <a:pt x="558" y="30"/>
                    <a:pt x="558" y="30"/>
                  </a:cubicBezTo>
                  <a:cubicBezTo>
                    <a:pt x="558" y="26"/>
                    <a:pt x="557" y="22"/>
                    <a:pt x="554" y="20"/>
                  </a:cubicBezTo>
                  <a:cubicBezTo>
                    <a:pt x="551" y="17"/>
                    <a:pt x="547" y="16"/>
                    <a:pt x="542" y="16"/>
                  </a:cubicBezTo>
                  <a:cubicBezTo>
                    <a:pt x="537" y="16"/>
                    <a:pt x="534" y="17"/>
                    <a:pt x="531" y="19"/>
                  </a:cubicBezTo>
                  <a:cubicBezTo>
                    <a:pt x="528" y="22"/>
                    <a:pt x="527" y="25"/>
                    <a:pt x="527" y="29"/>
                  </a:cubicBezTo>
                  <a:cubicBezTo>
                    <a:pt x="527" y="33"/>
                    <a:pt x="528" y="36"/>
                    <a:pt x="530" y="38"/>
                  </a:cubicBezTo>
                  <a:cubicBezTo>
                    <a:pt x="532" y="40"/>
                    <a:pt x="536" y="42"/>
                    <a:pt x="541" y="43"/>
                  </a:cubicBezTo>
                  <a:cubicBezTo>
                    <a:pt x="545" y="44"/>
                    <a:pt x="547" y="46"/>
                    <a:pt x="548" y="47"/>
                  </a:cubicBezTo>
                  <a:cubicBezTo>
                    <a:pt x="550" y="48"/>
                    <a:pt x="550" y="50"/>
                    <a:pt x="550" y="52"/>
                  </a:cubicBezTo>
                  <a:cubicBezTo>
                    <a:pt x="550" y="54"/>
                    <a:pt x="550" y="55"/>
                    <a:pt x="548" y="56"/>
                  </a:cubicBezTo>
                  <a:cubicBezTo>
                    <a:pt x="547" y="58"/>
                    <a:pt x="545" y="58"/>
                    <a:pt x="542" y="58"/>
                  </a:cubicBezTo>
                  <a:cubicBezTo>
                    <a:pt x="539" y="58"/>
                    <a:pt x="537" y="58"/>
                    <a:pt x="536" y="56"/>
                  </a:cubicBezTo>
                  <a:cubicBezTo>
                    <a:pt x="534" y="55"/>
                    <a:pt x="533" y="53"/>
                    <a:pt x="533" y="50"/>
                  </a:cubicBezTo>
                  <a:cubicBezTo>
                    <a:pt x="525" y="50"/>
                    <a:pt x="525" y="50"/>
                    <a:pt x="525" y="50"/>
                  </a:cubicBezTo>
                  <a:cubicBezTo>
                    <a:pt x="525" y="50"/>
                    <a:pt x="525" y="50"/>
                    <a:pt x="525" y="50"/>
                  </a:cubicBezTo>
                  <a:cubicBezTo>
                    <a:pt x="525" y="55"/>
                    <a:pt x="527" y="59"/>
                    <a:pt x="530" y="61"/>
                  </a:cubicBezTo>
                  <a:cubicBezTo>
                    <a:pt x="533" y="63"/>
                    <a:pt x="537" y="65"/>
                    <a:pt x="542" y="65"/>
                  </a:cubicBezTo>
                  <a:cubicBezTo>
                    <a:pt x="547" y="65"/>
                    <a:pt x="551" y="64"/>
                    <a:pt x="554" y="61"/>
                  </a:cubicBezTo>
                  <a:cubicBezTo>
                    <a:pt x="557" y="59"/>
                    <a:pt x="559" y="56"/>
                    <a:pt x="559" y="51"/>
                  </a:cubicBezTo>
                  <a:cubicBezTo>
                    <a:pt x="559" y="47"/>
                    <a:pt x="557" y="44"/>
                    <a:pt x="555" y="42"/>
                  </a:cubicBezTo>
                  <a:cubicBezTo>
                    <a:pt x="553" y="40"/>
                    <a:pt x="549" y="38"/>
                    <a:pt x="544" y="37"/>
                  </a:cubicBezTo>
                  <a:cubicBezTo>
                    <a:pt x="540" y="36"/>
                    <a:pt x="538" y="35"/>
                    <a:pt x="537" y="34"/>
                  </a:cubicBezTo>
                  <a:moveTo>
                    <a:pt x="511" y="60"/>
                  </a:moveTo>
                  <a:cubicBezTo>
                    <a:pt x="514" y="57"/>
                    <a:pt x="515" y="53"/>
                    <a:pt x="515" y="48"/>
                  </a:cubicBezTo>
                  <a:cubicBezTo>
                    <a:pt x="515" y="16"/>
                    <a:pt x="515" y="16"/>
                    <a:pt x="515" y="16"/>
                  </a:cubicBezTo>
                  <a:cubicBezTo>
                    <a:pt x="507" y="16"/>
                    <a:pt x="507" y="16"/>
                    <a:pt x="507" y="16"/>
                  </a:cubicBezTo>
                  <a:cubicBezTo>
                    <a:pt x="507" y="48"/>
                    <a:pt x="507" y="48"/>
                    <a:pt x="507" y="48"/>
                  </a:cubicBezTo>
                  <a:cubicBezTo>
                    <a:pt x="507" y="51"/>
                    <a:pt x="506" y="54"/>
                    <a:pt x="505" y="56"/>
                  </a:cubicBezTo>
                  <a:cubicBezTo>
                    <a:pt x="503" y="57"/>
                    <a:pt x="501" y="58"/>
                    <a:pt x="498" y="58"/>
                  </a:cubicBezTo>
                  <a:cubicBezTo>
                    <a:pt x="495" y="58"/>
                    <a:pt x="493" y="57"/>
                    <a:pt x="491" y="56"/>
                  </a:cubicBezTo>
                  <a:cubicBezTo>
                    <a:pt x="489" y="54"/>
                    <a:pt x="489" y="51"/>
                    <a:pt x="489" y="48"/>
                  </a:cubicBezTo>
                  <a:cubicBezTo>
                    <a:pt x="489" y="16"/>
                    <a:pt x="489" y="16"/>
                    <a:pt x="489" y="16"/>
                  </a:cubicBezTo>
                  <a:cubicBezTo>
                    <a:pt x="480" y="16"/>
                    <a:pt x="480" y="16"/>
                    <a:pt x="480" y="16"/>
                  </a:cubicBezTo>
                  <a:cubicBezTo>
                    <a:pt x="480" y="48"/>
                    <a:pt x="480" y="48"/>
                    <a:pt x="480" y="48"/>
                  </a:cubicBezTo>
                  <a:cubicBezTo>
                    <a:pt x="480" y="53"/>
                    <a:pt x="482" y="57"/>
                    <a:pt x="485" y="60"/>
                  </a:cubicBezTo>
                  <a:cubicBezTo>
                    <a:pt x="488" y="63"/>
                    <a:pt x="493" y="65"/>
                    <a:pt x="498" y="65"/>
                  </a:cubicBezTo>
                  <a:cubicBezTo>
                    <a:pt x="503" y="65"/>
                    <a:pt x="507" y="63"/>
                    <a:pt x="511" y="60"/>
                  </a:cubicBezTo>
                  <a:moveTo>
                    <a:pt x="485" y="106"/>
                  </a:moveTo>
                  <a:cubicBezTo>
                    <a:pt x="477" y="106"/>
                    <a:pt x="477" y="106"/>
                    <a:pt x="477" y="106"/>
                  </a:cubicBezTo>
                  <a:cubicBezTo>
                    <a:pt x="477" y="153"/>
                    <a:pt x="477" y="153"/>
                    <a:pt x="477" y="153"/>
                  </a:cubicBezTo>
                  <a:cubicBezTo>
                    <a:pt x="485" y="153"/>
                    <a:pt x="485" y="153"/>
                    <a:pt x="485" y="153"/>
                  </a:cubicBezTo>
                  <a:lnTo>
                    <a:pt x="485" y="106"/>
                  </a:lnTo>
                  <a:close/>
                  <a:moveTo>
                    <a:pt x="465" y="59"/>
                  </a:moveTo>
                  <a:cubicBezTo>
                    <a:pt x="468" y="55"/>
                    <a:pt x="470" y="50"/>
                    <a:pt x="470" y="45"/>
                  </a:cubicBezTo>
                  <a:cubicBezTo>
                    <a:pt x="470" y="36"/>
                    <a:pt x="470" y="36"/>
                    <a:pt x="470" y="36"/>
                  </a:cubicBezTo>
                  <a:cubicBezTo>
                    <a:pt x="470" y="30"/>
                    <a:pt x="468" y="26"/>
                    <a:pt x="465" y="22"/>
                  </a:cubicBezTo>
                  <a:cubicBezTo>
                    <a:pt x="461" y="18"/>
                    <a:pt x="457" y="16"/>
                    <a:pt x="452" y="16"/>
                  </a:cubicBezTo>
                  <a:cubicBezTo>
                    <a:pt x="437" y="16"/>
                    <a:pt x="437" y="16"/>
                    <a:pt x="437" y="16"/>
                  </a:cubicBezTo>
                  <a:cubicBezTo>
                    <a:pt x="437" y="64"/>
                    <a:pt x="437" y="64"/>
                    <a:pt x="437" y="64"/>
                  </a:cubicBezTo>
                  <a:cubicBezTo>
                    <a:pt x="452" y="64"/>
                    <a:pt x="452" y="64"/>
                    <a:pt x="452" y="64"/>
                  </a:cubicBezTo>
                  <a:cubicBezTo>
                    <a:pt x="457" y="64"/>
                    <a:pt x="461" y="62"/>
                    <a:pt x="465" y="59"/>
                  </a:cubicBezTo>
                  <a:moveTo>
                    <a:pt x="462" y="44"/>
                  </a:moveTo>
                  <a:cubicBezTo>
                    <a:pt x="462" y="48"/>
                    <a:pt x="461" y="51"/>
                    <a:pt x="459" y="54"/>
                  </a:cubicBezTo>
                  <a:cubicBezTo>
                    <a:pt x="457" y="56"/>
                    <a:pt x="455" y="58"/>
                    <a:pt x="452" y="58"/>
                  </a:cubicBezTo>
                  <a:cubicBezTo>
                    <a:pt x="445" y="58"/>
                    <a:pt x="445" y="58"/>
                    <a:pt x="445" y="58"/>
                  </a:cubicBezTo>
                  <a:cubicBezTo>
                    <a:pt x="445" y="23"/>
                    <a:pt x="445" y="23"/>
                    <a:pt x="445" y="23"/>
                  </a:cubicBezTo>
                  <a:cubicBezTo>
                    <a:pt x="452" y="23"/>
                    <a:pt x="452" y="23"/>
                    <a:pt x="452" y="23"/>
                  </a:cubicBezTo>
                  <a:cubicBezTo>
                    <a:pt x="455" y="23"/>
                    <a:pt x="457" y="24"/>
                    <a:pt x="459" y="26"/>
                  </a:cubicBezTo>
                  <a:cubicBezTo>
                    <a:pt x="461" y="29"/>
                    <a:pt x="462" y="32"/>
                    <a:pt x="462" y="36"/>
                  </a:cubicBezTo>
                  <a:lnTo>
                    <a:pt x="462" y="44"/>
                  </a:lnTo>
                  <a:close/>
                  <a:moveTo>
                    <a:pt x="448" y="105"/>
                  </a:moveTo>
                  <a:cubicBezTo>
                    <a:pt x="444" y="105"/>
                    <a:pt x="440" y="106"/>
                    <a:pt x="437" y="109"/>
                  </a:cubicBezTo>
                  <a:cubicBezTo>
                    <a:pt x="434" y="111"/>
                    <a:pt x="433" y="114"/>
                    <a:pt x="433" y="118"/>
                  </a:cubicBezTo>
                  <a:cubicBezTo>
                    <a:pt x="433" y="122"/>
                    <a:pt x="434" y="125"/>
                    <a:pt x="436" y="127"/>
                  </a:cubicBezTo>
                  <a:cubicBezTo>
                    <a:pt x="439" y="129"/>
                    <a:pt x="442" y="131"/>
                    <a:pt x="448" y="133"/>
                  </a:cubicBezTo>
                  <a:cubicBezTo>
                    <a:pt x="451" y="134"/>
                    <a:pt x="453" y="135"/>
                    <a:pt x="455" y="136"/>
                  </a:cubicBezTo>
                  <a:cubicBezTo>
                    <a:pt x="456" y="137"/>
                    <a:pt x="456" y="139"/>
                    <a:pt x="456" y="141"/>
                  </a:cubicBezTo>
                  <a:cubicBezTo>
                    <a:pt x="456" y="143"/>
                    <a:pt x="456" y="145"/>
                    <a:pt x="454" y="146"/>
                  </a:cubicBezTo>
                  <a:cubicBezTo>
                    <a:pt x="453" y="147"/>
                    <a:pt x="451" y="148"/>
                    <a:pt x="448" y="148"/>
                  </a:cubicBezTo>
                  <a:cubicBezTo>
                    <a:pt x="446" y="148"/>
                    <a:pt x="444" y="147"/>
                    <a:pt x="442" y="146"/>
                  </a:cubicBezTo>
                  <a:cubicBezTo>
                    <a:pt x="440" y="144"/>
                    <a:pt x="440" y="142"/>
                    <a:pt x="440" y="139"/>
                  </a:cubicBezTo>
                  <a:cubicBezTo>
                    <a:pt x="432" y="139"/>
                    <a:pt x="432" y="139"/>
                    <a:pt x="432" y="139"/>
                  </a:cubicBezTo>
                  <a:cubicBezTo>
                    <a:pt x="432" y="139"/>
                    <a:pt x="432" y="139"/>
                    <a:pt x="432" y="139"/>
                  </a:cubicBezTo>
                  <a:cubicBezTo>
                    <a:pt x="431" y="144"/>
                    <a:pt x="433" y="148"/>
                    <a:pt x="436" y="150"/>
                  </a:cubicBezTo>
                  <a:cubicBezTo>
                    <a:pt x="439" y="153"/>
                    <a:pt x="443" y="154"/>
                    <a:pt x="448" y="154"/>
                  </a:cubicBezTo>
                  <a:cubicBezTo>
                    <a:pt x="453" y="154"/>
                    <a:pt x="457" y="153"/>
                    <a:pt x="460" y="150"/>
                  </a:cubicBezTo>
                  <a:cubicBezTo>
                    <a:pt x="463" y="148"/>
                    <a:pt x="465" y="145"/>
                    <a:pt x="465" y="141"/>
                  </a:cubicBezTo>
                  <a:cubicBezTo>
                    <a:pt x="465" y="137"/>
                    <a:pt x="464" y="134"/>
                    <a:pt x="461" y="132"/>
                  </a:cubicBezTo>
                  <a:cubicBezTo>
                    <a:pt x="459" y="130"/>
                    <a:pt x="455" y="128"/>
                    <a:pt x="450" y="126"/>
                  </a:cubicBezTo>
                  <a:cubicBezTo>
                    <a:pt x="446" y="125"/>
                    <a:pt x="444" y="124"/>
                    <a:pt x="443" y="123"/>
                  </a:cubicBezTo>
                  <a:cubicBezTo>
                    <a:pt x="442" y="122"/>
                    <a:pt x="441" y="120"/>
                    <a:pt x="441" y="118"/>
                  </a:cubicBezTo>
                  <a:cubicBezTo>
                    <a:pt x="441" y="116"/>
                    <a:pt x="442" y="115"/>
                    <a:pt x="443" y="113"/>
                  </a:cubicBezTo>
                  <a:cubicBezTo>
                    <a:pt x="444" y="112"/>
                    <a:pt x="446" y="111"/>
                    <a:pt x="448" y="111"/>
                  </a:cubicBezTo>
                  <a:cubicBezTo>
                    <a:pt x="451" y="111"/>
                    <a:pt x="453" y="112"/>
                    <a:pt x="454" y="114"/>
                  </a:cubicBezTo>
                  <a:cubicBezTo>
                    <a:pt x="455" y="115"/>
                    <a:pt x="456" y="117"/>
                    <a:pt x="456" y="120"/>
                  </a:cubicBezTo>
                  <a:cubicBezTo>
                    <a:pt x="464" y="120"/>
                    <a:pt x="464" y="120"/>
                    <a:pt x="464" y="120"/>
                  </a:cubicBezTo>
                  <a:cubicBezTo>
                    <a:pt x="464" y="119"/>
                    <a:pt x="464" y="119"/>
                    <a:pt x="464" y="119"/>
                  </a:cubicBezTo>
                  <a:cubicBezTo>
                    <a:pt x="464" y="115"/>
                    <a:pt x="463" y="111"/>
                    <a:pt x="460" y="109"/>
                  </a:cubicBezTo>
                  <a:cubicBezTo>
                    <a:pt x="457" y="106"/>
                    <a:pt x="453" y="105"/>
                    <a:pt x="448" y="105"/>
                  </a:cubicBezTo>
                  <a:moveTo>
                    <a:pt x="414" y="112"/>
                  </a:moveTo>
                  <a:cubicBezTo>
                    <a:pt x="426" y="112"/>
                    <a:pt x="426" y="112"/>
                    <a:pt x="426" y="112"/>
                  </a:cubicBezTo>
                  <a:cubicBezTo>
                    <a:pt x="426" y="106"/>
                    <a:pt x="426" y="106"/>
                    <a:pt x="426" y="106"/>
                  </a:cubicBezTo>
                  <a:cubicBezTo>
                    <a:pt x="394" y="106"/>
                    <a:pt x="394" y="106"/>
                    <a:pt x="394" y="106"/>
                  </a:cubicBezTo>
                  <a:cubicBezTo>
                    <a:pt x="394" y="112"/>
                    <a:pt x="394" y="112"/>
                    <a:pt x="394" y="112"/>
                  </a:cubicBezTo>
                  <a:cubicBezTo>
                    <a:pt x="406" y="112"/>
                    <a:pt x="406" y="112"/>
                    <a:pt x="406" y="112"/>
                  </a:cubicBezTo>
                  <a:cubicBezTo>
                    <a:pt x="406" y="153"/>
                    <a:pt x="406" y="153"/>
                    <a:pt x="406" y="153"/>
                  </a:cubicBezTo>
                  <a:cubicBezTo>
                    <a:pt x="414" y="153"/>
                    <a:pt x="414" y="153"/>
                    <a:pt x="414" y="153"/>
                  </a:cubicBezTo>
                  <a:lnTo>
                    <a:pt x="414" y="112"/>
                  </a:lnTo>
                  <a:close/>
                  <a:moveTo>
                    <a:pt x="416" y="64"/>
                  </a:moveTo>
                  <a:cubicBezTo>
                    <a:pt x="425" y="64"/>
                    <a:pt x="425" y="64"/>
                    <a:pt x="425" y="64"/>
                  </a:cubicBezTo>
                  <a:cubicBezTo>
                    <a:pt x="425" y="16"/>
                    <a:pt x="425" y="16"/>
                    <a:pt x="425" y="16"/>
                  </a:cubicBezTo>
                  <a:cubicBezTo>
                    <a:pt x="416" y="16"/>
                    <a:pt x="416" y="16"/>
                    <a:pt x="416" y="16"/>
                  </a:cubicBezTo>
                  <a:cubicBezTo>
                    <a:pt x="416" y="49"/>
                    <a:pt x="416" y="49"/>
                    <a:pt x="416" y="49"/>
                  </a:cubicBezTo>
                  <a:cubicBezTo>
                    <a:pt x="416" y="49"/>
                    <a:pt x="416" y="49"/>
                    <a:pt x="416" y="49"/>
                  </a:cubicBezTo>
                  <a:cubicBezTo>
                    <a:pt x="398" y="16"/>
                    <a:pt x="398" y="16"/>
                    <a:pt x="398" y="16"/>
                  </a:cubicBezTo>
                  <a:cubicBezTo>
                    <a:pt x="390" y="16"/>
                    <a:pt x="390" y="16"/>
                    <a:pt x="390" y="16"/>
                  </a:cubicBezTo>
                  <a:cubicBezTo>
                    <a:pt x="390" y="64"/>
                    <a:pt x="390" y="64"/>
                    <a:pt x="390" y="64"/>
                  </a:cubicBezTo>
                  <a:cubicBezTo>
                    <a:pt x="398" y="64"/>
                    <a:pt x="398" y="64"/>
                    <a:pt x="398" y="64"/>
                  </a:cubicBezTo>
                  <a:cubicBezTo>
                    <a:pt x="398" y="31"/>
                    <a:pt x="398" y="31"/>
                    <a:pt x="398" y="31"/>
                  </a:cubicBezTo>
                  <a:cubicBezTo>
                    <a:pt x="398" y="31"/>
                    <a:pt x="398" y="31"/>
                    <a:pt x="398" y="31"/>
                  </a:cubicBezTo>
                  <a:lnTo>
                    <a:pt x="416" y="64"/>
                  </a:lnTo>
                  <a:close/>
                  <a:moveTo>
                    <a:pt x="373" y="64"/>
                  </a:moveTo>
                  <a:cubicBezTo>
                    <a:pt x="381" y="64"/>
                    <a:pt x="381" y="64"/>
                    <a:pt x="381" y="64"/>
                  </a:cubicBezTo>
                  <a:cubicBezTo>
                    <a:pt x="366" y="16"/>
                    <a:pt x="366" y="16"/>
                    <a:pt x="366" y="16"/>
                  </a:cubicBezTo>
                  <a:cubicBezTo>
                    <a:pt x="357" y="16"/>
                    <a:pt x="357" y="16"/>
                    <a:pt x="357" y="16"/>
                  </a:cubicBezTo>
                  <a:cubicBezTo>
                    <a:pt x="341" y="64"/>
                    <a:pt x="341" y="64"/>
                    <a:pt x="341" y="64"/>
                  </a:cubicBezTo>
                  <a:cubicBezTo>
                    <a:pt x="350" y="64"/>
                    <a:pt x="350" y="64"/>
                    <a:pt x="350" y="64"/>
                  </a:cubicBezTo>
                  <a:cubicBezTo>
                    <a:pt x="353" y="53"/>
                    <a:pt x="353" y="53"/>
                    <a:pt x="353" y="53"/>
                  </a:cubicBezTo>
                  <a:cubicBezTo>
                    <a:pt x="369" y="53"/>
                    <a:pt x="369" y="53"/>
                    <a:pt x="369" y="53"/>
                  </a:cubicBezTo>
                  <a:lnTo>
                    <a:pt x="373" y="64"/>
                  </a:lnTo>
                  <a:close/>
                  <a:moveTo>
                    <a:pt x="367" y="47"/>
                  </a:moveTo>
                  <a:cubicBezTo>
                    <a:pt x="355" y="47"/>
                    <a:pt x="355" y="47"/>
                    <a:pt x="355" y="47"/>
                  </a:cubicBezTo>
                  <a:cubicBezTo>
                    <a:pt x="361" y="28"/>
                    <a:pt x="361" y="28"/>
                    <a:pt x="361" y="28"/>
                  </a:cubicBezTo>
                  <a:cubicBezTo>
                    <a:pt x="361" y="28"/>
                    <a:pt x="361" y="28"/>
                    <a:pt x="361" y="28"/>
                  </a:cubicBezTo>
                  <a:lnTo>
                    <a:pt x="367" y="47"/>
                  </a:lnTo>
                  <a:close/>
                  <a:moveTo>
                    <a:pt x="344" y="106"/>
                  </a:moveTo>
                  <a:cubicBezTo>
                    <a:pt x="333" y="106"/>
                    <a:pt x="333" y="106"/>
                    <a:pt x="333" y="106"/>
                  </a:cubicBezTo>
                  <a:cubicBezTo>
                    <a:pt x="322" y="143"/>
                    <a:pt x="322" y="143"/>
                    <a:pt x="322" y="143"/>
                  </a:cubicBezTo>
                  <a:cubicBezTo>
                    <a:pt x="322" y="143"/>
                    <a:pt x="322" y="143"/>
                    <a:pt x="322" y="143"/>
                  </a:cubicBezTo>
                  <a:cubicBezTo>
                    <a:pt x="311" y="106"/>
                    <a:pt x="311" y="106"/>
                    <a:pt x="311" y="106"/>
                  </a:cubicBezTo>
                  <a:cubicBezTo>
                    <a:pt x="301" y="106"/>
                    <a:pt x="301" y="106"/>
                    <a:pt x="301" y="106"/>
                  </a:cubicBezTo>
                  <a:cubicBezTo>
                    <a:pt x="301" y="153"/>
                    <a:pt x="301" y="153"/>
                    <a:pt x="301" y="153"/>
                  </a:cubicBezTo>
                  <a:cubicBezTo>
                    <a:pt x="309" y="153"/>
                    <a:pt x="309" y="153"/>
                    <a:pt x="309" y="153"/>
                  </a:cubicBezTo>
                  <a:cubicBezTo>
                    <a:pt x="309" y="122"/>
                    <a:pt x="309" y="122"/>
                    <a:pt x="309" y="122"/>
                  </a:cubicBezTo>
                  <a:cubicBezTo>
                    <a:pt x="309" y="122"/>
                    <a:pt x="309" y="122"/>
                    <a:pt x="309" y="122"/>
                  </a:cubicBezTo>
                  <a:cubicBezTo>
                    <a:pt x="319" y="153"/>
                    <a:pt x="319" y="153"/>
                    <a:pt x="319" y="153"/>
                  </a:cubicBezTo>
                  <a:cubicBezTo>
                    <a:pt x="325" y="153"/>
                    <a:pt x="325" y="153"/>
                    <a:pt x="325" y="153"/>
                  </a:cubicBezTo>
                  <a:cubicBezTo>
                    <a:pt x="335" y="122"/>
                    <a:pt x="335" y="122"/>
                    <a:pt x="335" y="122"/>
                  </a:cubicBezTo>
                  <a:cubicBezTo>
                    <a:pt x="335" y="122"/>
                    <a:pt x="335" y="122"/>
                    <a:pt x="335" y="122"/>
                  </a:cubicBezTo>
                  <a:cubicBezTo>
                    <a:pt x="335" y="153"/>
                    <a:pt x="335" y="153"/>
                    <a:pt x="335" y="153"/>
                  </a:cubicBezTo>
                  <a:cubicBezTo>
                    <a:pt x="344" y="153"/>
                    <a:pt x="344" y="153"/>
                    <a:pt x="344" y="153"/>
                  </a:cubicBezTo>
                  <a:lnTo>
                    <a:pt x="344" y="106"/>
                  </a:lnTo>
                  <a:close/>
                  <a:moveTo>
                    <a:pt x="329" y="61"/>
                  </a:moveTo>
                  <a:cubicBezTo>
                    <a:pt x="332" y="58"/>
                    <a:pt x="333" y="54"/>
                    <a:pt x="333" y="49"/>
                  </a:cubicBezTo>
                  <a:cubicBezTo>
                    <a:pt x="333" y="16"/>
                    <a:pt x="333" y="16"/>
                    <a:pt x="333" y="16"/>
                  </a:cubicBezTo>
                  <a:cubicBezTo>
                    <a:pt x="325" y="16"/>
                    <a:pt x="325" y="16"/>
                    <a:pt x="325" y="16"/>
                  </a:cubicBezTo>
                  <a:cubicBezTo>
                    <a:pt x="325" y="49"/>
                    <a:pt x="325" y="49"/>
                    <a:pt x="325" y="49"/>
                  </a:cubicBezTo>
                  <a:cubicBezTo>
                    <a:pt x="325" y="52"/>
                    <a:pt x="324" y="54"/>
                    <a:pt x="323" y="56"/>
                  </a:cubicBezTo>
                  <a:cubicBezTo>
                    <a:pt x="322" y="58"/>
                    <a:pt x="320" y="58"/>
                    <a:pt x="318" y="58"/>
                  </a:cubicBezTo>
                  <a:cubicBezTo>
                    <a:pt x="316" y="58"/>
                    <a:pt x="315" y="58"/>
                    <a:pt x="313" y="56"/>
                  </a:cubicBezTo>
                  <a:cubicBezTo>
                    <a:pt x="312" y="55"/>
                    <a:pt x="312" y="53"/>
                    <a:pt x="312" y="50"/>
                  </a:cubicBezTo>
                  <a:cubicBezTo>
                    <a:pt x="304" y="50"/>
                    <a:pt x="304" y="50"/>
                    <a:pt x="304" y="50"/>
                  </a:cubicBezTo>
                  <a:cubicBezTo>
                    <a:pt x="303" y="50"/>
                    <a:pt x="303" y="50"/>
                    <a:pt x="303" y="50"/>
                  </a:cubicBezTo>
                  <a:cubicBezTo>
                    <a:pt x="303" y="55"/>
                    <a:pt x="305" y="59"/>
                    <a:pt x="307" y="61"/>
                  </a:cubicBezTo>
                  <a:cubicBezTo>
                    <a:pt x="310" y="63"/>
                    <a:pt x="314" y="65"/>
                    <a:pt x="318" y="65"/>
                  </a:cubicBezTo>
                  <a:cubicBezTo>
                    <a:pt x="323" y="65"/>
                    <a:pt x="326" y="63"/>
                    <a:pt x="329" y="61"/>
                  </a:cubicBezTo>
                  <a:moveTo>
                    <a:pt x="290" y="64"/>
                  </a:moveTo>
                  <a:cubicBezTo>
                    <a:pt x="298" y="64"/>
                    <a:pt x="298" y="64"/>
                    <a:pt x="298" y="64"/>
                  </a:cubicBezTo>
                  <a:cubicBezTo>
                    <a:pt x="283" y="16"/>
                    <a:pt x="283" y="16"/>
                    <a:pt x="283" y="16"/>
                  </a:cubicBezTo>
                  <a:cubicBezTo>
                    <a:pt x="274" y="16"/>
                    <a:pt x="274" y="16"/>
                    <a:pt x="274" y="16"/>
                  </a:cubicBezTo>
                  <a:cubicBezTo>
                    <a:pt x="258" y="64"/>
                    <a:pt x="258" y="64"/>
                    <a:pt x="258" y="64"/>
                  </a:cubicBezTo>
                  <a:cubicBezTo>
                    <a:pt x="267" y="64"/>
                    <a:pt x="267" y="64"/>
                    <a:pt x="267" y="64"/>
                  </a:cubicBezTo>
                  <a:cubicBezTo>
                    <a:pt x="270" y="53"/>
                    <a:pt x="270" y="53"/>
                    <a:pt x="270" y="53"/>
                  </a:cubicBezTo>
                  <a:cubicBezTo>
                    <a:pt x="286" y="53"/>
                    <a:pt x="286" y="53"/>
                    <a:pt x="286" y="53"/>
                  </a:cubicBezTo>
                  <a:lnTo>
                    <a:pt x="290" y="64"/>
                  </a:lnTo>
                  <a:close/>
                  <a:moveTo>
                    <a:pt x="284" y="47"/>
                  </a:moveTo>
                  <a:cubicBezTo>
                    <a:pt x="272" y="47"/>
                    <a:pt x="272" y="47"/>
                    <a:pt x="272" y="47"/>
                  </a:cubicBezTo>
                  <a:cubicBezTo>
                    <a:pt x="278" y="28"/>
                    <a:pt x="278" y="28"/>
                    <a:pt x="278" y="28"/>
                  </a:cubicBezTo>
                  <a:cubicBezTo>
                    <a:pt x="278" y="28"/>
                    <a:pt x="278" y="28"/>
                    <a:pt x="278" y="28"/>
                  </a:cubicBezTo>
                  <a:lnTo>
                    <a:pt x="284" y="47"/>
                  </a:lnTo>
                  <a:close/>
                  <a:moveTo>
                    <a:pt x="273" y="106"/>
                  </a:moveTo>
                  <a:cubicBezTo>
                    <a:pt x="257" y="106"/>
                    <a:pt x="257" y="106"/>
                    <a:pt x="257" y="106"/>
                  </a:cubicBezTo>
                  <a:cubicBezTo>
                    <a:pt x="257" y="153"/>
                    <a:pt x="257" y="153"/>
                    <a:pt x="257" y="153"/>
                  </a:cubicBezTo>
                  <a:cubicBezTo>
                    <a:pt x="265" y="153"/>
                    <a:pt x="265" y="153"/>
                    <a:pt x="265" y="153"/>
                  </a:cubicBezTo>
                  <a:cubicBezTo>
                    <a:pt x="265" y="134"/>
                    <a:pt x="265" y="134"/>
                    <a:pt x="265" y="134"/>
                  </a:cubicBezTo>
                  <a:cubicBezTo>
                    <a:pt x="274" y="134"/>
                    <a:pt x="274" y="134"/>
                    <a:pt x="274" y="134"/>
                  </a:cubicBezTo>
                  <a:cubicBezTo>
                    <a:pt x="276" y="134"/>
                    <a:pt x="277" y="135"/>
                    <a:pt x="279" y="136"/>
                  </a:cubicBezTo>
                  <a:cubicBezTo>
                    <a:pt x="280" y="137"/>
                    <a:pt x="280" y="139"/>
                    <a:pt x="280" y="142"/>
                  </a:cubicBezTo>
                  <a:cubicBezTo>
                    <a:pt x="280" y="146"/>
                    <a:pt x="280" y="146"/>
                    <a:pt x="280" y="146"/>
                  </a:cubicBezTo>
                  <a:cubicBezTo>
                    <a:pt x="280" y="148"/>
                    <a:pt x="280" y="149"/>
                    <a:pt x="280" y="150"/>
                  </a:cubicBezTo>
                  <a:cubicBezTo>
                    <a:pt x="280" y="152"/>
                    <a:pt x="281" y="153"/>
                    <a:pt x="281" y="153"/>
                  </a:cubicBezTo>
                  <a:cubicBezTo>
                    <a:pt x="289" y="153"/>
                    <a:pt x="289" y="153"/>
                    <a:pt x="289" y="153"/>
                  </a:cubicBezTo>
                  <a:cubicBezTo>
                    <a:pt x="289" y="153"/>
                    <a:pt x="289" y="153"/>
                    <a:pt x="289" y="153"/>
                  </a:cubicBezTo>
                  <a:cubicBezTo>
                    <a:pt x="289" y="152"/>
                    <a:pt x="289" y="151"/>
                    <a:pt x="289" y="150"/>
                  </a:cubicBezTo>
                  <a:cubicBezTo>
                    <a:pt x="289" y="149"/>
                    <a:pt x="289" y="147"/>
                    <a:pt x="289" y="146"/>
                  </a:cubicBezTo>
                  <a:cubicBezTo>
                    <a:pt x="289" y="142"/>
                    <a:pt x="289" y="142"/>
                    <a:pt x="289" y="142"/>
                  </a:cubicBezTo>
                  <a:cubicBezTo>
                    <a:pt x="289" y="139"/>
                    <a:pt x="288" y="137"/>
                    <a:pt x="287" y="135"/>
                  </a:cubicBezTo>
                  <a:cubicBezTo>
                    <a:pt x="286" y="133"/>
                    <a:pt x="284" y="131"/>
                    <a:pt x="281" y="131"/>
                  </a:cubicBezTo>
                  <a:cubicBezTo>
                    <a:pt x="284" y="130"/>
                    <a:pt x="285" y="128"/>
                    <a:pt x="287" y="126"/>
                  </a:cubicBezTo>
                  <a:cubicBezTo>
                    <a:pt x="288" y="124"/>
                    <a:pt x="288" y="122"/>
                    <a:pt x="288" y="120"/>
                  </a:cubicBezTo>
                  <a:cubicBezTo>
                    <a:pt x="288" y="115"/>
                    <a:pt x="287" y="112"/>
                    <a:pt x="284" y="109"/>
                  </a:cubicBezTo>
                  <a:cubicBezTo>
                    <a:pt x="281" y="107"/>
                    <a:pt x="278" y="106"/>
                    <a:pt x="273" y="106"/>
                  </a:cubicBezTo>
                  <a:moveTo>
                    <a:pt x="265" y="112"/>
                  </a:moveTo>
                  <a:cubicBezTo>
                    <a:pt x="273" y="112"/>
                    <a:pt x="273" y="112"/>
                    <a:pt x="273" y="112"/>
                  </a:cubicBezTo>
                  <a:cubicBezTo>
                    <a:pt x="275" y="112"/>
                    <a:pt x="277" y="113"/>
                    <a:pt x="278" y="114"/>
                  </a:cubicBezTo>
                  <a:cubicBezTo>
                    <a:pt x="279" y="116"/>
                    <a:pt x="280" y="118"/>
                    <a:pt x="280" y="120"/>
                  </a:cubicBezTo>
                  <a:cubicBezTo>
                    <a:pt x="280" y="122"/>
                    <a:pt x="279" y="124"/>
                    <a:pt x="278" y="126"/>
                  </a:cubicBezTo>
                  <a:cubicBezTo>
                    <a:pt x="277" y="127"/>
                    <a:pt x="275" y="128"/>
                    <a:pt x="273" y="128"/>
                  </a:cubicBezTo>
                  <a:cubicBezTo>
                    <a:pt x="265" y="128"/>
                    <a:pt x="265" y="128"/>
                    <a:pt x="265" y="128"/>
                  </a:cubicBezTo>
                  <a:lnTo>
                    <a:pt x="265" y="112"/>
                  </a:lnTo>
                  <a:close/>
                  <a:moveTo>
                    <a:pt x="241" y="64"/>
                  </a:moveTo>
                  <a:cubicBezTo>
                    <a:pt x="250" y="64"/>
                    <a:pt x="250" y="64"/>
                    <a:pt x="250" y="64"/>
                  </a:cubicBezTo>
                  <a:cubicBezTo>
                    <a:pt x="250" y="16"/>
                    <a:pt x="250" y="16"/>
                    <a:pt x="250" y="16"/>
                  </a:cubicBezTo>
                  <a:cubicBezTo>
                    <a:pt x="239" y="16"/>
                    <a:pt x="239" y="16"/>
                    <a:pt x="239" y="16"/>
                  </a:cubicBezTo>
                  <a:cubicBezTo>
                    <a:pt x="228" y="54"/>
                    <a:pt x="228" y="54"/>
                    <a:pt x="228" y="54"/>
                  </a:cubicBezTo>
                  <a:cubicBezTo>
                    <a:pt x="228" y="54"/>
                    <a:pt x="228" y="54"/>
                    <a:pt x="228" y="54"/>
                  </a:cubicBezTo>
                  <a:cubicBezTo>
                    <a:pt x="217" y="16"/>
                    <a:pt x="217" y="16"/>
                    <a:pt x="217" y="16"/>
                  </a:cubicBezTo>
                  <a:cubicBezTo>
                    <a:pt x="207" y="16"/>
                    <a:pt x="207" y="16"/>
                    <a:pt x="207" y="16"/>
                  </a:cubicBezTo>
                  <a:cubicBezTo>
                    <a:pt x="207" y="64"/>
                    <a:pt x="207" y="64"/>
                    <a:pt x="207" y="64"/>
                  </a:cubicBezTo>
                  <a:cubicBezTo>
                    <a:pt x="215" y="64"/>
                    <a:pt x="215" y="64"/>
                    <a:pt x="215" y="64"/>
                  </a:cubicBezTo>
                  <a:cubicBezTo>
                    <a:pt x="215" y="33"/>
                    <a:pt x="215" y="33"/>
                    <a:pt x="215" y="33"/>
                  </a:cubicBezTo>
                  <a:cubicBezTo>
                    <a:pt x="215" y="33"/>
                    <a:pt x="215" y="33"/>
                    <a:pt x="215" y="33"/>
                  </a:cubicBezTo>
                  <a:cubicBezTo>
                    <a:pt x="225" y="64"/>
                    <a:pt x="225" y="64"/>
                    <a:pt x="225" y="64"/>
                  </a:cubicBezTo>
                  <a:cubicBezTo>
                    <a:pt x="231" y="64"/>
                    <a:pt x="231" y="64"/>
                    <a:pt x="231" y="64"/>
                  </a:cubicBezTo>
                  <a:cubicBezTo>
                    <a:pt x="241" y="33"/>
                    <a:pt x="241" y="33"/>
                    <a:pt x="241" y="33"/>
                  </a:cubicBezTo>
                  <a:cubicBezTo>
                    <a:pt x="241" y="33"/>
                    <a:pt x="241" y="33"/>
                    <a:pt x="241" y="33"/>
                  </a:cubicBezTo>
                  <a:lnTo>
                    <a:pt x="241" y="64"/>
                  </a:lnTo>
                  <a:close/>
                  <a:moveTo>
                    <a:pt x="185" y="112"/>
                  </a:moveTo>
                  <a:cubicBezTo>
                    <a:pt x="206" y="112"/>
                    <a:pt x="206" y="112"/>
                    <a:pt x="206" y="112"/>
                  </a:cubicBezTo>
                  <a:cubicBezTo>
                    <a:pt x="206" y="106"/>
                    <a:pt x="206" y="106"/>
                    <a:pt x="206" y="106"/>
                  </a:cubicBezTo>
                  <a:cubicBezTo>
                    <a:pt x="177" y="106"/>
                    <a:pt x="177" y="106"/>
                    <a:pt x="177" y="106"/>
                  </a:cubicBezTo>
                  <a:cubicBezTo>
                    <a:pt x="177" y="153"/>
                    <a:pt x="177" y="153"/>
                    <a:pt x="177" y="153"/>
                  </a:cubicBezTo>
                  <a:cubicBezTo>
                    <a:pt x="185" y="153"/>
                    <a:pt x="185" y="153"/>
                    <a:pt x="185" y="153"/>
                  </a:cubicBezTo>
                  <a:cubicBezTo>
                    <a:pt x="185" y="133"/>
                    <a:pt x="185" y="133"/>
                    <a:pt x="185" y="133"/>
                  </a:cubicBezTo>
                  <a:cubicBezTo>
                    <a:pt x="203" y="133"/>
                    <a:pt x="203" y="133"/>
                    <a:pt x="203" y="133"/>
                  </a:cubicBezTo>
                  <a:cubicBezTo>
                    <a:pt x="203" y="126"/>
                    <a:pt x="203" y="126"/>
                    <a:pt x="203" y="126"/>
                  </a:cubicBezTo>
                  <a:cubicBezTo>
                    <a:pt x="185" y="126"/>
                    <a:pt x="185" y="126"/>
                    <a:pt x="185" y="126"/>
                  </a:cubicBezTo>
                  <a:lnTo>
                    <a:pt x="185" y="112"/>
                  </a:lnTo>
                  <a:close/>
                  <a:moveTo>
                    <a:pt x="190" y="60"/>
                  </a:moveTo>
                  <a:cubicBezTo>
                    <a:pt x="193" y="57"/>
                    <a:pt x="195" y="53"/>
                    <a:pt x="195" y="48"/>
                  </a:cubicBezTo>
                  <a:cubicBezTo>
                    <a:pt x="195" y="16"/>
                    <a:pt x="195" y="16"/>
                    <a:pt x="195" y="16"/>
                  </a:cubicBezTo>
                  <a:cubicBezTo>
                    <a:pt x="186" y="16"/>
                    <a:pt x="186" y="16"/>
                    <a:pt x="186" y="16"/>
                  </a:cubicBezTo>
                  <a:cubicBezTo>
                    <a:pt x="186" y="48"/>
                    <a:pt x="186" y="48"/>
                    <a:pt x="186" y="48"/>
                  </a:cubicBezTo>
                  <a:cubicBezTo>
                    <a:pt x="186" y="51"/>
                    <a:pt x="186" y="54"/>
                    <a:pt x="184" y="56"/>
                  </a:cubicBezTo>
                  <a:cubicBezTo>
                    <a:pt x="182" y="57"/>
                    <a:pt x="180" y="58"/>
                    <a:pt x="177" y="58"/>
                  </a:cubicBezTo>
                  <a:cubicBezTo>
                    <a:pt x="174" y="58"/>
                    <a:pt x="172" y="57"/>
                    <a:pt x="170" y="56"/>
                  </a:cubicBezTo>
                  <a:cubicBezTo>
                    <a:pt x="169" y="54"/>
                    <a:pt x="168" y="51"/>
                    <a:pt x="168" y="48"/>
                  </a:cubicBezTo>
                  <a:cubicBezTo>
                    <a:pt x="168" y="16"/>
                    <a:pt x="168" y="16"/>
                    <a:pt x="168" y="16"/>
                  </a:cubicBezTo>
                  <a:cubicBezTo>
                    <a:pt x="159" y="16"/>
                    <a:pt x="159" y="16"/>
                    <a:pt x="159" y="16"/>
                  </a:cubicBezTo>
                  <a:cubicBezTo>
                    <a:pt x="159" y="48"/>
                    <a:pt x="159" y="48"/>
                    <a:pt x="159" y="48"/>
                  </a:cubicBezTo>
                  <a:cubicBezTo>
                    <a:pt x="159" y="53"/>
                    <a:pt x="161" y="57"/>
                    <a:pt x="164" y="60"/>
                  </a:cubicBezTo>
                  <a:cubicBezTo>
                    <a:pt x="168" y="63"/>
                    <a:pt x="172" y="65"/>
                    <a:pt x="177" y="65"/>
                  </a:cubicBezTo>
                  <a:cubicBezTo>
                    <a:pt x="182" y="65"/>
                    <a:pt x="187" y="63"/>
                    <a:pt x="190" y="60"/>
                  </a:cubicBezTo>
                  <a:moveTo>
                    <a:pt x="156" y="106"/>
                  </a:moveTo>
                  <a:cubicBezTo>
                    <a:pt x="156" y="139"/>
                    <a:pt x="156" y="139"/>
                    <a:pt x="156" y="139"/>
                  </a:cubicBezTo>
                  <a:cubicBezTo>
                    <a:pt x="155" y="139"/>
                    <a:pt x="155" y="139"/>
                    <a:pt x="155" y="139"/>
                  </a:cubicBezTo>
                  <a:cubicBezTo>
                    <a:pt x="137" y="106"/>
                    <a:pt x="137" y="106"/>
                    <a:pt x="137" y="106"/>
                  </a:cubicBezTo>
                  <a:cubicBezTo>
                    <a:pt x="129" y="106"/>
                    <a:pt x="129" y="106"/>
                    <a:pt x="129" y="106"/>
                  </a:cubicBezTo>
                  <a:cubicBezTo>
                    <a:pt x="129" y="153"/>
                    <a:pt x="129" y="153"/>
                    <a:pt x="129" y="153"/>
                  </a:cubicBezTo>
                  <a:cubicBezTo>
                    <a:pt x="137" y="153"/>
                    <a:pt x="137" y="153"/>
                    <a:pt x="137" y="153"/>
                  </a:cubicBezTo>
                  <a:cubicBezTo>
                    <a:pt x="137" y="120"/>
                    <a:pt x="137" y="120"/>
                    <a:pt x="137" y="120"/>
                  </a:cubicBezTo>
                  <a:cubicBezTo>
                    <a:pt x="137" y="120"/>
                    <a:pt x="137" y="120"/>
                    <a:pt x="137" y="120"/>
                  </a:cubicBezTo>
                  <a:cubicBezTo>
                    <a:pt x="156" y="153"/>
                    <a:pt x="156" y="153"/>
                    <a:pt x="156" y="153"/>
                  </a:cubicBezTo>
                  <a:cubicBezTo>
                    <a:pt x="164" y="153"/>
                    <a:pt x="164" y="153"/>
                    <a:pt x="164" y="153"/>
                  </a:cubicBezTo>
                  <a:cubicBezTo>
                    <a:pt x="164" y="106"/>
                    <a:pt x="164" y="106"/>
                    <a:pt x="164" y="106"/>
                  </a:cubicBezTo>
                  <a:lnTo>
                    <a:pt x="156" y="106"/>
                  </a:lnTo>
                  <a:close/>
                  <a:moveTo>
                    <a:pt x="128" y="64"/>
                  </a:moveTo>
                  <a:cubicBezTo>
                    <a:pt x="153" y="64"/>
                    <a:pt x="153" y="64"/>
                    <a:pt x="153" y="64"/>
                  </a:cubicBezTo>
                  <a:cubicBezTo>
                    <a:pt x="153" y="58"/>
                    <a:pt x="153" y="58"/>
                    <a:pt x="153" y="58"/>
                  </a:cubicBezTo>
                  <a:cubicBezTo>
                    <a:pt x="136" y="58"/>
                    <a:pt x="136" y="58"/>
                    <a:pt x="136" y="58"/>
                  </a:cubicBezTo>
                  <a:cubicBezTo>
                    <a:pt x="136" y="16"/>
                    <a:pt x="136" y="16"/>
                    <a:pt x="136" y="16"/>
                  </a:cubicBezTo>
                  <a:cubicBezTo>
                    <a:pt x="128" y="16"/>
                    <a:pt x="128" y="16"/>
                    <a:pt x="128" y="16"/>
                  </a:cubicBezTo>
                  <a:lnTo>
                    <a:pt x="128" y="64"/>
                  </a:lnTo>
                  <a:close/>
                  <a:moveTo>
                    <a:pt x="92" y="64"/>
                  </a:moveTo>
                  <a:cubicBezTo>
                    <a:pt x="118" y="64"/>
                    <a:pt x="118" y="64"/>
                    <a:pt x="118" y="64"/>
                  </a:cubicBezTo>
                  <a:cubicBezTo>
                    <a:pt x="118" y="58"/>
                    <a:pt x="118" y="58"/>
                    <a:pt x="118" y="58"/>
                  </a:cubicBezTo>
                  <a:cubicBezTo>
                    <a:pt x="101" y="58"/>
                    <a:pt x="101" y="58"/>
                    <a:pt x="101" y="58"/>
                  </a:cubicBezTo>
                  <a:cubicBezTo>
                    <a:pt x="101" y="16"/>
                    <a:pt x="101" y="16"/>
                    <a:pt x="101" y="16"/>
                  </a:cubicBezTo>
                  <a:cubicBezTo>
                    <a:pt x="92" y="16"/>
                    <a:pt x="92" y="16"/>
                    <a:pt x="92" y="16"/>
                  </a:cubicBezTo>
                  <a:lnTo>
                    <a:pt x="92" y="64"/>
                  </a:lnTo>
                  <a:close/>
                  <a:moveTo>
                    <a:pt x="77" y="59"/>
                  </a:moveTo>
                  <a:cubicBezTo>
                    <a:pt x="80" y="56"/>
                    <a:pt x="82" y="51"/>
                    <a:pt x="82" y="45"/>
                  </a:cubicBezTo>
                  <a:cubicBezTo>
                    <a:pt x="82" y="35"/>
                    <a:pt x="82" y="35"/>
                    <a:pt x="82" y="35"/>
                  </a:cubicBezTo>
                  <a:cubicBezTo>
                    <a:pt x="82" y="29"/>
                    <a:pt x="80" y="25"/>
                    <a:pt x="77" y="21"/>
                  </a:cubicBezTo>
                  <a:cubicBezTo>
                    <a:pt x="73" y="18"/>
                    <a:pt x="69" y="16"/>
                    <a:pt x="64" y="16"/>
                  </a:cubicBezTo>
                  <a:cubicBezTo>
                    <a:pt x="59" y="16"/>
                    <a:pt x="54" y="18"/>
                    <a:pt x="51" y="21"/>
                  </a:cubicBezTo>
                  <a:cubicBezTo>
                    <a:pt x="48" y="25"/>
                    <a:pt x="46" y="29"/>
                    <a:pt x="46" y="35"/>
                  </a:cubicBezTo>
                  <a:cubicBezTo>
                    <a:pt x="46" y="45"/>
                    <a:pt x="46" y="45"/>
                    <a:pt x="46" y="45"/>
                  </a:cubicBezTo>
                  <a:cubicBezTo>
                    <a:pt x="46" y="51"/>
                    <a:pt x="48" y="56"/>
                    <a:pt x="51" y="59"/>
                  </a:cubicBezTo>
                  <a:cubicBezTo>
                    <a:pt x="55" y="63"/>
                    <a:pt x="59" y="65"/>
                    <a:pt x="64" y="65"/>
                  </a:cubicBezTo>
                  <a:cubicBezTo>
                    <a:pt x="69" y="65"/>
                    <a:pt x="73" y="63"/>
                    <a:pt x="77" y="59"/>
                  </a:cubicBezTo>
                  <a:moveTo>
                    <a:pt x="73" y="45"/>
                  </a:moveTo>
                  <a:cubicBezTo>
                    <a:pt x="73" y="49"/>
                    <a:pt x="72" y="53"/>
                    <a:pt x="71" y="55"/>
                  </a:cubicBezTo>
                  <a:cubicBezTo>
                    <a:pt x="69" y="57"/>
                    <a:pt x="67" y="58"/>
                    <a:pt x="64" y="58"/>
                  </a:cubicBezTo>
                  <a:cubicBezTo>
                    <a:pt x="61" y="58"/>
                    <a:pt x="59" y="57"/>
                    <a:pt x="57" y="55"/>
                  </a:cubicBezTo>
                  <a:cubicBezTo>
                    <a:pt x="55" y="53"/>
                    <a:pt x="55" y="49"/>
                    <a:pt x="55" y="45"/>
                  </a:cubicBezTo>
                  <a:cubicBezTo>
                    <a:pt x="55" y="35"/>
                    <a:pt x="55" y="35"/>
                    <a:pt x="55" y="35"/>
                  </a:cubicBezTo>
                  <a:cubicBezTo>
                    <a:pt x="55" y="31"/>
                    <a:pt x="55" y="28"/>
                    <a:pt x="57" y="26"/>
                  </a:cubicBezTo>
                  <a:cubicBezTo>
                    <a:pt x="59" y="23"/>
                    <a:pt x="61" y="22"/>
                    <a:pt x="64" y="22"/>
                  </a:cubicBezTo>
                  <a:cubicBezTo>
                    <a:pt x="67" y="22"/>
                    <a:pt x="69" y="23"/>
                    <a:pt x="71" y="26"/>
                  </a:cubicBezTo>
                  <a:cubicBezTo>
                    <a:pt x="72" y="28"/>
                    <a:pt x="73" y="31"/>
                    <a:pt x="73" y="35"/>
                  </a:cubicBezTo>
                  <a:lnTo>
                    <a:pt x="73" y="45"/>
                  </a:lnTo>
                  <a:close/>
                  <a:moveTo>
                    <a:pt x="74" y="8"/>
                  </a:moveTo>
                  <a:cubicBezTo>
                    <a:pt x="75" y="6"/>
                    <a:pt x="76" y="4"/>
                    <a:pt x="76" y="1"/>
                  </a:cubicBezTo>
                  <a:cubicBezTo>
                    <a:pt x="71" y="0"/>
                    <a:pt x="71" y="0"/>
                    <a:pt x="71" y="0"/>
                  </a:cubicBezTo>
                  <a:cubicBezTo>
                    <a:pt x="71" y="2"/>
                    <a:pt x="71" y="3"/>
                    <a:pt x="70" y="4"/>
                  </a:cubicBezTo>
                  <a:cubicBezTo>
                    <a:pt x="70" y="5"/>
                    <a:pt x="69" y="5"/>
                    <a:pt x="68" y="5"/>
                  </a:cubicBezTo>
                  <a:cubicBezTo>
                    <a:pt x="67" y="5"/>
                    <a:pt x="65" y="4"/>
                    <a:pt x="63" y="3"/>
                  </a:cubicBezTo>
                  <a:cubicBezTo>
                    <a:pt x="61" y="2"/>
                    <a:pt x="59" y="1"/>
                    <a:pt x="58" y="1"/>
                  </a:cubicBezTo>
                  <a:cubicBezTo>
                    <a:pt x="56" y="1"/>
                    <a:pt x="54" y="2"/>
                    <a:pt x="53" y="4"/>
                  </a:cubicBezTo>
                  <a:cubicBezTo>
                    <a:pt x="52" y="5"/>
                    <a:pt x="51" y="7"/>
                    <a:pt x="51" y="10"/>
                  </a:cubicBezTo>
                  <a:cubicBezTo>
                    <a:pt x="55" y="11"/>
                    <a:pt x="55" y="11"/>
                    <a:pt x="55" y="11"/>
                  </a:cubicBezTo>
                  <a:cubicBezTo>
                    <a:pt x="55" y="10"/>
                    <a:pt x="56" y="9"/>
                    <a:pt x="56" y="8"/>
                  </a:cubicBezTo>
                  <a:cubicBezTo>
                    <a:pt x="57" y="7"/>
                    <a:pt x="58" y="6"/>
                    <a:pt x="59" y="6"/>
                  </a:cubicBezTo>
                  <a:cubicBezTo>
                    <a:pt x="60" y="6"/>
                    <a:pt x="61" y="7"/>
                    <a:pt x="63" y="8"/>
                  </a:cubicBezTo>
                  <a:cubicBezTo>
                    <a:pt x="65" y="10"/>
                    <a:pt x="67" y="10"/>
                    <a:pt x="69" y="10"/>
                  </a:cubicBezTo>
                  <a:cubicBezTo>
                    <a:pt x="71" y="10"/>
                    <a:pt x="72" y="9"/>
                    <a:pt x="74" y="8"/>
                  </a:cubicBezTo>
                  <a:moveTo>
                    <a:pt x="54" y="106"/>
                  </a:moveTo>
                  <a:cubicBezTo>
                    <a:pt x="38" y="153"/>
                    <a:pt x="38" y="153"/>
                    <a:pt x="38" y="153"/>
                  </a:cubicBezTo>
                  <a:cubicBezTo>
                    <a:pt x="47" y="153"/>
                    <a:pt x="47" y="153"/>
                    <a:pt x="47" y="153"/>
                  </a:cubicBezTo>
                  <a:cubicBezTo>
                    <a:pt x="50" y="143"/>
                    <a:pt x="50" y="143"/>
                    <a:pt x="50" y="143"/>
                  </a:cubicBezTo>
                  <a:cubicBezTo>
                    <a:pt x="66" y="143"/>
                    <a:pt x="66" y="143"/>
                    <a:pt x="66" y="143"/>
                  </a:cubicBezTo>
                  <a:cubicBezTo>
                    <a:pt x="70" y="153"/>
                    <a:pt x="70" y="153"/>
                    <a:pt x="70" y="153"/>
                  </a:cubicBezTo>
                  <a:cubicBezTo>
                    <a:pt x="78" y="153"/>
                    <a:pt x="78" y="153"/>
                    <a:pt x="78" y="153"/>
                  </a:cubicBezTo>
                  <a:cubicBezTo>
                    <a:pt x="62" y="106"/>
                    <a:pt x="62" y="106"/>
                    <a:pt x="62" y="106"/>
                  </a:cubicBezTo>
                  <a:lnTo>
                    <a:pt x="54" y="106"/>
                  </a:lnTo>
                  <a:close/>
                  <a:moveTo>
                    <a:pt x="52" y="136"/>
                  </a:moveTo>
                  <a:cubicBezTo>
                    <a:pt x="58" y="117"/>
                    <a:pt x="58" y="117"/>
                    <a:pt x="58" y="117"/>
                  </a:cubicBezTo>
                  <a:cubicBezTo>
                    <a:pt x="58" y="117"/>
                    <a:pt x="58" y="117"/>
                    <a:pt x="58" y="117"/>
                  </a:cubicBezTo>
                  <a:cubicBezTo>
                    <a:pt x="64" y="136"/>
                    <a:pt x="64" y="136"/>
                    <a:pt x="64" y="136"/>
                  </a:cubicBezTo>
                  <a:lnTo>
                    <a:pt x="52" y="136"/>
                  </a:lnTo>
                  <a:close/>
                  <a:moveTo>
                    <a:pt x="33" y="36"/>
                  </a:moveTo>
                  <a:cubicBezTo>
                    <a:pt x="36" y="32"/>
                    <a:pt x="38" y="28"/>
                    <a:pt x="38" y="23"/>
                  </a:cubicBezTo>
                  <a:cubicBezTo>
                    <a:pt x="38" y="17"/>
                    <a:pt x="36" y="13"/>
                    <a:pt x="33" y="10"/>
                  </a:cubicBezTo>
                  <a:cubicBezTo>
                    <a:pt x="30" y="6"/>
                    <a:pt x="25" y="5"/>
                    <a:pt x="20" y="5"/>
                  </a:cubicBezTo>
                  <a:cubicBezTo>
                    <a:pt x="0" y="5"/>
                    <a:pt x="0" y="5"/>
                    <a:pt x="0" y="5"/>
                  </a:cubicBezTo>
                  <a:cubicBezTo>
                    <a:pt x="0" y="64"/>
                    <a:pt x="0" y="64"/>
                    <a:pt x="0" y="64"/>
                  </a:cubicBezTo>
                  <a:cubicBezTo>
                    <a:pt x="9" y="64"/>
                    <a:pt x="9" y="64"/>
                    <a:pt x="9" y="64"/>
                  </a:cubicBezTo>
                  <a:cubicBezTo>
                    <a:pt x="9" y="40"/>
                    <a:pt x="9" y="40"/>
                    <a:pt x="9" y="40"/>
                  </a:cubicBezTo>
                  <a:cubicBezTo>
                    <a:pt x="20" y="40"/>
                    <a:pt x="20" y="40"/>
                    <a:pt x="20" y="40"/>
                  </a:cubicBezTo>
                  <a:cubicBezTo>
                    <a:pt x="25" y="40"/>
                    <a:pt x="30" y="39"/>
                    <a:pt x="33" y="36"/>
                  </a:cubicBezTo>
                  <a:moveTo>
                    <a:pt x="29" y="23"/>
                  </a:moveTo>
                  <a:cubicBezTo>
                    <a:pt x="29" y="26"/>
                    <a:pt x="29" y="29"/>
                    <a:pt x="27" y="31"/>
                  </a:cubicBezTo>
                  <a:cubicBezTo>
                    <a:pt x="25" y="33"/>
                    <a:pt x="23" y="34"/>
                    <a:pt x="20" y="34"/>
                  </a:cubicBezTo>
                  <a:cubicBezTo>
                    <a:pt x="9" y="34"/>
                    <a:pt x="9" y="34"/>
                    <a:pt x="9" y="34"/>
                  </a:cubicBezTo>
                  <a:cubicBezTo>
                    <a:pt x="9" y="11"/>
                    <a:pt x="9" y="11"/>
                    <a:pt x="9" y="11"/>
                  </a:cubicBezTo>
                  <a:cubicBezTo>
                    <a:pt x="20" y="11"/>
                    <a:pt x="20" y="11"/>
                    <a:pt x="20" y="11"/>
                  </a:cubicBezTo>
                  <a:cubicBezTo>
                    <a:pt x="23" y="11"/>
                    <a:pt x="25" y="12"/>
                    <a:pt x="27" y="14"/>
                  </a:cubicBezTo>
                  <a:cubicBezTo>
                    <a:pt x="29" y="16"/>
                    <a:pt x="29" y="19"/>
                    <a:pt x="29" y="23"/>
                  </a:cubicBezTo>
                  <a:moveTo>
                    <a:pt x="0" y="139"/>
                  </a:moveTo>
                  <a:cubicBezTo>
                    <a:pt x="0" y="140"/>
                    <a:pt x="0" y="140"/>
                    <a:pt x="0" y="140"/>
                  </a:cubicBezTo>
                  <a:cubicBezTo>
                    <a:pt x="0" y="144"/>
                    <a:pt x="2" y="148"/>
                    <a:pt x="4" y="150"/>
                  </a:cubicBezTo>
                  <a:cubicBezTo>
                    <a:pt x="7" y="153"/>
                    <a:pt x="11" y="154"/>
                    <a:pt x="15" y="154"/>
                  </a:cubicBezTo>
                  <a:cubicBezTo>
                    <a:pt x="20" y="154"/>
                    <a:pt x="23" y="153"/>
                    <a:pt x="26" y="150"/>
                  </a:cubicBezTo>
                  <a:cubicBezTo>
                    <a:pt x="29" y="147"/>
                    <a:pt x="30" y="143"/>
                    <a:pt x="30" y="139"/>
                  </a:cubicBezTo>
                  <a:cubicBezTo>
                    <a:pt x="30" y="106"/>
                    <a:pt x="30" y="106"/>
                    <a:pt x="30" y="106"/>
                  </a:cubicBezTo>
                  <a:cubicBezTo>
                    <a:pt x="22" y="106"/>
                    <a:pt x="22" y="106"/>
                    <a:pt x="22" y="106"/>
                  </a:cubicBezTo>
                  <a:cubicBezTo>
                    <a:pt x="22" y="139"/>
                    <a:pt x="22" y="139"/>
                    <a:pt x="22" y="139"/>
                  </a:cubicBezTo>
                  <a:cubicBezTo>
                    <a:pt x="22" y="141"/>
                    <a:pt x="21" y="144"/>
                    <a:pt x="20" y="145"/>
                  </a:cubicBezTo>
                  <a:cubicBezTo>
                    <a:pt x="19" y="147"/>
                    <a:pt x="17" y="148"/>
                    <a:pt x="15" y="148"/>
                  </a:cubicBezTo>
                  <a:cubicBezTo>
                    <a:pt x="13" y="148"/>
                    <a:pt x="12" y="147"/>
                    <a:pt x="10" y="146"/>
                  </a:cubicBezTo>
                  <a:cubicBezTo>
                    <a:pt x="9" y="144"/>
                    <a:pt x="8" y="142"/>
                    <a:pt x="8" y="139"/>
                  </a:cubicBezTo>
                  <a:lnTo>
                    <a:pt x="0" y="139"/>
                  </a:lnTo>
                  <a:close/>
                  <a:moveTo>
                    <a:pt x="116" y="94"/>
                  </a:moveTo>
                  <a:cubicBezTo>
                    <a:pt x="107" y="94"/>
                    <a:pt x="107" y="94"/>
                    <a:pt x="107" y="94"/>
                  </a:cubicBezTo>
                  <a:cubicBezTo>
                    <a:pt x="107" y="153"/>
                    <a:pt x="107" y="153"/>
                    <a:pt x="107" y="153"/>
                  </a:cubicBezTo>
                  <a:cubicBezTo>
                    <a:pt x="116" y="153"/>
                    <a:pt x="116" y="153"/>
                    <a:pt x="116" y="153"/>
                  </a:cubicBezTo>
                  <a:lnTo>
                    <a:pt x="116" y="94"/>
                  </a:lnTo>
                  <a:close/>
                  <a:moveTo>
                    <a:pt x="216" y="110"/>
                  </a:moveTo>
                  <a:cubicBezTo>
                    <a:pt x="213" y="114"/>
                    <a:pt x="211" y="119"/>
                    <a:pt x="211" y="125"/>
                  </a:cubicBezTo>
                  <a:cubicBezTo>
                    <a:pt x="211" y="134"/>
                    <a:pt x="211" y="134"/>
                    <a:pt x="211" y="134"/>
                  </a:cubicBezTo>
                  <a:cubicBezTo>
                    <a:pt x="211" y="140"/>
                    <a:pt x="213" y="145"/>
                    <a:pt x="216" y="149"/>
                  </a:cubicBezTo>
                  <a:cubicBezTo>
                    <a:pt x="219" y="152"/>
                    <a:pt x="223" y="154"/>
                    <a:pt x="229" y="154"/>
                  </a:cubicBezTo>
                  <a:cubicBezTo>
                    <a:pt x="234" y="154"/>
                    <a:pt x="238" y="152"/>
                    <a:pt x="241" y="149"/>
                  </a:cubicBezTo>
                  <a:cubicBezTo>
                    <a:pt x="244" y="145"/>
                    <a:pt x="246" y="140"/>
                    <a:pt x="246" y="134"/>
                  </a:cubicBezTo>
                  <a:cubicBezTo>
                    <a:pt x="246" y="125"/>
                    <a:pt x="246" y="125"/>
                    <a:pt x="246" y="125"/>
                  </a:cubicBezTo>
                  <a:cubicBezTo>
                    <a:pt x="246" y="119"/>
                    <a:pt x="244" y="114"/>
                    <a:pt x="241" y="110"/>
                  </a:cubicBezTo>
                  <a:cubicBezTo>
                    <a:pt x="238" y="107"/>
                    <a:pt x="234" y="105"/>
                    <a:pt x="229" y="105"/>
                  </a:cubicBezTo>
                  <a:cubicBezTo>
                    <a:pt x="223" y="105"/>
                    <a:pt x="219" y="107"/>
                    <a:pt x="216" y="110"/>
                  </a:cubicBezTo>
                  <a:moveTo>
                    <a:pt x="219" y="124"/>
                  </a:moveTo>
                  <a:cubicBezTo>
                    <a:pt x="219" y="120"/>
                    <a:pt x="220" y="117"/>
                    <a:pt x="222" y="115"/>
                  </a:cubicBezTo>
                  <a:cubicBezTo>
                    <a:pt x="223" y="113"/>
                    <a:pt x="226" y="111"/>
                    <a:pt x="229" y="111"/>
                  </a:cubicBezTo>
                  <a:cubicBezTo>
                    <a:pt x="231" y="111"/>
                    <a:pt x="234" y="113"/>
                    <a:pt x="235" y="115"/>
                  </a:cubicBezTo>
                  <a:cubicBezTo>
                    <a:pt x="237" y="117"/>
                    <a:pt x="238" y="120"/>
                    <a:pt x="238" y="124"/>
                  </a:cubicBezTo>
                  <a:cubicBezTo>
                    <a:pt x="238" y="134"/>
                    <a:pt x="238" y="134"/>
                    <a:pt x="238" y="134"/>
                  </a:cubicBezTo>
                  <a:cubicBezTo>
                    <a:pt x="238" y="139"/>
                    <a:pt x="237" y="142"/>
                    <a:pt x="235" y="144"/>
                  </a:cubicBezTo>
                  <a:cubicBezTo>
                    <a:pt x="234" y="147"/>
                    <a:pt x="231" y="148"/>
                    <a:pt x="229" y="148"/>
                  </a:cubicBezTo>
                  <a:cubicBezTo>
                    <a:pt x="226" y="148"/>
                    <a:pt x="223" y="147"/>
                    <a:pt x="222" y="144"/>
                  </a:cubicBezTo>
                  <a:cubicBezTo>
                    <a:pt x="220" y="142"/>
                    <a:pt x="219" y="139"/>
                    <a:pt x="219" y="134"/>
                  </a:cubicBezTo>
                  <a:lnTo>
                    <a:pt x="219" y="124"/>
                  </a:lnTo>
                  <a:close/>
                  <a:moveTo>
                    <a:pt x="368" y="106"/>
                  </a:moveTo>
                  <a:cubicBezTo>
                    <a:pt x="352" y="153"/>
                    <a:pt x="352" y="153"/>
                    <a:pt x="352" y="153"/>
                  </a:cubicBezTo>
                  <a:cubicBezTo>
                    <a:pt x="361" y="153"/>
                    <a:pt x="361" y="153"/>
                    <a:pt x="361" y="153"/>
                  </a:cubicBezTo>
                  <a:cubicBezTo>
                    <a:pt x="364" y="143"/>
                    <a:pt x="364" y="143"/>
                    <a:pt x="364" y="143"/>
                  </a:cubicBezTo>
                  <a:cubicBezTo>
                    <a:pt x="381" y="143"/>
                    <a:pt x="381" y="143"/>
                    <a:pt x="381" y="143"/>
                  </a:cubicBezTo>
                  <a:cubicBezTo>
                    <a:pt x="384" y="153"/>
                    <a:pt x="384" y="153"/>
                    <a:pt x="384" y="153"/>
                  </a:cubicBezTo>
                  <a:cubicBezTo>
                    <a:pt x="393" y="153"/>
                    <a:pt x="393" y="153"/>
                    <a:pt x="393" y="153"/>
                  </a:cubicBezTo>
                  <a:cubicBezTo>
                    <a:pt x="377" y="106"/>
                    <a:pt x="377" y="106"/>
                    <a:pt x="377" y="106"/>
                  </a:cubicBezTo>
                  <a:lnTo>
                    <a:pt x="368" y="106"/>
                  </a:lnTo>
                  <a:close/>
                  <a:moveTo>
                    <a:pt x="366" y="136"/>
                  </a:moveTo>
                  <a:cubicBezTo>
                    <a:pt x="372" y="117"/>
                    <a:pt x="372" y="117"/>
                    <a:pt x="372" y="117"/>
                  </a:cubicBezTo>
                  <a:cubicBezTo>
                    <a:pt x="373" y="117"/>
                    <a:pt x="373" y="117"/>
                    <a:pt x="373" y="117"/>
                  </a:cubicBezTo>
                  <a:cubicBezTo>
                    <a:pt x="379" y="136"/>
                    <a:pt x="379" y="136"/>
                    <a:pt x="379" y="136"/>
                  </a:cubicBezTo>
                  <a:lnTo>
                    <a:pt x="366" y="136"/>
                  </a:lnTo>
                  <a:close/>
                  <a:moveTo>
                    <a:pt x="501" y="110"/>
                  </a:moveTo>
                  <a:cubicBezTo>
                    <a:pt x="498" y="114"/>
                    <a:pt x="497" y="119"/>
                    <a:pt x="497" y="125"/>
                  </a:cubicBezTo>
                  <a:cubicBezTo>
                    <a:pt x="497" y="134"/>
                    <a:pt x="497" y="134"/>
                    <a:pt x="497" y="134"/>
                  </a:cubicBezTo>
                  <a:cubicBezTo>
                    <a:pt x="497" y="140"/>
                    <a:pt x="498" y="145"/>
                    <a:pt x="501" y="149"/>
                  </a:cubicBezTo>
                  <a:cubicBezTo>
                    <a:pt x="505" y="152"/>
                    <a:pt x="509" y="154"/>
                    <a:pt x="514" y="154"/>
                  </a:cubicBezTo>
                  <a:cubicBezTo>
                    <a:pt x="519" y="154"/>
                    <a:pt x="524" y="152"/>
                    <a:pt x="527" y="149"/>
                  </a:cubicBezTo>
                  <a:cubicBezTo>
                    <a:pt x="530" y="145"/>
                    <a:pt x="532" y="140"/>
                    <a:pt x="532" y="134"/>
                  </a:cubicBezTo>
                  <a:cubicBezTo>
                    <a:pt x="532" y="125"/>
                    <a:pt x="532" y="125"/>
                    <a:pt x="532" y="125"/>
                  </a:cubicBezTo>
                  <a:cubicBezTo>
                    <a:pt x="532" y="119"/>
                    <a:pt x="530" y="114"/>
                    <a:pt x="527" y="110"/>
                  </a:cubicBezTo>
                  <a:cubicBezTo>
                    <a:pt x="523" y="107"/>
                    <a:pt x="519" y="105"/>
                    <a:pt x="514" y="105"/>
                  </a:cubicBezTo>
                  <a:cubicBezTo>
                    <a:pt x="509" y="105"/>
                    <a:pt x="505" y="107"/>
                    <a:pt x="501" y="110"/>
                  </a:cubicBezTo>
                  <a:moveTo>
                    <a:pt x="505" y="124"/>
                  </a:moveTo>
                  <a:cubicBezTo>
                    <a:pt x="505" y="120"/>
                    <a:pt x="506" y="117"/>
                    <a:pt x="507" y="115"/>
                  </a:cubicBezTo>
                  <a:cubicBezTo>
                    <a:pt x="509" y="113"/>
                    <a:pt x="511" y="111"/>
                    <a:pt x="514" y="111"/>
                  </a:cubicBezTo>
                  <a:cubicBezTo>
                    <a:pt x="517" y="111"/>
                    <a:pt x="519" y="113"/>
                    <a:pt x="521" y="115"/>
                  </a:cubicBezTo>
                  <a:cubicBezTo>
                    <a:pt x="523" y="117"/>
                    <a:pt x="523" y="120"/>
                    <a:pt x="523" y="124"/>
                  </a:cubicBezTo>
                  <a:cubicBezTo>
                    <a:pt x="523" y="134"/>
                    <a:pt x="523" y="134"/>
                    <a:pt x="523" y="134"/>
                  </a:cubicBezTo>
                  <a:cubicBezTo>
                    <a:pt x="523" y="139"/>
                    <a:pt x="523" y="142"/>
                    <a:pt x="521" y="144"/>
                  </a:cubicBezTo>
                  <a:cubicBezTo>
                    <a:pt x="519" y="147"/>
                    <a:pt x="517" y="148"/>
                    <a:pt x="514" y="148"/>
                  </a:cubicBezTo>
                  <a:cubicBezTo>
                    <a:pt x="511" y="148"/>
                    <a:pt x="509" y="147"/>
                    <a:pt x="507" y="144"/>
                  </a:cubicBezTo>
                  <a:cubicBezTo>
                    <a:pt x="506" y="142"/>
                    <a:pt x="505" y="139"/>
                    <a:pt x="505" y="134"/>
                  </a:cubicBezTo>
                  <a:lnTo>
                    <a:pt x="505" y="124"/>
                  </a:lnTo>
                  <a:close/>
                  <a:moveTo>
                    <a:pt x="643" y="106"/>
                  </a:moveTo>
                  <a:cubicBezTo>
                    <a:pt x="635" y="106"/>
                    <a:pt x="635" y="106"/>
                    <a:pt x="635" y="106"/>
                  </a:cubicBezTo>
                  <a:cubicBezTo>
                    <a:pt x="635" y="153"/>
                    <a:pt x="635" y="153"/>
                    <a:pt x="635" y="153"/>
                  </a:cubicBezTo>
                  <a:cubicBezTo>
                    <a:pt x="643" y="153"/>
                    <a:pt x="643" y="153"/>
                    <a:pt x="643" y="153"/>
                  </a:cubicBezTo>
                  <a:lnTo>
                    <a:pt x="643" y="10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pic>
        <p:nvPicPr>
          <p:cNvPr id="4" name="Picture 3">
            <a:extLst>
              <a:ext uri="{FF2B5EF4-FFF2-40B4-BE49-F238E27FC236}">
                <a16:creationId xmlns:a16="http://schemas.microsoft.com/office/drawing/2014/main" id="{2CFC45B0-AC54-4E5C-8DE7-5F3A892EE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957" y="5307840"/>
            <a:ext cx="1227669" cy="1227669"/>
          </a:xfrm>
          <a:prstGeom prst="rect">
            <a:avLst/>
          </a:prstGeom>
        </p:spPr>
      </p:pic>
      <p:pic>
        <p:nvPicPr>
          <p:cNvPr id="8" name="Picture 7">
            <a:extLst>
              <a:ext uri="{FF2B5EF4-FFF2-40B4-BE49-F238E27FC236}">
                <a16:creationId xmlns:a16="http://schemas.microsoft.com/office/drawing/2014/main" id="{39A1BF85-D3E6-449B-BDEC-FD2ACE243E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44050" y="5307840"/>
            <a:ext cx="1183864" cy="1183864"/>
          </a:xfrm>
          <a:prstGeom prst="rect">
            <a:avLst/>
          </a:prstGeom>
        </p:spPr>
      </p:pic>
      <p:pic>
        <p:nvPicPr>
          <p:cNvPr id="13" name="Picture 12">
            <a:extLst>
              <a:ext uri="{FF2B5EF4-FFF2-40B4-BE49-F238E27FC236}">
                <a16:creationId xmlns:a16="http://schemas.microsoft.com/office/drawing/2014/main" id="{3DA8A524-8AE6-4944-B3A8-1CA4AEFEB2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3589" y="5152660"/>
            <a:ext cx="2256421" cy="1281257"/>
          </a:xfrm>
          <a:prstGeom prst="rect">
            <a:avLst/>
          </a:prstGeom>
        </p:spPr>
      </p:pic>
      <p:pic>
        <p:nvPicPr>
          <p:cNvPr id="6" name="Picture 5">
            <a:extLst>
              <a:ext uri="{FF2B5EF4-FFF2-40B4-BE49-F238E27FC236}">
                <a16:creationId xmlns:a16="http://schemas.microsoft.com/office/drawing/2014/main" id="{54E94B3C-715C-4763-9E3B-7846B2CBE47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341" t="17355" r="7158" b="16924"/>
          <a:stretch/>
        </p:blipFill>
        <p:spPr>
          <a:xfrm>
            <a:off x="9843338" y="5264032"/>
            <a:ext cx="1815699" cy="1271477"/>
          </a:xfrm>
          <a:prstGeom prst="rect">
            <a:avLst/>
          </a:prstGeom>
        </p:spPr>
      </p:pic>
    </p:spTree>
    <p:extLst>
      <p:ext uri="{BB962C8B-B14F-4D97-AF65-F5344CB8AC3E}">
        <p14:creationId xmlns:p14="http://schemas.microsoft.com/office/powerpoint/2010/main" val="217514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itelslaid disain-pildiraamiga">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B4D6F277-21CE-1D1E-CFAB-C957E820A171}"/>
              </a:ext>
            </a:extLst>
          </p:cNvPr>
          <p:cNvSpPr>
            <a:spLocks noGrp="1"/>
          </p:cNvSpPr>
          <p:nvPr>
            <p:ph type="body" sz="quarter" idx="10" hasCustomPrompt="1"/>
          </p:nvPr>
        </p:nvSpPr>
        <p:spPr>
          <a:xfrm>
            <a:off x="902668" y="5460450"/>
            <a:ext cx="4679999" cy="828000"/>
          </a:xfrm>
        </p:spPr>
        <p:txBody>
          <a:bodyPr anchor="t"/>
          <a:lstStyle>
            <a:lvl1pPr marL="0" indent="0">
              <a:buNone/>
              <a:defRPr/>
            </a:lvl1pPr>
            <a:lvl2pPr marL="179387" indent="0">
              <a:buNone/>
              <a:defRPr/>
            </a:lvl2pPr>
          </a:lstStyle>
          <a:p>
            <a:pPr lvl="0"/>
            <a:r>
              <a:rPr lang="et-EE" dirty="0"/>
              <a:t>Reaalse vajaduse korral kuupäev (formaadis </a:t>
            </a:r>
            <a:r>
              <a:rPr lang="et-EE" dirty="0" err="1"/>
              <a:t>xx.xx.xxxx</a:t>
            </a:r>
            <a:r>
              <a:rPr lang="et-EE" dirty="0"/>
              <a:t>)</a:t>
            </a:r>
            <a:endParaRPr lang="en-US" dirty="0"/>
          </a:p>
        </p:txBody>
      </p:sp>
      <p:sp>
        <p:nvSpPr>
          <p:cNvPr id="17" name="Picture Placeholder 5">
            <a:extLst>
              <a:ext uri="{FF2B5EF4-FFF2-40B4-BE49-F238E27FC236}">
                <a16:creationId xmlns:a16="http://schemas.microsoft.com/office/drawing/2014/main" id="{406905D8-8FB0-4B25-B959-AAA07F60AE4C}"/>
              </a:ext>
            </a:extLst>
          </p:cNvPr>
          <p:cNvSpPr>
            <a:spLocks noGrp="1" noChangeAspect="1"/>
          </p:cNvSpPr>
          <p:nvPr>
            <p:ph type="pic" sz="quarter" idx="12"/>
          </p:nvPr>
        </p:nvSpPr>
        <p:spPr>
          <a:xfrm>
            <a:off x="6609335" y="1310728"/>
            <a:ext cx="5034584" cy="5417976"/>
          </a:xfrm>
          <a:custGeom>
            <a:avLst/>
            <a:gdLst>
              <a:gd name="connsiteX0" fmla="*/ 1167789 w 4175999"/>
              <a:gd name="connsiteY0" fmla="*/ 2952496 h 4855746"/>
              <a:gd name="connsiteX1" fmla="*/ 1207409 w 4175999"/>
              <a:gd name="connsiteY1" fmla="*/ 2969477 h 4855746"/>
              <a:gd name="connsiteX2" fmla="*/ 1548042 w 4175999"/>
              <a:gd name="connsiteY2" fmla="*/ 3111493 h 4855746"/>
              <a:gd name="connsiteX3" fmla="*/ 1548557 w 4175999"/>
              <a:gd name="connsiteY3" fmla="*/ 3111493 h 4855746"/>
              <a:gd name="connsiteX4" fmla="*/ 1603614 w 4175999"/>
              <a:gd name="connsiteY4" fmla="*/ 3156259 h 4855746"/>
              <a:gd name="connsiteX5" fmla="*/ 1856773 w 4175999"/>
              <a:gd name="connsiteY5" fmla="*/ 4472482 h 4855746"/>
              <a:gd name="connsiteX6" fmla="*/ 1809949 w 4175999"/>
              <a:gd name="connsiteY6" fmla="*/ 4537830 h 4855746"/>
              <a:gd name="connsiteX7" fmla="*/ 1547528 w 4175999"/>
              <a:gd name="connsiteY7" fmla="*/ 4555324 h 4855746"/>
              <a:gd name="connsiteX8" fmla="*/ 11077 w 4175999"/>
              <a:gd name="connsiteY8" fmla="*/ 3789157 h 4855746"/>
              <a:gd name="connsiteX9" fmla="*/ 24456 w 4175999"/>
              <a:gd name="connsiteY9" fmla="*/ 3709916 h 4855746"/>
              <a:gd name="connsiteX10" fmla="*/ 1136401 w 4175999"/>
              <a:gd name="connsiteY10" fmla="*/ 2961758 h 4855746"/>
              <a:gd name="connsiteX11" fmla="*/ 1167789 w 4175999"/>
              <a:gd name="connsiteY11" fmla="*/ 2952496 h 4855746"/>
              <a:gd name="connsiteX12" fmla="*/ 2035837 w 4175999"/>
              <a:gd name="connsiteY12" fmla="*/ 2792471 h 4855746"/>
              <a:gd name="connsiteX13" fmla="*/ 2048186 w 4175999"/>
              <a:gd name="connsiteY13" fmla="*/ 2794015 h 4855746"/>
              <a:gd name="connsiteX14" fmla="*/ 3706071 w 4175999"/>
              <a:gd name="connsiteY14" fmla="*/ 3177870 h 4855746"/>
              <a:gd name="connsiteX15" fmla="*/ 3747235 w 4175999"/>
              <a:gd name="connsiteY15" fmla="*/ 3246820 h 4855746"/>
              <a:gd name="connsiteX16" fmla="*/ 3132346 w 4175999"/>
              <a:gd name="connsiteY16" fmla="*/ 4276438 h 4855746"/>
              <a:gd name="connsiteX17" fmla="*/ 2078030 w 4175999"/>
              <a:gd name="connsiteY17" fmla="*/ 4854279 h 4855746"/>
              <a:gd name="connsiteX18" fmla="*/ 2011139 w 4175999"/>
              <a:gd name="connsiteY18" fmla="*/ 4810542 h 4855746"/>
              <a:gd name="connsiteX19" fmla="*/ 1970489 w 4175999"/>
              <a:gd name="connsiteY19" fmla="*/ 4599576 h 4855746"/>
              <a:gd name="connsiteX20" fmla="*/ 1690059 w 4175999"/>
              <a:gd name="connsiteY20" fmla="*/ 3139279 h 4855746"/>
              <a:gd name="connsiteX21" fmla="*/ 1724534 w 4175999"/>
              <a:gd name="connsiteY21" fmla="*/ 3077018 h 4855746"/>
              <a:gd name="connsiteX22" fmla="*/ 1985926 w 4175999"/>
              <a:gd name="connsiteY22" fmla="*/ 2825402 h 4855746"/>
              <a:gd name="connsiteX23" fmla="*/ 2035837 w 4175999"/>
              <a:gd name="connsiteY23" fmla="*/ 2792471 h 4855746"/>
              <a:gd name="connsiteX24" fmla="*/ 269382 w 4175999"/>
              <a:gd name="connsiteY24" fmla="*/ 1845182 h 4855746"/>
              <a:gd name="connsiteX25" fmla="*/ 300255 w 4175999"/>
              <a:gd name="connsiteY25" fmla="*/ 1854444 h 4855746"/>
              <a:gd name="connsiteX26" fmla="*/ 1085461 w 4175999"/>
              <a:gd name="connsiteY26" fmla="*/ 2377743 h 4855746"/>
              <a:gd name="connsiteX27" fmla="*/ 1105528 w 4175999"/>
              <a:gd name="connsiteY27" fmla="*/ 2445663 h 4855746"/>
              <a:gd name="connsiteX28" fmla="*/ 1067966 w 4175999"/>
              <a:gd name="connsiteY28" fmla="*/ 2631931 h 4855746"/>
              <a:gd name="connsiteX29" fmla="*/ 1106557 w 4175999"/>
              <a:gd name="connsiteY29" fmla="*/ 2820771 h 4855746"/>
              <a:gd name="connsiteX30" fmla="*/ 1087004 w 4175999"/>
              <a:gd name="connsiteY30" fmla="*/ 2888692 h 4855746"/>
              <a:gd name="connsiteX31" fmla="*/ 304372 w 4175999"/>
              <a:gd name="connsiteY31" fmla="*/ 3415078 h 4855746"/>
              <a:gd name="connsiteX32" fmla="*/ 225645 w 4175999"/>
              <a:gd name="connsiteY32" fmla="*/ 3397584 h 4855746"/>
              <a:gd name="connsiteX33" fmla="*/ 20339 w 4175999"/>
              <a:gd name="connsiteY33" fmla="*/ 2631931 h 4855746"/>
              <a:gd name="connsiteX34" fmla="*/ 222043 w 4175999"/>
              <a:gd name="connsiteY34" fmla="*/ 1872453 h 4855746"/>
              <a:gd name="connsiteX35" fmla="*/ 269382 w 4175999"/>
              <a:gd name="connsiteY35" fmla="*/ 1845182 h 4855746"/>
              <a:gd name="connsiteX36" fmla="*/ 1447705 w 4175999"/>
              <a:gd name="connsiteY36" fmla="*/ 1489112 h 4855746"/>
              <a:gd name="connsiteX37" fmla="*/ 1503276 w 4175999"/>
              <a:gd name="connsiteY37" fmla="*/ 1544684 h 4855746"/>
              <a:gd name="connsiteX38" fmla="*/ 1503276 w 4175999"/>
              <a:gd name="connsiteY38" fmla="*/ 2107088 h 4855746"/>
              <a:gd name="connsiteX39" fmla="*/ 1457481 w 4175999"/>
              <a:gd name="connsiteY39" fmla="*/ 2161631 h 4855746"/>
              <a:gd name="connsiteX40" fmla="*/ 1205351 w 4175999"/>
              <a:gd name="connsiteY40" fmla="*/ 2296443 h 4855746"/>
              <a:gd name="connsiteX41" fmla="*/ 1134858 w 4175999"/>
              <a:gd name="connsiteY41" fmla="*/ 2304162 h 4855746"/>
              <a:gd name="connsiteX42" fmla="*/ 667130 w 4175999"/>
              <a:gd name="connsiteY42" fmla="*/ 1992858 h 4855746"/>
              <a:gd name="connsiteX43" fmla="*/ 654781 w 4175999"/>
              <a:gd name="connsiteY43" fmla="*/ 1911559 h 4855746"/>
              <a:gd name="connsiteX44" fmla="*/ 1442559 w 4175999"/>
              <a:gd name="connsiteY44" fmla="*/ 1489627 h 4855746"/>
              <a:gd name="connsiteX45" fmla="*/ 1447705 w 4175999"/>
              <a:gd name="connsiteY45" fmla="*/ 1489112 h 4855746"/>
              <a:gd name="connsiteX46" fmla="*/ 1646836 w 4175999"/>
              <a:gd name="connsiteY46" fmla="*/ 0 h 4855746"/>
              <a:gd name="connsiteX47" fmla="*/ 1648894 w 4175999"/>
              <a:gd name="connsiteY47" fmla="*/ 0 h 4855746"/>
              <a:gd name="connsiteX48" fmla="*/ 3409175 w 4175999"/>
              <a:gd name="connsiteY48" fmla="*/ 769254 h 4855746"/>
              <a:gd name="connsiteX49" fmla="*/ 4167753 w 4175999"/>
              <a:gd name="connsiteY49" fmla="*/ 2369859 h 4855746"/>
              <a:gd name="connsiteX50" fmla="*/ 4175999 w 4175999"/>
              <a:gd name="connsiteY50" fmla="*/ 2539233 h 4855746"/>
              <a:gd name="connsiteX51" fmla="*/ 4175999 w 4175999"/>
              <a:gd name="connsiteY51" fmla="*/ 2727862 h 4855746"/>
              <a:gd name="connsiteX52" fmla="*/ 4168910 w 4175999"/>
              <a:gd name="connsiteY52" fmla="*/ 2880202 h 4855746"/>
              <a:gd name="connsiteX53" fmla="*/ 4134178 w 4175999"/>
              <a:gd name="connsiteY53" fmla="*/ 3125900 h 4855746"/>
              <a:gd name="connsiteX54" fmla="*/ 4067286 w 4175999"/>
              <a:gd name="connsiteY54" fmla="*/ 3169637 h 4855746"/>
              <a:gd name="connsiteX55" fmla="*/ 3868669 w 4175999"/>
              <a:gd name="connsiteY55" fmla="*/ 3123842 h 4855746"/>
              <a:gd name="connsiteX56" fmla="*/ 2068768 w 4175999"/>
              <a:gd name="connsiteY56" fmla="*/ 2707055 h 4855746"/>
              <a:gd name="connsiteX57" fmla="*/ 2026061 w 4175999"/>
              <a:gd name="connsiteY57" fmla="*/ 2650455 h 4855746"/>
              <a:gd name="connsiteX58" fmla="*/ 2026575 w 4175999"/>
              <a:gd name="connsiteY58" fmla="*/ 2631931 h 4855746"/>
              <a:gd name="connsiteX59" fmla="*/ 1636545 w 4175999"/>
              <a:gd name="connsiteY59" fmla="*/ 2161116 h 4855746"/>
              <a:gd name="connsiteX60" fmla="*/ 1591265 w 4175999"/>
              <a:gd name="connsiteY60" fmla="*/ 2106059 h 4855746"/>
              <a:gd name="connsiteX61" fmla="*/ 1591265 w 4175999"/>
              <a:gd name="connsiteY61" fmla="*/ 1396493 h 4855746"/>
              <a:gd name="connsiteX62" fmla="*/ 1591265 w 4175999"/>
              <a:gd name="connsiteY62" fmla="*/ 55572 h 4855746"/>
              <a:gd name="connsiteX63" fmla="*/ 1646836 w 4175999"/>
              <a:gd name="connsiteY63" fmla="*/ 0 h 485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175999" h="4855746">
                <a:moveTo>
                  <a:pt x="1167789" y="2952496"/>
                </a:moveTo>
                <a:cubicBezTo>
                  <a:pt x="1182196" y="2952496"/>
                  <a:pt x="1196604" y="2958671"/>
                  <a:pt x="1207409" y="2969477"/>
                </a:cubicBezTo>
                <a:cubicBezTo>
                  <a:pt x="1296427" y="3059523"/>
                  <a:pt x="1418890" y="3111493"/>
                  <a:pt x="1548042" y="3111493"/>
                </a:cubicBezTo>
                <a:lnTo>
                  <a:pt x="1548557" y="3111493"/>
                </a:lnTo>
                <a:cubicBezTo>
                  <a:pt x="1575314" y="3111493"/>
                  <a:pt x="1598468" y="3130017"/>
                  <a:pt x="1603614" y="3156259"/>
                </a:cubicBezTo>
                <a:lnTo>
                  <a:pt x="1856773" y="4472482"/>
                </a:lnTo>
                <a:cubicBezTo>
                  <a:pt x="1862433" y="4503355"/>
                  <a:pt x="1841337" y="4533713"/>
                  <a:pt x="1809949" y="4537830"/>
                </a:cubicBezTo>
                <a:cubicBezTo>
                  <a:pt x="1722990" y="4549150"/>
                  <a:pt x="1635516" y="4555324"/>
                  <a:pt x="1547528" y="4555324"/>
                </a:cubicBezTo>
                <a:cubicBezTo>
                  <a:pt x="940872" y="4555324"/>
                  <a:pt x="373836" y="4270778"/>
                  <a:pt x="11077" y="3789157"/>
                </a:cubicBezTo>
                <a:cubicBezTo>
                  <a:pt x="-7961" y="3763944"/>
                  <a:pt x="-1787" y="3727411"/>
                  <a:pt x="24456" y="3709916"/>
                </a:cubicBezTo>
                <a:lnTo>
                  <a:pt x="1136401" y="2961758"/>
                </a:lnTo>
                <a:cubicBezTo>
                  <a:pt x="1145663" y="2955069"/>
                  <a:pt x="1156469" y="2952496"/>
                  <a:pt x="1167789" y="2952496"/>
                </a:cubicBezTo>
                <a:close/>
                <a:moveTo>
                  <a:pt x="2035837" y="2792471"/>
                </a:moveTo>
                <a:cubicBezTo>
                  <a:pt x="2039954" y="2792471"/>
                  <a:pt x="2044070" y="2792986"/>
                  <a:pt x="2048186" y="2794015"/>
                </a:cubicBezTo>
                <a:lnTo>
                  <a:pt x="3706071" y="3177870"/>
                </a:lnTo>
                <a:cubicBezTo>
                  <a:pt x="3736944" y="3185074"/>
                  <a:pt x="3755468" y="3216461"/>
                  <a:pt x="3747235" y="3246820"/>
                </a:cubicBezTo>
                <a:cubicBezTo>
                  <a:pt x="3638665" y="3637879"/>
                  <a:pt x="3427184" y="3991890"/>
                  <a:pt x="3132346" y="4276438"/>
                </a:cubicBezTo>
                <a:cubicBezTo>
                  <a:pt x="2836994" y="4561499"/>
                  <a:pt x="2474235" y="4760116"/>
                  <a:pt x="2078030" y="4854279"/>
                </a:cubicBezTo>
                <a:cubicBezTo>
                  <a:pt x="2047672" y="4861483"/>
                  <a:pt x="2017313" y="4841415"/>
                  <a:pt x="2011139" y="4810542"/>
                </a:cubicBezTo>
                <a:lnTo>
                  <a:pt x="1970489" y="4599576"/>
                </a:lnTo>
                <a:lnTo>
                  <a:pt x="1690059" y="3139279"/>
                </a:lnTo>
                <a:cubicBezTo>
                  <a:pt x="1684913" y="3113037"/>
                  <a:pt x="1699835" y="3086795"/>
                  <a:pt x="1724534" y="3077018"/>
                </a:cubicBezTo>
                <a:cubicBezTo>
                  <a:pt x="1841337" y="3030708"/>
                  <a:pt x="1934985" y="2940147"/>
                  <a:pt x="1985926" y="2825402"/>
                </a:cubicBezTo>
                <a:cubicBezTo>
                  <a:pt x="1995187" y="2804820"/>
                  <a:pt x="2015255" y="2791956"/>
                  <a:pt x="2035837" y="2792471"/>
                </a:cubicBezTo>
                <a:close/>
                <a:moveTo>
                  <a:pt x="269382" y="1845182"/>
                </a:moveTo>
                <a:cubicBezTo>
                  <a:pt x="280188" y="1845182"/>
                  <a:pt x="290993" y="1848269"/>
                  <a:pt x="300255" y="1854444"/>
                </a:cubicBezTo>
                <a:lnTo>
                  <a:pt x="1085461" y="2377743"/>
                </a:lnTo>
                <a:cubicBezTo>
                  <a:pt x="1107586" y="2392665"/>
                  <a:pt x="1115819" y="2420965"/>
                  <a:pt x="1105528" y="2445663"/>
                </a:cubicBezTo>
                <a:cubicBezTo>
                  <a:pt x="1080830" y="2504322"/>
                  <a:pt x="1067966" y="2567097"/>
                  <a:pt x="1067966" y="2631931"/>
                </a:cubicBezTo>
                <a:cubicBezTo>
                  <a:pt x="1067966" y="2697793"/>
                  <a:pt x="1081344" y="2761598"/>
                  <a:pt x="1106557" y="2820771"/>
                </a:cubicBezTo>
                <a:cubicBezTo>
                  <a:pt x="1117363" y="2844955"/>
                  <a:pt x="1109130" y="2873770"/>
                  <a:pt x="1087004" y="2888692"/>
                </a:cubicBezTo>
                <a:lnTo>
                  <a:pt x="304372" y="3415078"/>
                </a:lnTo>
                <a:cubicBezTo>
                  <a:pt x="277615" y="3433088"/>
                  <a:pt x="241596" y="3425369"/>
                  <a:pt x="225645" y="3397584"/>
                </a:cubicBezTo>
                <a:cubicBezTo>
                  <a:pt x="90833" y="3165521"/>
                  <a:pt x="20339" y="2903100"/>
                  <a:pt x="20339" y="2631931"/>
                </a:cubicBezTo>
                <a:cubicBezTo>
                  <a:pt x="20339" y="2363335"/>
                  <a:pt x="89804" y="2102972"/>
                  <a:pt x="222043" y="1872453"/>
                </a:cubicBezTo>
                <a:cubicBezTo>
                  <a:pt x="232334" y="1854958"/>
                  <a:pt x="250858" y="1845182"/>
                  <a:pt x="269382" y="1845182"/>
                </a:cubicBezTo>
                <a:close/>
                <a:moveTo>
                  <a:pt x="1447705" y="1489112"/>
                </a:moveTo>
                <a:cubicBezTo>
                  <a:pt x="1478063" y="1489112"/>
                  <a:pt x="1503276" y="1513811"/>
                  <a:pt x="1503276" y="1544684"/>
                </a:cubicBezTo>
                <a:lnTo>
                  <a:pt x="1503276" y="2107088"/>
                </a:lnTo>
                <a:cubicBezTo>
                  <a:pt x="1503276" y="2133845"/>
                  <a:pt x="1483723" y="2156485"/>
                  <a:pt x="1457481" y="2161631"/>
                </a:cubicBezTo>
                <a:cubicBezTo>
                  <a:pt x="1361775" y="2179640"/>
                  <a:pt x="1273786" y="2226979"/>
                  <a:pt x="1205351" y="2296443"/>
                </a:cubicBezTo>
                <a:cubicBezTo>
                  <a:pt x="1186827" y="2315482"/>
                  <a:pt x="1156983" y="2319084"/>
                  <a:pt x="1134858" y="2304162"/>
                </a:cubicBezTo>
                <a:lnTo>
                  <a:pt x="667130" y="1992858"/>
                </a:lnTo>
                <a:cubicBezTo>
                  <a:pt x="639859" y="1974334"/>
                  <a:pt x="634199" y="1936772"/>
                  <a:pt x="654781" y="1911559"/>
                </a:cubicBezTo>
                <a:cubicBezTo>
                  <a:pt x="849796" y="1669720"/>
                  <a:pt x="1133828" y="1517927"/>
                  <a:pt x="1442559" y="1489627"/>
                </a:cubicBezTo>
                <a:cubicBezTo>
                  <a:pt x="1444103" y="1489112"/>
                  <a:pt x="1445647" y="1489112"/>
                  <a:pt x="1447705" y="1489112"/>
                </a:cubicBezTo>
                <a:close/>
                <a:moveTo>
                  <a:pt x="1646836" y="0"/>
                </a:moveTo>
                <a:lnTo>
                  <a:pt x="1648894" y="0"/>
                </a:lnTo>
                <a:cubicBezTo>
                  <a:pt x="2314209" y="25213"/>
                  <a:pt x="2936302" y="295867"/>
                  <a:pt x="3409175" y="769254"/>
                </a:cubicBezTo>
                <a:cubicBezTo>
                  <a:pt x="3844550" y="1204630"/>
                  <a:pt x="4108554" y="1765282"/>
                  <a:pt x="4167753" y="2369859"/>
                </a:cubicBezTo>
                <a:lnTo>
                  <a:pt x="4175999" y="2539233"/>
                </a:lnTo>
                <a:lnTo>
                  <a:pt x="4175999" y="2727862"/>
                </a:lnTo>
                <a:lnTo>
                  <a:pt x="4168910" y="2880202"/>
                </a:lnTo>
                <a:cubicBezTo>
                  <a:pt x="4161192" y="2962788"/>
                  <a:pt x="4149614" y="3044859"/>
                  <a:pt x="4134178" y="3125900"/>
                </a:cubicBezTo>
                <a:cubicBezTo>
                  <a:pt x="4128518" y="3156773"/>
                  <a:pt x="4098159" y="3176841"/>
                  <a:pt x="4067286" y="3169637"/>
                </a:cubicBezTo>
                <a:lnTo>
                  <a:pt x="3868669" y="3123842"/>
                </a:lnTo>
                <a:lnTo>
                  <a:pt x="2068768" y="2707055"/>
                </a:lnTo>
                <a:cubicBezTo>
                  <a:pt x="2042526" y="2701395"/>
                  <a:pt x="2025032" y="2677211"/>
                  <a:pt x="2026061" y="2650455"/>
                </a:cubicBezTo>
                <a:cubicBezTo>
                  <a:pt x="2026575" y="2644280"/>
                  <a:pt x="2026575" y="2638106"/>
                  <a:pt x="2026575" y="2631931"/>
                </a:cubicBezTo>
                <a:cubicBezTo>
                  <a:pt x="2026575" y="2398325"/>
                  <a:pt x="1858317" y="2203310"/>
                  <a:pt x="1636545" y="2161116"/>
                </a:cubicBezTo>
                <a:cubicBezTo>
                  <a:pt x="1609789" y="2156485"/>
                  <a:pt x="1591265" y="2132816"/>
                  <a:pt x="1591265" y="2106059"/>
                </a:cubicBezTo>
                <a:lnTo>
                  <a:pt x="1591265" y="1396493"/>
                </a:lnTo>
                <a:lnTo>
                  <a:pt x="1591265" y="55572"/>
                </a:lnTo>
                <a:cubicBezTo>
                  <a:pt x="1591265" y="24698"/>
                  <a:pt x="1616478" y="0"/>
                  <a:pt x="1646836" y="0"/>
                </a:cubicBezTo>
                <a:close/>
              </a:path>
            </a:pathLst>
          </a:custGeom>
          <a:solidFill>
            <a:schemeClr val="bg2"/>
          </a:solidFill>
          <a:ln>
            <a:noFill/>
          </a:ln>
        </p:spPr>
        <p:txBody>
          <a:bodyPr wrap="square">
            <a:noAutofit/>
          </a:bodyPr>
          <a:lstStyle>
            <a:lvl1pPr marL="0" indent="0">
              <a:buNone/>
              <a:defRPr sz="1800"/>
            </a:lvl1pPr>
          </a:lstStyle>
          <a:p>
            <a:endParaRPr lang="et-EE" dirty="0"/>
          </a:p>
          <a:p>
            <a:endParaRPr lang="et-EE" dirty="0"/>
          </a:p>
          <a:p>
            <a:endParaRPr lang="et-EE" dirty="0"/>
          </a:p>
          <a:p>
            <a:r>
              <a:rPr lang="et-EE" dirty="0"/>
              <a:t>		Siia sisesta pilt</a:t>
            </a:r>
            <a:endParaRPr lang="LID4096" dirty="0"/>
          </a:p>
        </p:txBody>
      </p:sp>
      <p:grpSp>
        <p:nvGrpSpPr>
          <p:cNvPr id="10" name="Group 4">
            <a:extLst>
              <a:ext uri="{FF2B5EF4-FFF2-40B4-BE49-F238E27FC236}">
                <a16:creationId xmlns:a16="http://schemas.microsoft.com/office/drawing/2014/main" id="{618C8444-8522-4530-8A98-A7463758E451}"/>
              </a:ext>
            </a:extLst>
          </p:cNvPr>
          <p:cNvGrpSpPr>
            <a:grpSpLocks noChangeAspect="1"/>
          </p:cNvGrpSpPr>
          <p:nvPr userDrawn="1"/>
        </p:nvGrpSpPr>
        <p:grpSpPr bwMode="auto">
          <a:xfrm>
            <a:off x="417259" y="369338"/>
            <a:ext cx="2866547" cy="939345"/>
            <a:chOff x="2260" y="243"/>
            <a:chExt cx="3250" cy="1065"/>
          </a:xfrm>
        </p:grpSpPr>
        <p:sp>
          <p:nvSpPr>
            <p:cNvPr id="12" name="Freeform 5">
              <a:extLst>
                <a:ext uri="{FF2B5EF4-FFF2-40B4-BE49-F238E27FC236}">
                  <a16:creationId xmlns:a16="http://schemas.microsoft.com/office/drawing/2014/main" id="{B0C3197A-8144-4138-9274-F731BC7ABFE1}"/>
                </a:ext>
              </a:extLst>
            </p:cNvPr>
            <p:cNvSpPr>
              <a:spLocks noEditPoints="1"/>
            </p:cNvSpPr>
            <p:nvPr userDrawn="1"/>
          </p:nvSpPr>
          <p:spPr bwMode="auto">
            <a:xfrm>
              <a:off x="2260" y="243"/>
              <a:ext cx="718" cy="1065"/>
            </a:xfrm>
            <a:custGeom>
              <a:avLst/>
              <a:gdLst>
                <a:gd name="T0" fmla="*/ 203 w 302"/>
                <a:gd name="T1" fmla="*/ 327 h 446"/>
                <a:gd name="T2" fmla="*/ 186 w 302"/>
                <a:gd name="T3" fmla="*/ 298 h 446"/>
                <a:gd name="T4" fmla="*/ 96 w 302"/>
                <a:gd name="T5" fmla="*/ 279 h 446"/>
                <a:gd name="T6" fmla="*/ 25 w 302"/>
                <a:gd name="T7" fmla="*/ 282 h 446"/>
                <a:gd name="T8" fmla="*/ 7 w 302"/>
                <a:gd name="T9" fmla="*/ 304 h 446"/>
                <a:gd name="T10" fmla="*/ 33 w 302"/>
                <a:gd name="T11" fmla="*/ 331 h 446"/>
                <a:gd name="T12" fmla="*/ 9 w 302"/>
                <a:gd name="T13" fmla="*/ 365 h 446"/>
                <a:gd name="T14" fmla="*/ 48 w 302"/>
                <a:gd name="T15" fmla="*/ 360 h 446"/>
                <a:gd name="T16" fmla="*/ 70 w 302"/>
                <a:gd name="T17" fmla="*/ 343 h 446"/>
                <a:gd name="T18" fmla="*/ 97 w 302"/>
                <a:gd name="T19" fmla="*/ 350 h 446"/>
                <a:gd name="T20" fmla="*/ 107 w 302"/>
                <a:gd name="T21" fmla="*/ 342 h 446"/>
                <a:gd name="T22" fmla="*/ 201 w 302"/>
                <a:gd name="T23" fmla="*/ 367 h 446"/>
                <a:gd name="T24" fmla="*/ 49 w 302"/>
                <a:gd name="T25" fmla="*/ 316 h 446"/>
                <a:gd name="T26" fmla="*/ 63 w 302"/>
                <a:gd name="T27" fmla="*/ 285 h 446"/>
                <a:gd name="T28" fmla="*/ 83 w 302"/>
                <a:gd name="T29" fmla="*/ 297 h 446"/>
                <a:gd name="T30" fmla="*/ 69 w 302"/>
                <a:gd name="T31" fmla="*/ 302 h 446"/>
                <a:gd name="T32" fmla="*/ 69 w 302"/>
                <a:gd name="T33" fmla="*/ 314 h 446"/>
                <a:gd name="T34" fmla="*/ 145 w 302"/>
                <a:gd name="T35" fmla="*/ 263 h 446"/>
                <a:gd name="T36" fmla="*/ 166 w 302"/>
                <a:gd name="T37" fmla="*/ 241 h 446"/>
                <a:gd name="T38" fmla="*/ 117 w 302"/>
                <a:gd name="T39" fmla="*/ 296 h 446"/>
                <a:gd name="T40" fmla="*/ 210 w 302"/>
                <a:gd name="T41" fmla="*/ 241 h 446"/>
                <a:gd name="T42" fmla="*/ 211 w 302"/>
                <a:gd name="T43" fmla="*/ 204 h 446"/>
                <a:gd name="T44" fmla="*/ 116 w 302"/>
                <a:gd name="T45" fmla="*/ 212 h 446"/>
                <a:gd name="T46" fmla="*/ 48 w 302"/>
                <a:gd name="T47" fmla="*/ 192 h 446"/>
                <a:gd name="T48" fmla="*/ 19 w 302"/>
                <a:gd name="T49" fmla="*/ 190 h 446"/>
                <a:gd name="T50" fmla="*/ 17 w 302"/>
                <a:gd name="T51" fmla="*/ 218 h 446"/>
                <a:gd name="T52" fmla="*/ 40 w 302"/>
                <a:gd name="T53" fmla="*/ 239 h 446"/>
                <a:gd name="T54" fmla="*/ 21 w 302"/>
                <a:gd name="T55" fmla="*/ 265 h 446"/>
                <a:gd name="T56" fmla="*/ 59 w 302"/>
                <a:gd name="T57" fmla="*/ 262 h 446"/>
                <a:gd name="T58" fmla="*/ 77 w 302"/>
                <a:gd name="T59" fmla="*/ 250 h 446"/>
                <a:gd name="T60" fmla="*/ 95 w 302"/>
                <a:gd name="T61" fmla="*/ 223 h 446"/>
                <a:gd name="T62" fmla="*/ 203 w 302"/>
                <a:gd name="T63" fmla="*/ 248 h 446"/>
                <a:gd name="T64" fmla="*/ 219 w 302"/>
                <a:gd name="T65" fmla="*/ 258 h 446"/>
                <a:gd name="T66" fmla="*/ 57 w 302"/>
                <a:gd name="T67" fmla="*/ 191 h 446"/>
                <a:gd name="T68" fmla="*/ 66 w 302"/>
                <a:gd name="T69" fmla="*/ 179 h 446"/>
                <a:gd name="T70" fmla="*/ 84 w 302"/>
                <a:gd name="T71" fmla="*/ 208 h 446"/>
                <a:gd name="T72" fmla="*/ 77 w 302"/>
                <a:gd name="T73" fmla="*/ 225 h 446"/>
                <a:gd name="T74" fmla="*/ 118 w 302"/>
                <a:gd name="T75" fmla="*/ 160 h 446"/>
                <a:gd name="T76" fmla="*/ 154 w 302"/>
                <a:gd name="T77" fmla="*/ 154 h 446"/>
                <a:gd name="T78" fmla="*/ 135 w 302"/>
                <a:gd name="T79" fmla="*/ 144 h 446"/>
                <a:gd name="T80" fmla="*/ 129 w 302"/>
                <a:gd name="T81" fmla="*/ 183 h 446"/>
                <a:gd name="T82" fmla="*/ 205 w 302"/>
                <a:gd name="T83" fmla="*/ 133 h 446"/>
                <a:gd name="T84" fmla="*/ 185 w 302"/>
                <a:gd name="T85" fmla="*/ 93 h 446"/>
                <a:gd name="T86" fmla="*/ 96 w 302"/>
                <a:gd name="T87" fmla="*/ 82 h 446"/>
                <a:gd name="T88" fmla="*/ 30 w 302"/>
                <a:gd name="T89" fmla="*/ 83 h 446"/>
                <a:gd name="T90" fmla="*/ 14 w 302"/>
                <a:gd name="T91" fmla="*/ 102 h 446"/>
                <a:gd name="T92" fmla="*/ 27 w 302"/>
                <a:gd name="T93" fmla="*/ 127 h 446"/>
                <a:gd name="T94" fmla="*/ 0 w 302"/>
                <a:gd name="T95" fmla="*/ 166 h 446"/>
                <a:gd name="T96" fmla="*/ 41 w 302"/>
                <a:gd name="T97" fmla="*/ 160 h 446"/>
                <a:gd name="T98" fmla="*/ 65 w 302"/>
                <a:gd name="T99" fmla="*/ 143 h 446"/>
                <a:gd name="T100" fmla="*/ 91 w 302"/>
                <a:gd name="T101" fmla="*/ 154 h 446"/>
                <a:gd name="T102" fmla="*/ 103 w 302"/>
                <a:gd name="T103" fmla="*/ 148 h 446"/>
                <a:gd name="T104" fmla="*/ 191 w 302"/>
                <a:gd name="T105" fmla="*/ 168 h 446"/>
                <a:gd name="T106" fmla="*/ 56 w 302"/>
                <a:gd name="T107" fmla="*/ 134 h 446"/>
                <a:gd name="T108" fmla="*/ 64 w 302"/>
                <a:gd name="T109" fmla="*/ 82 h 446"/>
                <a:gd name="T110" fmla="*/ 86 w 302"/>
                <a:gd name="T111" fmla="*/ 88 h 446"/>
                <a:gd name="T112" fmla="*/ 63 w 302"/>
                <a:gd name="T113" fmla="*/ 104 h 446"/>
                <a:gd name="T114" fmla="*/ 72 w 302"/>
                <a:gd name="T115" fmla="*/ 113 h 446"/>
                <a:gd name="T116" fmla="*/ 128 w 302"/>
                <a:gd name="T117" fmla="*/ 93 h 446"/>
                <a:gd name="T118" fmla="*/ 130 w 302"/>
                <a:gd name="T119" fmla="*/ 366 h 446"/>
                <a:gd name="T120" fmla="*/ 161 w 302"/>
                <a:gd name="T121" fmla="*/ 3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446">
                  <a:moveTo>
                    <a:pt x="302" y="0"/>
                  </a:moveTo>
                  <a:cubicBezTo>
                    <a:pt x="294" y="0"/>
                    <a:pt x="294" y="0"/>
                    <a:pt x="294" y="0"/>
                  </a:cubicBezTo>
                  <a:cubicBezTo>
                    <a:pt x="294" y="446"/>
                    <a:pt x="294" y="446"/>
                    <a:pt x="294" y="446"/>
                  </a:cubicBezTo>
                  <a:cubicBezTo>
                    <a:pt x="302" y="446"/>
                    <a:pt x="302" y="446"/>
                    <a:pt x="302" y="446"/>
                  </a:cubicBezTo>
                  <a:lnTo>
                    <a:pt x="302" y="0"/>
                  </a:lnTo>
                  <a:close/>
                  <a:moveTo>
                    <a:pt x="223" y="349"/>
                  </a:moveTo>
                  <a:cubicBezTo>
                    <a:pt x="223" y="348"/>
                    <a:pt x="223" y="348"/>
                    <a:pt x="223" y="347"/>
                  </a:cubicBezTo>
                  <a:cubicBezTo>
                    <a:pt x="223" y="344"/>
                    <a:pt x="221" y="341"/>
                    <a:pt x="218" y="341"/>
                  </a:cubicBezTo>
                  <a:cubicBezTo>
                    <a:pt x="212" y="341"/>
                    <a:pt x="212" y="341"/>
                    <a:pt x="212" y="341"/>
                  </a:cubicBezTo>
                  <a:cubicBezTo>
                    <a:pt x="212" y="341"/>
                    <a:pt x="211" y="341"/>
                    <a:pt x="211" y="341"/>
                  </a:cubicBezTo>
                  <a:cubicBezTo>
                    <a:pt x="211" y="341"/>
                    <a:pt x="211" y="341"/>
                    <a:pt x="210" y="340"/>
                  </a:cubicBezTo>
                  <a:cubicBezTo>
                    <a:pt x="207" y="336"/>
                    <a:pt x="207" y="336"/>
                    <a:pt x="207" y="336"/>
                  </a:cubicBezTo>
                  <a:cubicBezTo>
                    <a:pt x="208" y="336"/>
                    <a:pt x="208" y="337"/>
                    <a:pt x="208" y="337"/>
                  </a:cubicBezTo>
                  <a:cubicBezTo>
                    <a:pt x="209" y="337"/>
                    <a:pt x="209" y="337"/>
                    <a:pt x="209" y="337"/>
                  </a:cubicBezTo>
                  <a:cubicBezTo>
                    <a:pt x="217" y="337"/>
                    <a:pt x="217" y="337"/>
                    <a:pt x="217" y="337"/>
                  </a:cubicBezTo>
                  <a:cubicBezTo>
                    <a:pt x="217" y="337"/>
                    <a:pt x="218" y="337"/>
                    <a:pt x="218" y="337"/>
                  </a:cubicBezTo>
                  <a:cubicBezTo>
                    <a:pt x="218" y="337"/>
                    <a:pt x="218" y="338"/>
                    <a:pt x="219" y="338"/>
                  </a:cubicBezTo>
                  <a:cubicBezTo>
                    <a:pt x="215" y="333"/>
                    <a:pt x="215" y="333"/>
                    <a:pt x="215" y="333"/>
                  </a:cubicBezTo>
                  <a:cubicBezTo>
                    <a:pt x="215" y="333"/>
                    <a:pt x="215" y="332"/>
                    <a:pt x="214" y="332"/>
                  </a:cubicBezTo>
                  <a:cubicBezTo>
                    <a:pt x="214" y="332"/>
                    <a:pt x="214" y="332"/>
                    <a:pt x="213" y="332"/>
                  </a:cubicBezTo>
                  <a:cubicBezTo>
                    <a:pt x="206" y="332"/>
                    <a:pt x="206" y="332"/>
                    <a:pt x="206" y="332"/>
                  </a:cubicBezTo>
                  <a:cubicBezTo>
                    <a:pt x="206" y="332"/>
                    <a:pt x="205" y="332"/>
                    <a:pt x="205" y="332"/>
                  </a:cubicBezTo>
                  <a:cubicBezTo>
                    <a:pt x="205" y="332"/>
                    <a:pt x="204" y="331"/>
                    <a:pt x="204" y="331"/>
                  </a:cubicBezTo>
                  <a:cubicBezTo>
                    <a:pt x="201" y="326"/>
                    <a:pt x="201" y="326"/>
                    <a:pt x="201" y="326"/>
                  </a:cubicBezTo>
                  <a:cubicBezTo>
                    <a:pt x="201" y="327"/>
                    <a:pt x="201" y="327"/>
                    <a:pt x="202" y="327"/>
                  </a:cubicBezTo>
                  <a:cubicBezTo>
                    <a:pt x="202" y="327"/>
                    <a:pt x="202" y="327"/>
                    <a:pt x="203" y="327"/>
                  </a:cubicBezTo>
                  <a:cubicBezTo>
                    <a:pt x="210" y="327"/>
                    <a:pt x="210" y="327"/>
                    <a:pt x="210" y="327"/>
                  </a:cubicBezTo>
                  <a:cubicBezTo>
                    <a:pt x="211" y="327"/>
                    <a:pt x="211" y="327"/>
                    <a:pt x="211" y="328"/>
                  </a:cubicBezTo>
                  <a:cubicBezTo>
                    <a:pt x="212" y="328"/>
                    <a:pt x="212" y="328"/>
                    <a:pt x="212" y="328"/>
                  </a:cubicBezTo>
                  <a:cubicBezTo>
                    <a:pt x="209" y="323"/>
                    <a:pt x="209" y="323"/>
                    <a:pt x="209" y="323"/>
                  </a:cubicBezTo>
                  <a:cubicBezTo>
                    <a:pt x="208" y="323"/>
                    <a:pt x="208" y="323"/>
                    <a:pt x="208" y="322"/>
                  </a:cubicBezTo>
                  <a:cubicBezTo>
                    <a:pt x="207" y="322"/>
                    <a:pt x="207" y="322"/>
                    <a:pt x="207" y="322"/>
                  </a:cubicBezTo>
                  <a:cubicBezTo>
                    <a:pt x="201" y="322"/>
                    <a:pt x="201" y="322"/>
                    <a:pt x="201" y="322"/>
                  </a:cubicBezTo>
                  <a:cubicBezTo>
                    <a:pt x="200" y="322"/>
                    <a:pt x="200" y="322"/>
                    <a:pt x="200" y="322"/>
                  </a:cubicBezTo>
                  <a:cubicBezTo>
                    <a:pt x="199" y="322"/>
                    <a:pt x="199" y="322"/>
                    <a:pt x="199" y="321"/>
                  </a:cubicBezTo>
                  <a:cubicBezTo>
                    <a:pt x="195" y="315"/>
                    <a:pt x="195" y="315"/>
                    <a:pt x="195" y="315"/>
                  </a:cubicBezTo>
                  <a:cubicBezTo>
                    <a:pt x="203" y="314"/>
                    <a:pt x="209" y="310"/>
                    <a:pt x="211" y="304"/>
                  </a:cubicBezTo>
                  <a:cubicBezTo>
                    <a:pt x="212" y="296"/>
                    <a:pt x="205" y="289"/>
                    <a:pt x="193" y="287"/>
                  </a:cubicBezTo>
                  <a:cubicBezTo>
                    <a:pt x="192" y="287"/>
                    <a:pt x="190" y="285"/>
                    <a:pt x="190" y="283"/>
                  </a:cubicBezTo>
                  <a:cubicBezTo>
                    <a:pt x="190" y="281"/>
                    <a:pt x="191" y="280"/>
                    <a:pt x="193" y="279"/>
                  </a:cubicBezTo>
                  <a:cubicBezTo>
                    <a:pt x="191" y="279"/>
                    <a:pt x="190" y="279"/>
                    <a:pt x="189" y="279"/>
                  </a:cubicBezTo>
                  <a:cubicBezTo>
                    <a:pt x="184" y="279"/>
                    <a:pt x="180" y="282"/>
                    <a:pt x="180" y="287"/>
                  </a:cubicBezTo>
                  <a:cubicBezTo>
                    <a:pt x="180" y="287"/>
                    <a:pt x="180" y="288"/>
                    <a:pt x="180" y="289"/>
                  </a:cubicBezTo>
                  <a:cubicBezTo>
                    <a:pt x="175" y="291"/>
                    <a:pt x="169" y="296"/>
                    <a:pt x="166" y="300"/>
                  </a:cubicBezTo>
                  <a:cubicBezTo>
                    <a:pt x="170" y="299"/>
                    <a:pt x="174" y="299"/>
                    <a:pt x="179" y="299"/>
                  </a:cubicBezTo>
                  <a:cubicBezTo>
                    <a:pt x="179" y="298"/>
                    <a:pt x="179" y="298"/>
                    <a:pt x="179" y="298"/>
                  </a:cubicBezTo>
                  <a:cubicBezTo>
                    <a:pt x="179" y="294"/>
                    <a:pt x="181" y="292"/>
                    <a:pt x="185" y="292"/>
                  </a:cubicBezTo>
                  <a:cubicBezTo>
                    <a:pt x="185" y="292"/>
                    <a:pt x="185" y="292"/>
                    <a:pt x="185" y="292"/>
                  </a:cubicBezTo>
                  <a:cubicBezTo>
                    <a:pt x="182" y="293"/>
                    <a:pt x="181" y="295"/>
                    <a:pt x="181" y="296"/>
                  </a:cubicBezTo>
                  <a:cubicBezTo>
                    <a:pt x="181" y="298"/>
                    <a:pt x="183" y="300"/>
                    <a:pt x="184" y="300"/>
                  </a:cubicBezTo>
                  <a:cubicBezTo>
                    <a:pt x="185" y="300"/>
                    <a:pt x="186" y="299"/>
                    <a:pt x="186" y="299"/>
                  </a:cubicBezTo>
                  <a:cubicBezTo>
                    <a:pt x="186" y="299"/>
                    <a:pt x="186" y="298"/>
                    <a:pt x="186" y="298"/>
                  </a:cubicBezTo>
                  <a:cubicBezTo>
                    <a:pt x="186" y="295"/>
                    <a:pt x="188" y="293"/>
                    <a:pt x="190" y="293"/>
                  </a:cubicBezTo>
                  <a:cubicBezTo>
                    <a:pt x="191" y="293"/>
                    <a:pt x="191" y="293"/>
                    <a:pt x="191" y="293"/>
                  </a:cubicBezTo>
                  <a:cubicBezTo>
                    <a:pt x="189" y="294"/>
                    <a:pt x="188" y="296"/>
                    <a:pt x="188" y="298"/>
                  </a:cubicBezTo>
                  <a:cubicBezTo>
                    <a:pt x="188" y="301"/>
                    <a:pt x="190" y="303"/>
                    <a:pt x="193" y="303"/>
                  </a:cubicBezTo>
                  <a:cubicBezTo>
                    <a:pt x="193" y="303"/>
                    <a:pt x="194" y="303"/>
                    <a:pt x="194" y="303"/>
                  </a:cubicBezTo>
                  <a:cubicBezTo>
                    <a:pt x="194" y="302"/>
                    <a:pt x="194" y="302"/>
                    <a:pt x="194" y="302"/>
                  </a:cubicBezTo>
                  <a:cubicBezTo>
                    <a:pt x="194" y="300"/>
                    <a:pt x="195" y="298"/>
                    <a:pt x="197" y="298"/>
                  </a:cubicBezTo>
                  <a:cubicBezTo>
                    <a:pt x="199" y="298"/>
                    <a:pt x="201" y="300"/>
                    <a:pt x="201" y="302"/>
                  </a:cubicBezTo>
                  <a:cubicBezTo>
                    <a:pt x="201" y="306"/>
                    <a:pt x="196" y="306"/>
                    <a:pt x="193" y="305"/>
                  </a:cubicBezTo>
                  <a:cubicBezTo>
                    <a:pt x="183" y="303"/>
                    <a:pt x="174" y="301"/>
                    <a:pt x="165" y="303"/>
                  </a:cubicBezTo>
                  <a:cubicBezTo>
                    <a:pt x="154" y="304"/>
                    <a:pt x="135" y="312"/>
                    <a:pt x="116" y="311"/>
                  </a:cubicBezTo>
                  <a:cubicBezTo>
                    <a:pt x="111" y="311"/>
                    <a:pt x="107" y="310"/>
                    <a:pt x="102" y="309"/>
                  </a:cubicBezTo>
                  <a:cubicBezTo>
                    <a:pt x="102" y="310"/>
                    <a:pt x="103" y="310"/>
                    <a:pt x="103" y="310"/>
                  </a:cubicBezTo>
                  <a:cubicBezTo>
                    <a:pt x="105" y="313"/>
                    <a:pt x="106" y="317"/>
                    <a:pt x="104" y="320"/>
                  </a:cubicBezTo>
                  <a:cubicBezTo>
                    <a:pt x="104" y="316"/>
                    <a:pt x="100" y="312"/>
                    <a:pt x="97" y="310"/>
                  </a:cubicBezTo>
                  <a:cubicBezTo>
                    <a:pt x="96" y="309"/>
                    <a:pt x="96" y="309"/>
                    <a:pt x="96" y="307"/>
                  </a:cubicBezTo>
                  <a:cubicBezTo>
                    <a:pt x="97" y="302"/>
                    <a:pt x="97" y="302"/>
                    <a:pt x="97" y="302"/>
                  </a:cubicBezTo>
                  <a:cubicBezTo>
                    <a:pt x="97" y="303"/>
                    <a:pt x="97" y="303"/>
                    <a:pt x="97" y="303"/>
                  </a:cubicBezTo>
                  <a:cubicBezTo>
                    <a:pt x="97" y="304"/>
                    <a:pt x="97" y="304"/>
                    <a:pt x="97" y="304"/>
                  </a:cubicBezTo>
                  <a:cubicBezTo>
                    <a:pt x="99" y="306"/>
                    <a:pt x="99" y="306"/>
                    <a:pt x="99" y="306"/>
                  </a:cubicBezTo>
                  <a:cubicBezTo>
                    <a:pt x="100" y="301"/>
                    <a:pt x="99" y="296"/>
                    <a:pt x="96" y="292"/>
                  </a:cubicBezTo>
                  <a:cubicBezTo>
                    <a:pt x="97" y="288"/>
                    <a:pt x="97" y="285"/>
                    <a:pt x="96" y="281"/>
                  </a:cubicBezTo>
                  <a:cubicBezTo>
                    <a:pt x="96" y="284"/>
                    <a:pt x="95" y="285"/>
                    <a:pt x="93" y="286"/>
                  </a:cubicBezTo>
                  <a:cubicBezTo>
                    <a:pt x="91" y="287"/>
                    <a:pt x="91" y="290"/>
                    <a:pt x="92" y="291"/>
                  </a:cubicBezTo>
                  <a:cubicBezTo>
                    <a:pt x="90" y="290"/>
                    <a:pt x="87" y="287"/>
                    <a:pt x="89" y="284"/>
                  </a:cubicBezTo>
                  <a:cubicBezTo>
                    <a:pt x="90" y="282"/>
                    <a:pt x="95" y="283"/>
                    <a:pt x="96" y="279"/>
                  </a:cubicBezTo>
                  <a:cubicBezTo>
                    <a:pt x="93" y="278"/>
                    <a:pt x="90" y="279"/>
                    <a:pt x="89" y="279"/>
                  </a:cubicBezTo>
                  <a:cubicBezTo>
                    <a:pt x="87" y="277"/>
                    <a:pt x="84" y="276"/>
                    <a:pt x="81" y="276"/>
                  </a:cubicBezTo>
                  <a:cubicBezTo>
                    <a:pt x="79" y="274"/>
                    <a:pt x="76" y="273"/>
                    <a:pt x="72" y="273"/>
                  </a:cubicBezTo>
                  <a:cubicBezTo>
                    <a:pt x="68" y="273"/>
                    <a:pt x="65" y="274"/>
                    <a:pt x="63" y="276"/>
                  </a:cubicBezTo>
                  <a:cubicBezTo>
                    <a:pt x="60" y="276"/>
                    <a:pt x="57" y="277"/>
                    <a:pt x="56" y="279"/>
                  </a:cubicBezTo>
                  <a:cubicBezTo>
                    <a:pt x="55" y="279"/>
                    <a:pt x="52" y="278"/>
                    <a:pt x="48" y="279"/>
                  </a:cubicBezTo>
                  <a:cubicBezTo>
                    <a:pt x="49" y="283"/>
                    <a:pt x="54" y="282"/>
                    <a:pt x="56" y="284"/>
                  </a:cubicBezTo>
                  <a:cubicBezTo>
                    <a:pt x="57" y="287"/>
                    <a:pt x="54" y="290"/>
                    <a:pt x="52" y="291"/>
                  </a:cubicBezTo>
                  <a:cubicBezTo>
                    <a:pt x="54" y="290"/>
                    <a:pt x="53" y="287"/>
                    <a:pt x="51" y="286"/>
                  </a:cubicBezTo>
                  <a:cubicBezTo>
                    <a:pt x="50" y="285"/>
                    <a:pt x="48" y="284"/>
                    <a:pt x="48" y="281"/>
                  </a:cubicBezTo>
                  <a:cubicBezTo>
                    <a:pt x="47" y="285"/>
                    <a:pt x="47" y="288"/>
                    <a:pt x="48" y="292"/>
                  </a:cubicBezTo>
                  <a:cubicBezTo>
                    <a:pt x="45" y="296"/>
                    <a:pt x="44" y="301"/>
                    <a:pt x="45" y="306"/>
                  </a:cubicBezTo>
                  <a:cubicBezTo>
                    <a:pt x="47" y="304"/>
                    <a:pt x="47" y="304"/>
                    <a:pt x="47" y="304"/>
                  </a:cubicBezTo>
                  <a:cubicBezTo>
                    <a:pt x="47" y="304"/>
                    <a:pt x="47" y="304"/>
                    <a:pt x="47" y="303"/>
                  </a:cubicBezTo>
                  <a:cubicBezTo>
                    <a:pt x="48" y="303"/>
                    <a:pt x="48" y="303"/>
                    <a:pt x="47" y="302"/>
                  </a:cubicBezTo>
                  <a:cubicBezTo>
                    <a:pt x="48" y="307"/>
                    <a:pt x="48" y="307"/>
                    <a:pt x="48" y="307"/>
                  </a:cubicBezTo>
                  <a:cubicBezTo>
                    <a:pt x="49" y="309"/>
                    <a:pt x="48" y="309"/>
                    <a:pt x="47" y="310"/>
                  </a:cubicBezTo>
                  <a:cubicBezTo>
                    <a:pt x="44" y="312"/>
                    <a:pt x="40" y="316"/>
                    <a:pt x="40" y="320"/>
                  </a:cubicBezTo>
                  <a:cubicBezTo>
                    <a:pt x="39" y="317"/>
                    <a:pt x="39" y="313"/>
                    <a:pt x="41" y="310"/>
                  </a:cubicBezTo>
                  <a:cubicBezTo>
                    <a:pt x="35" y="307"/>
                    <a:pt x="31" y="302"/>
                    <a:pt x="30" y="301"/>
                  </a:cubicBezTo>
                  <a:cubicBezTo>
                    <a:pt x="28" y="299"/>
                    <a:pt x="29" y="297"/>
                    <a:pt x="30" y="294"/>
                  </a:cubicBezTo>
                  <a:cubicBezTo>
                    <a:pt x="33" y="290"/>
                    <a:pt x="34" y="285"/>
                    <a:pt x="30" y="282"/>
                  </a:cubicBezTo>
                  <a:cubicBezTo>
                    <a:pt x="30" y="282"/>
                    <a:pt x="30" y="282"/>
                    <a:pt x="30" y="282"/>
                  </a:cubicBezTo>
                  <a:cubicBezTo>
                    <a:pt x="30" y="279"/>
                    <a:pt x="28" y="276"/>
                    <a:pt x="25" y="276"/>
                  </a:cubicBezTo>
                  <a:cubicBezTo>
                    <a:pt x="26" y="277"/>
                    <a:pt x="26" y="278"/>
                    <a:pt x="26" y="279"/>
                  </a:cubicBezTo>
                  <a:cubicBezTo>
                    <a:pt x="26" y="280"/>
                    <a:pt x="26" y="281"/>
                    <a:pt x="25" y="282"/>
                  </a:cubicBezTo>
                  <a:cubicBezTo>
                    <a:pt x="26" y="282"/>
                    <a:pt x="26" y="283"/>
                    <a:pt x="26" y="284"/>
                  </a:cubicBezTo>
                  <a:cubicBezTo>
                    <a:pt x="26" y="285"/>
                    <a:pt x="26" y="287"/>
                    <a:pt x="25" y="287"/>
                  </a:cubicBezTo>
                  <a:cubicBezTo>
                    <a:pt x="25" y="287"/>
                    <a:pt x="25" y="286"/>
                    <a:pt x="25" y="286"/>
                  </a:cubicBezTo>
                  <a:cubicBezTo>
                    <a:pt x="25" y="283"/>
                    <a:pt x="23" y="280"/>
                    <a:pt x="20" y="280"/>
                  </a:cubicBezTo>
                  <a:cubicBezTo>
                    <a:pt x="20" y="278"/>
                    <a:pt x="18" y="276"/>
                    <a:pt x="16" y="276"/>
                  </a:cubicBezTo>
                  <a:cubicBezTo>
                    <a:pt x="15" y="276"/>
                    <a:pt x="13" y="277"/>
                    <a:pt x="13" y="277"/>
                  </a:cubicBezTo>
                  <a:cubicBezTo>
                    <a:pt x="14" y="278"/>
                    <a:pt x="16" y="279"/>
                    <a:pt x="16" y="281"/>
                  </a:cubicBezTo>
                  <a:cubicBezTo>
                    <a:pt x="15" y="281"/>
                    <a:pt x="14" y="282"/>
                    <a:pt x="14" y="283"/>
                  </a:cubicBezTo>
                  <a:cubicBezTo>
                    <a:pt x="14" y="283"/>
                    <a:pt x="14" y="283"/>
                    <a:pt x="14" y="283"/>
                  </a:cubicBezTo>
                  <a:cubicBezTo>
                    <a:pt x="17" y="283"/>
                    <a:pt x="20" y="286"/>
                    <a:pt x="20" y="289"/>
                  </a:cubicBezTo>
                  <a:cubicBezTo>
                    <a:pt x="20" y="289"/>
                    <a:pt x="20" y="289"/>
                    <a:pt x="19" y="290"/>
                  </a:cubicBezTo>
                  <a:cubicBezTo>
                    <a:pt x="19" y="288"/>
                    <a:pt x="19" y="287"/>
                    <a:pt x="18" y="286"/>
                  </a:cubicBezTo>
                  <a:cubicBezTo>
                    <a:pt x="16" y="285"/>
                    <a:pt x="14" y="284"/>
                    <a:pt x="11" y="285"/>
                  </a:cubicBezTo>
                  <a:cubicBezTo>
                    <a:pt x="10" y="284"/>
                    <a:pt x="9" y="284"/>
                    <a:pt x="8" y="284"/>
                  </a:cubicBezTo>
                  <a:cubicBezTo>
                    <a:pt x="6" y="284"/>
                    <a:pt x="5" y="284"/>
                    <a:pt x="4" y="286"/>
                  </a:cubicBezTo>
                  <a:cubicBezTo>
                    <a:pt x="5" y="286"/>
                    <a:pt x="7" y="287"/>
                    <a:pt x="8" y="288"/>
                  </a:cubicBezTo>
                  <a:cubicBezTo>
                    <a:pt x="5" y="291"/>
                    <a:pt x="5" y="295"/>
                    <a:pt x="8" y="298"/>
                  </a:cubicBezTo>
                  <a:cubicBezTo>
                    <a:pt x="9" y="299"/>
                    <a:pt x="12" y="300"/>
                    <a:pt x="14" y="299"/>
                  </a:cubicBezTo>
                  <a:cubicBezTo>
                    <a:pt x="14" y="299"/>
                    <a:pt x="14" y="299"/>
                    <a:pt x="15" y="299"/>
                  </a:cubicBezTo>
                  <a:cubicBezTo>
                    <a:pt x="15" y="299"/>
                    <a:pt x="16" y="299"/>
                    <a:pt x="16" y="300"/>
                  </a:cubicBezTo>
                  <a:cubicBezTo>
                    <a:pt x="16" y="301"/>
                    <a:pt x="15" y="302"/>
                    <a:pt x="15" y="302"/>
                  </a:cubicBezTo>
                  <a:cubicBezTo>
                    <a:pt x="14" y="302"/>
                    <a:pt x="14" y="302"/>
                    <a:pt x="14" y="301"/>
                  </a:cubicBezTo>
                  <a:cubicBezTo>
                    <a:pt x="13" y="301"/>
                    <a:pt x="12" y="301"/>
                    <a:pt x="12" y="301"/>
                  </a:cubicBezTo>
                  <a:cubicBezTo>
                    <a:pt x="10" y="301"/>
                    <a:pt x="8" y="302"/>
                    <a:pt x="8" y="304"/>
                  </a:cubicBezTo>
                  <a:cubicBezTo>
                    <a:pt x="8" y="304"/>
                    <a:pt x="8" y="304"/>
                    <a:pt x="8" y="304"/>
                  </a:cubicBezTo>
                  <a:cubicBezTo>
                    <a:pt x="8" y="304"/>
                    <a:pt x="8" y="304"/>
                    <a:pt x="7" y="304"/>
                  </a:cubicBezTo>
                  <a:cubicBezTo>
                    <a:pt x="7" y="304"/>
                    <a:pt x="6" y="304"/>
                    <a:pt x="5" y="303"/>
                  </a:cubicBezTo>
                  <a:cubicBezTo>
                    <a:pt x="5" y="304"/>
                    <a:pt x="5" y="304"/>
                    <a:pt x="5" y="305"/>
                  </a:cubicBezTo>
                  <a:cubicBezTo>
                    <a:pt x="5" y="307"/>
                    <a:pt x="7" y="309"/>
                    <a:pt x="9" y="309"/>
                  </a:cubicBezTo>
                  <a:cubicBezTo>
                    <a:pt x="10" y="311"/>
                    <a:pt x="12" y="313"/>
                    <a:pt x="15" y="313"/>
                  </a:cubicBezTo>
                  <a:cubicBezTo>
                    <a:pt x="17" y="313"/>
                    <a:pt x="18" y="313"/>
                    <a:pt x="19" y="312"/>
                  </a:cubicBezTo>
                  <a:cubicBezTo>
                    <a:pt x="20" y="312"/>
                    <a:pt x="20" y="311"/>
                    <a:pt x="21" y="311"/>
                  </a:cubicBezTo>
                  <a:cubicBezTo>
                    <a:pt x="22" y="311"/>
                    <a:pt x="24" y="313"/>
                    <a:pt x="24" y="314"/>
                  </a:cubicBezTo>
                  <a:cubicBezTo>
                    <a:pt x="24" y="316"/>
                    <a:pt x="23" y="317"/>
                    <a:pt x="22" y="317"/>
                  </a:cubicBezTo>
                  <a:cubicBezTo>
                    <a:pt x="19" y="318"/>
                    <a:pt x="19" y="318"/>
                    <a:pt x="19" y="318"/>
                  </a:cubicBezTo>
                  <a:cubicBezTo>
                    <a:pt x="19" y="318"/>
                    <a:pt x="18" y="318"/>
                    <a:pt x="18" y="318"/>
                  </a:cubicBezTo>
                  <a:cubicBezTo>
                    <a:pt x="18" y="318"/>
                    <a:pt x="17" y="317"/>
                    <a:pt x="17" y="317"/>
                  </a:cubicBezTo>
                  <a:cubicBezTo>
                    <a:pt x="22" y="322"/>
                    <a:pt x="22" y="322"/>
                    <a:pt x="22" y="322"/>
                  </a:cubicBezTo>
                  <a:cubicBezTo>
                    <a:pt x="23" y="322"/>
                    <a:pt x="23" y="323"/>
                    <a:pt x="23" y="323"/>
                  </a:cubicBezTo>
                  <a:cubicBezTo>
                    <a:pt x="24" y="323"/>
                    <a:pt x="24" y="323"/>
                    <a:pt x="24" y="323"/>
                  </a:cubicBezTo>
                  <a:cubicBezTo>
                    <a:pt x="29" y="322"/>
                    <a:pt x="29" y="322"/>
                    <a:pt x="29" y="322"/>
                  </a:cubicBezTo>
                  <a:cubicBezTo>
                    <a:pt x="29" y="322"/>
                    <a:pt x="30" y="322"/>
                    <a:pt x="30" y="322"/>
                  </a:cubicBezTo>
                  <a:cubicBezTo>
                    <a:pt x="30" y="322"/>
                    <a:pt x="31" y="322"/>
                    <a:pt x="31" y="322"/>
                  </a:cubicBezTo>
                  <a:cubicBezTo>
                    <a:pt x="34" y="326"/>
                    <a:pt x="34" y="326"/>
                    <a:pt x="34" y="326"/>
                  </a:cubicBezTo>
                  <a:cubicBezTo>
                    <a:pt x="34" y="325"/>
                    <a:pt x="34" y="325"/>
                    <a:pt x="34" y="325"/>
                  </a:cubicBezTo>
                  <a:cubicBezTo>
                    <a:pt x="33" y="325"/>
                    <a:pt x="33" y="325"/>
                    <a:pt x="32" y="325"/>
                  </a:cubicBezTo>
                  <a:cubicBezTo>
                    <a:pt x="28" y="326"/>
                    <a:pt x="28" y="326"/>
                    <a:pt x="28" y="326"/>
                  </a:cubicBezTo>
                  <a:cubicBezTo>
                    <a:pt x="28" y="326"/>
                    <a:pt x="27" y="326"/>
                    <a:pt x="27" y="326"/>
                  </a:cubicBezTo>
                  <a:cubicBezTo>
                    <a:pt x="27" y="326"/>
                    <a:pt x="26" y="326"/>
                    <a:pt x="26" y="326"/>
                  </a:cubicBezTo>
                  <a:cubicBezTo>
                    <a:pt x="31" y="330"/>
                    <a:pt x="31" y="330"/>
                    <a:pt x="31" y="330"/>
                  </a:cubicBezTo>
                  <a:cubicBezTo>
                    <a:pt x="31" y="330"/>
                    <a:pt x="31" y="331"/>
                    <a:pt x="32" y="331"/>
                  </a:cubicBezTo>
                  <a:cubicBezTo>
                    <a:pt x="32" y="331"/>
                    <a:pt x="33" y="331"/>
                    <a:pt x="33" y="331"/>
                  </a:cubicBezTo>
                  <a:cubicBezTo>
                    <a:pt x="37" y="330"/>
                    <a:pt x="37" y="330"/>
                    <a:pt x="37" y="330"/>
                  </a:cubicBezTo>
                  <a:cubicBezTo>
                    <a:pt x="38" y="330"/>
                    <a:pt x="38" y="330"/>
                    <a:pt x="38" y="330"/>
                  </a:cubicBezTo>
                  <a:cubicBezTo>
                    <a:pt x="39" y="330"/>
                    <a:pt x="39" y="330"/>
                    <a:pt x="39" y="330"/>
                  </a:cubicBezTo>
                  <a:cubicBezTo>
                    <a:pt x="43" y="334"/>
                    <a:pt x="43" y="334"/>
                    <a:pt x="43" y="334"/>
                  </a:cubicBezTo>
                  <a:cubicBezTo>
                    <a:pt x="43" y="333"/>
                    <a:pt x="42" y="333"/>
                    <a:pt x="42" y="333"/>
                  </a:cubicBezTo>
                  <a:cubicBezTo>
                    <a:pt x="42" y="333"/>
                    <a:pt x="41" y="333"/>
                    <a:pt x="41" y="333"/>
                  </a:cubicBezTo>
                  <a:cubicBezTo>
                    <a:pt x="37" y="334"/>
                    <a:pt x="37" y="334"/>
                    <a:pt x="37" y="334"/>
                  </a:cubicBezTo>
                  <a:cubicBezTo>
                    <a:pt x="36" y="334"/>
                    <a:pt x="36" y="334"/>
                    <a:pt x="35" y="334"/>
                  </a:cubicBezTo>
                  <a:cubicBezTo>
                    <a:pt x="35" y="334"/>
                    <a:pt x="35" y="334"/>
                    <a:pt x="35" y="334"/>
                  </a:cubicBezTo>
                  <a:cubicBezTo>
                    <a:pt x="39" y="338"/>
                    <a:pt x="39" y="338"/>
                    <a:pt x="39" y="338"/>
                  </a:cubicBezTo>
                  <a:cubicBezTo>
                    <a:pt x="40" y="338"/>
                    <a:pt x="40" y="339"/>
                    <a:pt x="40" y="339"/>
                  </a:cubicBezTo>
                  <a:cubicBezTo>
                    <a:pt x="41" y="339"/>
                    <a:pt x="41" y="339"/>
                    <a:pt x="41" y="339"/>
                  </a:cubicBezTo>
                  <a:cubicBezTo>
                    <a:pt x="47" y="338"/>
                    <a:pt x="47" y="338"/>
                    <a:pt x="47" y="338"/>
                  </a:cubicBezTo>
                  <a:cubicBezTo>
                    <a:pt x="42" y="340"/>
                    <a:pt x="36" y="344"/>
                    <a:pt x="30" y="347"/>
                  </a:cubicBezTo>
                  <a:cubicBezTo>
                    <a:pt x="27" y="349"/>
                    <a:pt x="23" y="350"/>
                    <a:pt x="19" y="348"/>
                  </a:cubicBezTo>
                  <a:cubicBezTo>
                    <a:pt x="17" y="347"/>
                    <a:pt x="14" y="347"/>
                    <a:pt x="13" y="347"/>
                  </a:cubicBezTo>
                  <a:cubicBezTo>
                    <a:pt x="11" y="348"/>
                    <a:pt x="9" y="349"/>
                    <a:pt x="8" y="351"/>
                  </a:cubicBezTo>
                  <a:cubicBezTo>
                    <a:pt x="9" y="350"/>
                    <a:pt x="10" y="350"/>
                    <a:pt x="11" y="350"/>
                  </a:cubicBezTo>
                  <a:cubicBezTo>
                    <a:pt x="12" y="350"/>
                    <a:pt x="14" y="351"/>
                    <a:pt x="15" y="352"/>
                  </a:cubicBezTo>
                  <a:cubicBezTo>
                    <a:pt x="13" y="351"/>
                    <a:pt x="11" y="351"/>
                    <a:pt x="9" y="352"/>
                  </a:cubicBezTo>
                  <a:cubicBezTo>
                    <a:pt x="4" y="354"/>
                    <a:pt x="2" y="358"/>
                    <a:pt x="3" y="361"/>
                  </a:cubicBezTo>
                  <a:cubicBezTo>
                    <a:pt x="1" y="362"/>
                    <a:pt x="0" y="364"/>
                    <a:pt x="0" y="365"/>
                  </a:cubicBezTo>
                  <a:cubicBezTo>
                    <a:pt x="0" y="367"/>
                    <a:pt x="1" y="368"/>
                    <a:pt x="1" y="368"/>
                  </a:cubicBezTo>
                  <a:cubicBezTo>
                    <a:pt x="2" y="367"/>
                    <a:pt x="3" y="365"/>
                    <a:pt x="5" y="365"/>
                  </a:cubicBezTo>
                  <a:cubicBezTo>
                    <a:pt x="6" y="366"/>
                    <a:pt x="7" y="366"/>
                    <a:pt x="8" y="366"/>
                  </a:cubicBezTo>
                  <a:cubicBezTo>
                    <a:pt x="9" y="366"/>
                    <a:pt x="9" y="365"/>
                    <a:pt x="9" y="365"/>
                  </a:cubicBezTo>
                  <a:cubicBezTo>
                    <a:pt x="9" y="364"/>
                    <a:pt x="9" y="364"/>
                    <a:pt x="9" y="364"/>
                  </a:cubicBezTo>
                  <a:cubicBezTo>
                    <a:pt x="9" y="360"/>
                    <a:pt x="13" y="357"/>
                    <a:pt x="16" y="357"/>
                  </a:cubicBezTo>
                  <a:cubicBezTo>
                    <a:pt x="17" y="357"/>
                    <a:pt x="17" y="357"/>
                    <a:pt x="17" y="357"/>
                  </a:cubicBezTo>
                  <a:cubicBezTo>
                    <a:pt x="14" y="357"/>
                    <a:pt x="12" y="360"/>
                    <a:pt x="12" y="364"/>
                  </a:cubicBezTo>
                  <a:cubicBezTo>
                    <a:pt x="12" y="364"/>
                    <a:pt x="12" y="364"/>
                    <a:pt x="12" y="365"/>
                  </a:cubicBezTo>
                  <a:cubicBezTo>
                    <a:pt x="10" y="365"/>
                    <a:pt x="9" y="367"/>
                    <a:pt x="9" y="369"/>
                  </a:cubicBezTo>
                  <a:cubicBezTo>
                    <a:pt x="9" y="370"/>
                    <a:pt x="10" y="371"/>
                    <a:pt x="10" y="372"/>
                  </a:cubicBezTo>
                  <a:cubicBezTo>
                    <a:pt x="12" y="369"/>
                    <a:pt x="14" y="368"/>
                    <a:pt x="17" y="368"/>
                  </a:cubicBezTo>
                  <a:cubicBezTo>
                    <a:pt x="18" y="368"/>
                    <a:pt x="19" y="368"/>
                    <a:pt x="20" y="368"/>
                  </a:cubicBezTo>
                  <a:cubicBezTo>
                    <a:pt x="21" y="368"/>
                    <a:pt x="21" y="368"/>
                    <a:pt x="22" y="368"/>
                  </a:cubicBezTo>
                  <a:cubicBezTo>
                    <a:pt x="21" y="367"/>
                    <a:pt x="21" y="366"/>
                    <a:pt x="21" y="365"/>
                  </a:cubicBezTo>
                  <a:cubicBezTo>
                    <a:pt x="21" y="362"/>
                    <a:pt x="23" y="359"/>
                    <a:pt x="26" y="359"/>
                  </a:cubicBezTo>
                  <a:cubicBezTo>
                    <a:pt x="27" y="359"/>
                    <a:pt x="27" y="359"/>
                    <a:pt x="27" y="359"/>
                  </a:cubicBezTo>
                  <a:cubicBezTo>
                    <a:pt x="24" y="360"/>
                    <a:pt x="23" y="363"/>
                    <a:pt x="23" y="365"/>
                  </a:cubicBezTo>
                  <a:cubicBezTo>
                    <a:pt x="24" y="367"/>
                    <a:pt x="25" y="368"/>
                    <a:pt x="27" y="368"/>
                  </a:cubicBezTo>
                  <a:cubicBezTo>
                    <a:pt x="27" y="370"/>
                    <a:pt x="27" y="371"/>
                    <a:pt x="26" y="372"/>
                  </a:cubicBezTo>
                  <a:cubicBezTo>
                    <a:pt x="29" y="372"/>
                    <a:pt x="31" y="370"/>
                    <a:pt x="32" y="368"/>
                  </a:cubicBezTo>
                  <a:cubicBezTo>
                    <a:pt x="35" y="367"/>
                    <a:pt x="37" y="364"/>
                    <a:pt x="36" y="362"/>
                  </a:cubicBezTo>
                  <a:cubicBezTo>
                    <a:pt x="36" y="361"/>
                    <a:pt x="35" y="360"/>
                    <a:pt x="35" y="360"/>
                  </a:cubicBezTo>
                  <a:cubicBezTo>
                    <a:pt x="35" y="360"/>
                    <a:pt x="35" y="360"/>
                    <a:pt x="35" y="359"/>
                  </a:cubicBezTo>
                  <a:cubicBezTo>
                    <a:pt x="35" y="358"/>
                    <a:pt x="36" y="357"/>
                    <a:pt x="38" y="357"/>
                  </a:cubicBezTo>
                  <a:cubicBezTo>
                    <a:pt x="39" y="357"/>
                    <a:pt x="41" y="358"/>
                    <a:pt x="41" y="359"/>
                  </a:cubicBezTo>
                  <a:cubicBezTo>
                    <a:pt x="41" y="360"/>
                    <a:pt x="40" y="361"/>
                    <a:pt x="40" y="361"/>
                  </a:cubicBezTo>
                  <a:cubicBezTo>
                    <a:pt x="46" y="361"/>
                    <a:pt x="46" y="361"/>
                    <a:pt x="46" y="361"/>
                  </a:cubicBezTo>
                  <a:cubicBezTo>
                    <a:pt x="46" y="361"/>
                    <a:pt x="47" y="361"/>
                    <a:pt x="47" y="361"/>
                  </a:cubicBezTo>
                  <a:cubicBezTo>
                    <a:pt x="47" y="361"/>
                    <a:pt x="48" y="361"/>
                    <a:pt x="48" y="360"/>
                  </a:cubicBezTo>
                  <a:cubicBezTo>
                    <a:pt x="52" y="355"/>
                    <a:pt x="52" y="355"/>
                    <a:pt x="52" y="355"/>
                  </a:cubicBezTo>
                  <a:cubicBezTo>
                    <a:pt x="52" y="354"/>
                    <a:pt x="52" y="354"/>
                    <a:pt x="52" y="354"/>
                  </a:cubicBezTo>
                  <a:cubicBezTo>
                    <a:pt x="52" y="354"/>
                    <a:pt x="53" y="354"/>
                    <a:pt x="53" y="354"/>
                  </a:cubicBezTo>
                  <a:cubicBezTo>
                    <a:pt x="58" y="354"/>
                    <a:pt x="58" y="354"/>
                    <a:pt x="58" y="354"/>
                  </a:cubicBezTo>
                  <a:cubicBezTo>
                    <a:pt x="57" y="354"/>
                    <a:pt x="57" y="354"/>
                    <a:pt x="57" y="354"/>
                  </a:cubicBezTo>
                  <a:cubicBezTo>
                    <a:pt x="57" y="354"/>
                    <a:pt x="57" y="354"/>
                    <a:pt x="56" y="355"/>
                  </a:cubicBezTo>
                  <a:cubicBezTo>
                    <a:pt x="53" y="360"/>
                    <a:pt x="53" y="360"/>
                    <a:pt x="53" y="360"/>
                  </a:cubicBezTo>
                  <a:cubicBezTo>
                    <a:pt x="52" y="361"/>
                    <a:pt x="52" y="361"/>
                    <a:pt x="52" y="361"/>
                  </a:cubicBezTo>
                  <a:cubicBezTo>
                    <a:pt x="51" y="361"/>
                    <a:pt x="51" y="361"/>
                    <a:pt x="51" y="361"/>
                  </a:cubicBezTo>
                  <a:cubicBezTo>
                    <a:pt x="58" y="361"/>
                    <a:pt x="58" y="361"/>
                    <a:pt x="58" y="361"/>
                  </a:cubicBezTo>
                  <a:cubicBezTo>
                    <a:pt x="58" y="361"/>
                    <a:pt x="59" y="361"/>
                    <a:pt x="59" y="361"/>
                  </a:cubicBezTo>
                  <a:cubicBezTo>
                    <a:pt x="59" y="361"/>
                    <a:pt x="60" y="361"/>
                    <a:pt x="60" y="360"/>
                  </a:cubicBezTo>
                  <a:cubicBezTo>
                    <a:pt x="64" y="354"/>
                    <a:pt x="64" y="354"/>
                    <a:pt x="64" y="354"/>
                  </a:cubicBezTo>
                  <a:cubicBezTo>
                    <a:pt x="61" y="352"/>
                    <a:pt x="60" y="349"/>
                    <a:pt x="60" y="345"/>
                  </a:cubicBezTo>
                  <a:cubicBezTo>
                    <a:pt x="60" y="343"/>
                    <a:pt x="61" y="340"/>
                    <a:pt x="62" y="338"/>
                  </a:cubicBezTo>
                  <a:cubicBezTo>
                    <a:pt x="62" y="338"/>
                    <a:pt x="62" y="338"/>
                    <a:pt x="62" y="338"/>
                  </a:cubicBezTo>
                  <a:cubicBezTo>
                    <a:pt x="62" y="337"/>
                    <a:pt x="62" y="337"/>
                    <a:pt x="61" y="336"/>
                  </a:cubicBezTo>
                  <a:cubicBezTo>
                    <a:pt x="61" y="336"/>
                    <a:pt x="61" y="336"/>
                    <a:pt x="61" y="336"/>
                  </a:cubicBezTo>
                  <a:cubicBezTo>
                    <a:pt x="65" y="339"/>
                    <a:pt x="65" y="339"/>
                    <a:pt x="65" y="339"/>
                  </a:cubicBezTo>
                  <a:cubicBezTo>
                    <a:pt x="65" y="340"/>
                    <a:pt x="65" y="340"/>
                    <a:pt x="65" y="340"/>
                  </a:cubicBezTo>
                  <a:cubicBezTo>
                    <a:pt x="65" y="341"/>
                    <a:pt x="65" y="341"/>
                    <a:pt x="65" y="341"/>
                  </a:cubicBezTo>
                  <a:cubicBezTo>
                    <a:pt x="65" y="342"/>
                    <a:pt x="65" y="342"/>
                    <a:pt x="65" y="342"/>
                  </a:cubicBezTo>
                  <a:cubicBezTo>
                    <a:pt x="65" y="344"/>
                    <a:pt x="63" y="347"/>
                    <a:pt x="67" y="350"/>
                  </a:cubicBezTo>
                  <a:cubicBezTo>
                    <a:pt x="67" y="350"/>
                    <a:pt x="67" y="351"/>
                    <a:pt x="68" y="351"/>
                  </a:cubicBezTo>
                  <a:cubicBezTo>
                    <a:pt x="70" y="352"/>
                    <a:pt x="70" y="352"/>
                    <a:pt x="70" y="352"/>
                  </a:cubicBezTo>
                  <a:cubicBezTo>
                    <a:pt x="70" y="343"/>
                    <a:pt x="70" y="343"/>
                    <a:pt x="70" y="343"/>
                  </a:cubicBezTo>
                  <a:cubicBezTo>
                    <a:pt x="74" y="343"/>
                    <a:pt x="74" y="343"/>
                    <a:pt x="74" y="343"/>
                  </a:cubicBezTo>
                  <a:cubicBezTo>
                    <a:pt x="74" y="353"/>
                    <a:pt x="74" y="353"/>
                    <a:pt x="74" y="353"/>
                  </a:cubicBezTo>
                  <a:cubicBezTo>
                    <a:pt x="74" y="354"/>
                    <a:pt x="74" y="354"/>
                    <a:pt x="74" y="355"/>
                  </a:cubicBezTo>
                  <a:cubicBezTo>
                    <a:pt x="74" y="355"/>
                    <a:pt x="75" y="355"/>
                    <a:pt x="75" y="355"/>
                  </a:cubicBezTo>
                  <a:cubicBezTo>
                    <a:pt x="78" y="358"/>
                    <a:pt x="78" y="358"/>
                    <a:pt x="78" y="358"/>
                  </a:cubicBezTo>
                  <a:cubicBezTo>
                    <a:pt x="79" y="358"/>
                    <a:pt x="79" y="358"/>
                    <a:pt x="79" y="358"/>
                  </a:cubicBezTo>
                  <a:cubicBezTo>
                    <a:pt x="80" y="358"/>
                    <a:pt x="80" y="358"/>
                    <a:pt x="81" y="358"/>
                  </a:cubicBezTo>
                  <a:cubicBezTo>
                    <a:pt x="87" y="355"/>
                    <a:pt x="87" y="355"/>
                    <a:pt x="87" y="355"/>
                  </a:cubicBezTo>
                  <a:cubicBezTo>
                    <a:pt x="87" y="355"/>
                    <a:pt x="86" y="355"/>
                    <a:pt x="86" y="355"/>
                  </a:cubicBezTo>
                  <a:cubicBezTo>
                    <a:pt x="85" y="355"/>
                    <a:pt x="85" y="355"/>
                    <a:pt x="85" y="355"/>
                  </a:cubicBezTo>
                  <a:cubicBezTo>
                    <a:pt x="77" y="350"/>
                    <a:pt x="77" y="350"/>
                    <a:pt x="77" y="350"/>
                  </a:cubicBezTo>
                  <a:cubicBezTo>
                    <a:pt x="81" y="347"/>
                    <a:pt x="79" y="344"/>
                    <a:pt x="79" y="342"/>
                  </a:cubicBezTo>
                  <a:cubicBezTo>
                    <a:pt x="79" y="341"/>
                    <a:pt x="79" y="341"/>
                    <a:pt x="79" y="341"/>
                  </a:cubicBezTo>
                  <a:cubicBezTo>
                    <a:pt x="79" y="341"/>
                    <a:pt x="79" y="341"/>
                    <a:pt x="79" y="340"/>
                  </a:cubicBezTo>
                  <a:cubicBezTo>
                    <a:pt x="79" y="340"/>
                    <a:pt x="79" y="340"/>
                    <a:pt x="80" y="339"/>
                  </a:cubicBezTo>
                  <a:cubicBezTo>
                    <a:pt x="83" y="336"/>
                    <a:pt x="83" y="336"/>
                    <a:pt x="83" y="336"/>
                  </a:cubicBezTo>
                  <a:cubicBezTo>
                    <a:pt x="83" y="336"/>
                    <a:pt x="83" y="336"/>
                    <a:pt x="83" y="336"/>
                  </a:cubicBezTo>
                  <a:cubicBezTo>
                    <a:pt x="83" y="337"/>
                    <a:pt x="83" y="337"/>
                    <a:pt x="83" y="338"/>
                  </a:cubicBezTo>
                  <a:cubicBezTo>
                    <a:pt x="83" y="338"/>
                    <a:pt x="83" y="338"/>
                    <a:pt x="83" y="338"/>
                  </a:cubicBezTo>
                  <a:cubicBezTo>
                    <a:pt x="83" y="341"/>
                    <a:pt x="86" y="346"/>
                    <a:pt x="83" y="348"/>
                  </a:cubicBezTo>
                  <a:cubicBezTo>
                    <a:pt x="90" y="352"/>
                    <a:pt x="90" y="352"/>
                    <a:pt x="90" y="352"/>
                  </a:cubicBezTo>
                  <a:cubicBezTo>
                    <a:pt x="90" y="353"/>
                    <a:pt x="91" y="353"/>
                    <a:pt x="91" y="353"/>
                  </a:cubicBezTo>
                  <a:cubicBezTo>
                    <a:pt x="92" y="353"/>
                    <a:pt x="92" y="353"/>
                    <a:pt x="92" y="353"/>
                  </a:cubicBezTo>
                  <a:cubicBezTo>
                    <a:pt x="99" y="350"/>
                    <a:pt x="99" y="350"/>
                    <a:pt x="99" y="350"/>
                  </a:cubicBezTo>
                  <a:cubicBezTo>
                    <a:pt x="99" y="350"/>
                    <a:pt x="98" y="350"/>
                    <a:pt x="98" y="350"/>
                  </a:cubicBezTo>
                  <a:cubicBezTo>
                    <a:pt x="98" y="350"/>
                    <a:pt x="97" y="350"/>
                    <a:pt x="97" y="350"/>
                  </a:cubicBezTo>
                  <a:cubicBezTo>
                    <a:pt x="90" y="345"/>
                    <a:pt x="90" y="345"/>
                    <a:pt x="90" y="345"/>
                  </a:cubicBezTo>
                  <a:cubicBezTo>
                    <a:pt x="91" y="342"/>
                    <a:pt x="90" y="337"/>
                    <a:pt x="88" y="334"/>
                  </a:cubicBezTo>
                  <a:cubicBezTo>
                    <a:pt x="88" y="333"/>
                    <a:pt x="88" y="333"/>
                    <a:pt x="88" y="333"/>
                  </a:cubicBezTo>
                  <a:cubicBezTo>
                    <a:pt x="88" y="333"/>
                    <a:pt x="88" y="332"/>
                    <a:pt x="88" y="332"/>
                  </a:cubicBezTo>
                  <a:cubicBezTo>
                    <a:pt x="88" y="332"/>
                    <a:pt x="88" y="331"/>
                    <a:pt x="88" y="331"/>
                  </a:cubicBezTo>
                  <a:cubicBezTo>
                    <a:pt x="91" y="327"/>
                    <a:pt x="91" y="327"/>
                    <a:pt x="91" y="327"/>
                  </a:cubicBezTo>
                  <a:cubicBezTo>
                    <a:pt x="90" y="327"/>
                    <a:pt x="90" y="327"/>
                    <a:pt x="90" y="328"/>
                  </a:cubicBezTo>
                  <a:cubicBezTo>
                    <a:pt x="90" y="328"/>
                    <a:pt x="90" y="328"/>
                    <a:pt x="91" y="329"/>
                  </a:cubicBezTo>
                  <a:cubicBezTo>
                    <a:pt x="91" y="330"/>
                    <a:pt x="91" y="330"/>
                    <a:pt x="91" y="330"/>
                  </a:cubicBezTo>
                  <a:cubicBezTo>
                    <a:pt x="92" y="331"/>
                    <a:pt x="92" y="332"/>
                    <a:pt x="93" y="333"/>
                  </a:cubicBezTo>
                  <a:cubicBezTo>
                    <a:pt x="97" y="329"/>
                    <a:pt x="98" y="326"/>
                    <a:pt x="95" y="323"/>
                  </a:cubicBezTo>
                  <a:cubicBezTo>
                    <a:pt x="94" y="322"/>
                    <a:pt x="94" y="322"/>
                    <a:pt x="94" y="322"/>
                  </a:cubicBezTo>
                  <a:cubicBezTo>
                    <a:pt x="94" y="322"/>
                    <a:pt x="94" y="321"/>
                    <a:pt x="94" y="321"/>
                  </a:cubicBezTo>
                  <a:cubicBezTo>
                    <a:pt x="94" y="320"/>
                    <a:pt x="94" y="320"/>
                    <a:pt x="94" y="320"/>
                  </a:cubicBezTo>
                  <a:cubicBezTo>
                    <a:pt x="95" y="315"/>
                    <a:pt x="95" y="315"/>
                    <a:pt x="95" y="315"/>
                  </a:cubicBezTo>
                  <a:cubicBezTo>
                    <a:pt x="95" y="315"/>
                    <a:pt x="95" y="316"/>
                    <a:pt x="95" y="316"/>
                  </a:cubicBezTo>
                  <a:cubicBezTo>
                    <a:pt x="95" y="316"/>
                    <a:pt x="95" y="317"/>
                    <a:pt x="96" y="317"/>
                  </a:cubicBezTo>
                  <a:cubicBezTo>
                    <a:pt x="98" y="320"/>
                    <a:pt x="98" y="320"/>
                    <a:pt x="98" y="320"/>
                  </a:cubicBezTo>
                  <a:cubicBezTo>
                    <a:pt x="103" y="325"/>
                    <a:pt x="100" y="333"/>
                    <a:pt x="94" y="338"/>
                  </a:cubicBezTo>
                  <a:cubicBezTo>
                    <a:pt x="95" y="339"/>
                    <a:pt x="95" y="341"/>
                    <a:pt x="95" y="342"/>
                  </a:cubicBezTo>
                  <a:cubicBezTo>
                    <a:pt x="102" y="347"/>
                    <a:pt x="102" y="347"/>
                    <a:pt x="102" y="347"/>
                  </a:cubicBezTo>
                  <a:cubicBezTo>
                    <a:pt x="103" y="347"/>
                    <a:pt x="103" y="348"/>
                    <a:pt x="103" y="348"/>
                  </a:cubicBezTo>
                  <a:cubicBezTo>
                    <a:pt x="104" y="348"/>
                    <a:pt x="104" y="348"/>
                    <a:pt x="105" y="347"/>
                  </a:cubicBezTo>
                  <a:cubicBezTo>
                    <a:pt x="110" y="345"/>
                    <a:pt x="110" y="345"/>
                    <a:pt x="110" y="345"/>
                  </a:cubicBezTo>
                  <a:cubicBezTo>
                    <a:pt x="110" y="345"/>
                    <a:pt x="110" y="345"/>
                    <a:pt x="109" y="345"/>
                  </a:cubicBezTo>
                  <a:cubicBezTo>
                    <a:pt x="108" y="345"/>
                    <a:pt x="107" y="344"/>
                    <a:pt x="107" y="342"/>
                  </a:cubicBezTo>
                  <a:cubicBezTo>
                    <a:pt x="107" y="341"/>
                    <a:pt x="107" y="340"/>
                    <a:pt x="108" y="340"/>
                  </a:cubicBezTo>
                  <a:cubicBezTo>
                    <a:pt x="130" y="333"/>
                    <a:pt x="150" y="316"/>
                    <a:pt x="163" y="316"/>
                  </a:cubicBezTo>
                  <a:cubicBezTo>
                    <a:pt x="169" y="316"/>
                    <a:pt x="175" y="320"/>
                    <a:pt x="175" y="325"/>
                  </a:cubicBezTo>
                  <a:cubicBezTo>
                    <a:pt x="175" y="326"/>
                    <a:pt x="174" y="327"/>
                    <a:pt x="174" y="327"/>
                  </a:cubicBezTo>
                  <a:cubicBezTo>
                    <a:pt x="171" y="335"/>
                    <a:pt x="175" y="343"/>
                    <a:pt x="186" y="345"/>
                  </a:cubicBezTo>
                  <a:cubicBezTo>
                    <a:pt x="188" y="346"/>
                    <a:pt x="189" y="348"/>
                    <a:pt x="189" y="349"/>
                  </a:cubicBezTo>
                  <a:cubicBezTo>
                    <a:pt x="189" y="350"/>
                    <a:pt x="189" y="350"/>
                    <a:pt x="189" y="350"/>
                  </a:cubicBezTo>
                  <a:cubicBezTo>
                    <a:pt x="189" y="350"/>
                    <a:pt x="190" y="350"/>
                    <a:pt x="190" y="350"/>
                  </a:cubicBezTo>
                  <a:cubicBezTo>
                    <a:pt x="193" y="350"/>
                    <a:pt x="195" y="349"/>
                    <a:pt x="197" y="347"/>
                  </a:cubicBezTo>
                  <a:cubicBezTo>
                    <a:pt x="199" y="347"/>
                    <a:pt x="201" y="347"/>
                    <a:pt x="203" y="346"/>
                  </a:cubicBezTo>
                  <a:cubicBezTo>
                    <a:pt x="203" y="347"/>
                    <a:pt x="203" y="347"/>
                    <a:pt x="203" y="348"/>
                  </a:cubicBezTo>
                  <a:cubicBezTo>
                    <a:pt x="204" y="350"/>
                    <a:pt x="203" y="352"/>
                    <a:pt x="202" y="353"/>
                  </a:cubicBezTo>
                  <a:cubicBezTo>
                    <a:pt x="199" y="354"/>
                    <a:pt x="196" y="353"/>
                    <a:pt x="194" y="353"/>
                  </a:cubicBezTo>
                  <a:cubicBezTo>
                    <a:pt x="189" y="353"/>
                    <a:pt x="186" y="356"/>
                    <a:pt x="186" y="361"/>
                  </a:cubicBezTo>
                  <a:cubicBezTo>
                    <a:pt x="186" y="361"/>
                    <a:pt x="186" y="361"/>
                    <a:pt x="186" y="362"/>
                  </a:cubicBezTo>
                  <a:cubicBezTo>
                    <a:pt x="185" y="363"/>
                    <a:pt x="184" y="364"/>
                    <a:pt x="184" y="366"/>
                  </a:cubicBezTo>
                  <a:cubicBezTo>
                    <a:pt x="184" y="367"/>
                    <a:pt x="184" y="368"/>
                    <a:pt x="184" y="368"/>
                  </a:cubicBezTo>
                  <a:cubicBezTo>
                    <a:pt x="186" y="367"/>
                    <a:pt x="187" y="365"/>
                    <a:pt x="189" y="365"/>
                  </a:cubicBezTo>
                  <a:cubicBezTo>
                    <a:pt x="190" y="361"/>
                    <a:pt x="193" y="358"/>
                    <a:pt x="197" y="358"/>
                  </a:cubicBezTo>
                  <a:cubicBezTo>
                    <a:pt x="197" y="358"/>
                    <a:pt x="198" y="358"/>
                    <a:pt x="198" y="358"/>
                  </a:cubicBezTo>
                  <a:cubicBezTo>
                    <a:pt x="194" y="359"/>
                    <a:pt x="191" y="362"/>
                    <a:pt x="191" y="366"/>
                  </a:cubicBezTo>
                  <a:cubicBezTo>
                    <a:pt x="191" y="366"/>
                    <a:pt x="191" y="367"/>
                    <a:pt x="191" y="367"/>
                  </a:cubicBezTo>
                  <a:cubicBezTo>
                    <a:pt x="191" y="367"/>
                    <a:pt x="191" y="368"/>
                    <a:pt x="191" y="369"/>
                  </a:cubicBezTo>
                  <a:cubicBezTo>
                    <a:pt x="191" y="370"/>
                    <a:pt x="191" y="371"/>
                    <a:pt x="192" y="372"/>
                  </a:cubicBezTo>
                  <a:cubicBezTo>
                    <a:pt x="193" y="370"/>
                    <a:pt x="194" y="369"/>
                    <a:pt x="197" y="368"/>
                  </a:cubicBezTo>
                  <a:cubicBezTo>
                    <a:pt x="198" y="367"/>
                    <a:pt x="200" y="367"/>
                    <a:pt x="201" y="367"/>
                  </a:cubicBezTo>
                  <a:cubicBezTo>
                    <a:pt x="201" y="367"/>
                    <a:pt x="201" y="366"/>
                    <a:pt x="201" y="365"/>
                  </a:cubicBezTo>
                  <a:cubicBezTo>
                    <a:pt x="201" y="362"/>
                    <a:pt x="204" y="359"/>
                    <a:pt x="207" y="359"/>
                  </a:cubicBezTo>
                  <a:cubicBezTo>
                    <a:pt x="208" y="359"/>
                    <a:pt x="208" y="359"/>
                    <a:pt x="208" y="359"/>
                  </a:cubicBezTo>
                  <a:cubicBezTo>
                    <a:pt x="206" y="360"/>
                    <a:pt x="204" y="362"/>
                    <a:pt x="204" y="364"/>
                  </a:cubicBezTo>
                  <a:cubicBezTo>
                    <a:pt x="204" y="366"/>
                    <a:pt x="205" y="367"/>
                    <a:pt x="206" y="368"/>
                  </a:cubicBezTo>
                  <a:cubicBezTo>
                    <a:pt x="206" y="368"/>
                    <a:pt x="206" y="368"/>
                    <a:pt x="206" y="368"/>
                  </a:cubicBezTo>
                  <a:cubicBezTo>
                    <a:pt x="206" y="370"/>
                    <a:pt x="207" y="371"/>
                    <a:pt x="208" y="372"/>
                  </a:cubicBezTo>
                  <a:cubicBezTo>
                    <a:pt x="208" y="370"/>
                    <a:pt x="210" y="368"/>
                    <a:pt x="212" y="368"/>
                  </a:cubicBezTo>
                  <a:cubicBezTo>
                    <a:pt x="215" y="368"/>
                    <a:pt x="216" y="368"/>
                    <a:pt x="218" y="367"/>
                  </a:cubicBezTo>
                  <a:cubicBezTo>
                    <a:pt x="220" y="366"/>
                    <a:pt x="221" y="364"/>
                    <a:pt x="221" y="362"/>
                  </a:cubicBezTo>
                  <a:cubicBezTo>
                    <a:pt x="221" y="360"/>
                    <a:pt x="220" y="359"/>
                    <a:pt x="219" y="358"/>
                  </a:cubicBezTo>
                  <a:cubicBezTo>
                    <a:pt x="220" y="355"/>
                    <a:pt x="220" y="351"/>
                    <a:pt x="219" y="347"/>
                  </a:cubicBezTo>
                  <a:cubicBezTo>
                    <a:pt x="219" y="347"/>
                    <a:pt x="219" y="347"/>
                    <a:pt x="219" y="347"/>
                  </a:cubicBezTo>
                  <a:cubicBezTo>
                    <a:pt x="221" y="347"/>
                    <a:pt x="222" y="348"/>
                    <a:pt x="223" y="349"/>
                  </a:cubicBezTo>
                  <a:moveTo>
                    <a:pt x="53" y="330"/>
                  </a:moveTo>
                  <a:cubicBezTo>
                    <a:pt x="54" y="329"/>
                    <a:pt x="54" y="329"/>
                    <a:pt x="54" y="329"/>
                  </a:cubicBezTo>
                  <a:cubicBezTo>
                    <a:pt x="54" y="328"/>
                    <a:pt x="54" y="328"/>
                    <a:pt x="54" y="328"/>
                  </a:cubicBezTo>
                  <a:cubicBezTo>
                    <a:pt x="54" y="327"/>
                    <a:pt x="54" y="327"/>
                    <a:pt x="54" y="327"/>
                  </a:cubicBezTo>
                  <a:cubicBezTo>
                    <a:pt x="56" y="331"/>
                    <a:pt x="56" y="331"/>
                    <a:pt x="56" y="331"/>
                  </a:cubicBezTo>
                  <a:cubicBezTo>
                    <a:pt x="56" y="331"/>
                    <a:pt x="56" y="332"/>
                    <a:pt x="56" y="332"/>
                  </a:cubicBezTo>
                  <a:cubicBezTo>
                    <a:pt x="56" y="332"/>
                    <a:pt x="56" y="333"/>
                    <a:pt x="56" y="333"/>
                  </a:cubicBezTo>
                  <a:cubicBezTo>
                    <a:pt x="56" y="334"/>
                    <a:pt x="56" y="334"/>
                    <a:pt x="56" y="334"/>
                  </a:cubicBezTo>
                  <a:cubicBezTo>
                    <a:pt x="54" y="337"/>
                    <a:pt x="53" y="342"/>
                    <a:pt x="55" y="345"/>
                  </a:cubicBezTo>
                  <a:cubicBezTo>
                    <a:pt x="51" y="344"/>
                    <a:pt x="50" y="341"/>
                    <a:pt x="50" y="338"/>
                  </a:cubicBezTo>
                  <a:cubicBezTo>
                    <a:pt x="43" y="332"/>
                    <a:pt x="41" y="325"/>
                    <a:pt x="46" y="319"/>
                  </a:cubicBezTo>
                  <a:cubicBezTo>
                    <a:pt x="49" y="316"/>
                    <a:pt x="49" y="316"/>
                    <a:pt x="49" y="316"/>
                  </a:cubicBezTo>
                  <a:cubicBezTo>
                    <a:pt x="49" y="316"/>
                    <a:pt x="49" y="316"/>
                    <a:pt x="49" y="315"/>
                  </a:cubicBezTo>
                  <a:cubicBezTo>
                    <a:pt x="49" y="315"/>
                    <a:pt x="49" y="315"/>
                    <a:pt x="49" y="314"/>
                  </a:cubicBezTo>
                  <a:cubicBezTo>
                    <a:pt x="51" y="319"/>
                    <a:pt x="51" y="319"/>
                    <a:pt x="51" y="319"/>
                  </a:cubicBezTo>
                  <a:cubicBezTo>
                    <a:pt x="51" y="320"/>
                    <a:pt x="51" y="320"/>
                    <a:pt x="51" y="320"/>
                  </a:cubicBezTo>
                  <a:cubicBezTo>
                    <a:pt x="51" y="321"/>
                    <a:pt x="50" y="321"/>
                    <a:pt x="50" y="321"/>
                  </a:cubicBezTo>
                  <a:cubicBezTo>
                    <a:pt x="49" y="322"/>
                    <a:pt x="49" y="322"/>
                    <a:pt x="49" y="322"/>
                  </a:cubicBezTo>
                  <a:cubicBezTo>
                    <a:pt x="47" y="325"/>
                    <a:pt x="48" y="329"/>
                    <a:pt x="52" y="333"/>
                  </a:cubicBezTo>
                  <a:cubicBezTo>
                    <a:pt x="52" y="332"/>
                    <a:pt x="52" y="331"/>
                    <a:pt x="53" y="330"/>
                  </a:cubicBezTo>
                  <a:moveTo>
                    <a:pt x="62" y="295"/>
                  </a:moveTo>
                  <a:cubicBezTo>
                    <a:pt x="60" y="295"/>
                    <a:pt x="60" y="295"/>
                    <a:pt x="60" y="295"/>
                  </a:cubicBezTo>
                  <a:cubicBezTo>
                    <a:pt x="59" y="295"/>
                    <a:pt x="57" y="292"/>
                    <a:pt x="57" y="290"/>
                  </a:cubicBezTo>
                  <a:cubicBezTo>
                    <a:pt x="58" y="291"/>
                    <a:pt x="59" y="292"/>
                    <a:pt x="60" y="292"/>
                  </a:cubicBezTo>
                  <a:cubicBezTo>
                    <a:pt x="68" y="292"/>
                    <a:pt x="68" y="292"/>
                    <a:pt x="68" y="292"/>
                  </a:cubicBezTo>
                  <a:cubicBezTo>
                    <a:pt x="69" y="292"/>
                    <a:pt x="69" y="292"/>
                    <a:pt x="70" y="293"/>
                  </a:cubicBezTo>
                  <a:cubicBezTo>
                    <a:pt x="70" y="294"/>
                    <a:pt x="70" y="295"/>
                    <a:pt x="70" y="296"/>
                  </a:cubicBezTo>
                  <a:cubicBezTo>
                    <a:pt x="69" y="295"/>
                    <a:pt x="69" y="295"/>
                    <a:pt x="68" y="295"/>
                  </a:cubicBezTo>
                  <a:cubicBezTo>
                    <a:pt x="66" y="295"/>
                    <a:pt x="66" y="295"/>
                    <a:pt x="66" y="295"/>
                  </a:cubicBezTo>
                  <a:cubicBezTo>
                    <a:pt x="67" y="295"/>
                    <a:pt x="67" y="296"/>
                    <a:pt x="67" y="297"/>
                  </a:cubicBezTo>
                  <a:cubicBezTo>
                    <a:pt x="67" y="298"/>
                    <a:pt x="66" y="299"/>
                    <a:pt x="64" y="299"/>
                  </a:cubicBezTo>
                  <a:cubicBezTo>
                    <a:pt x="63" y="299"/>
                    <a:pt x="61" y="298"/>
                    <a:pt x="61" y="297"/>
                  </a:cubicBezTo>
                  <a:cubicBezTo>
                    <a:pt x="61" y="296"/>
                    <a:pt x="62" y="295"/>
                    <a:pt x="62" y="295"/>
                  </a:cubicBezTo>
                  <a:moveTo>
                    <a:pt x="64" y="281"/>
                  </a:moveTo>
                  <a:cubicBezTo>
                    <a:pt x="67" y="285"/>
                    <a:pt x="67" y="285"/>
                    <a:pt x="67" y="285"/>
                  </a:cubicBezTo>
                  <a:cubicBezTo>
                    <a:pt x="68" y="286"/>
                    <a:pt x="68" y="287"/>
                    <a:pt x="69" y="287"/>
                  </a:cubicBezTo>
                  <a:cubicBezTo>
                    <a:pt x="66" y="287"/>
                    <a:pt x="66" y="287"/>
                    <a:pt x="66" y="287"/>
                  </a:cubicBezTo>
                  <a:cubicBezTo>
                    <a:pt x="65" y="287"/>
                    <a:pt x="64" y="286"/>
                    <a:pt x="63" y="285"/>
                  </a:cubicBezTo>
                  <a:cubicBezTo>
                    <a:pt x="60" y="281"/>
                    <a:pt x="60" y="281"/>
                    <a:pt x="60" y="281"/>
                  </a:cubicBezTo>
                  <a:cubicBezTo>
                    <a:pt x="60" y="281"/>
                    <a:pt x="59" y="280"/>
                    <a:pt x="59" y="280"/>
                  </a:cubicBezTo>
                  <a:cubicBezTo>
                    <a:pt x="62" y="280"/>
                    <a:pt x="62" y="280"/>
                    <a:pt x="62" y="280"/>
                  </a:cubicBezTo>
                  <a:cubicBezTo>
                    <a:pt x="62" y="280"/>
                    <a:pt x="63" y="280"/>
                    <a:pt x="64" y="281"/>
                  </a:cubicBezTo>
                  <a:moveTo>
                    <a:pt x="73" y="280"/>
                  </a:moveTo>
                  <a:cubicBezTo>
                    <a:pt x="76" y="286"/>
                    <a:pt x="76" y="286"/>
                    <a:pt x="76" y="286"/>
                  </a:cubicBezTo>
                  <a:cubicBezTo>
                    <a:pt x="77" y="287"/>
                    <a:pt x="78" y="287"/>
                    <a:pt x="78" y="287"/>
                  </a:cubicBezTo>
                  <a:cubicBezTo>
                    <a:pt x="75" y="287"/>
                    <a:pt x="75" y="287"/>
                    <a:pt x="75" y="287"/>
                  </a:cubicBezTo>
                  <a:cubicBezTo>
                    <a:pt x="74" y="287"/>
                    <a:pt x="73" y="287"/>
                    <a:pt x="72" y="286"/>
                  </a:cubicBezTo>
                  <a:cubicBezTo>
                    <a:pt x="69" y="281"/>
                    <a:pt x="69" y="281"/>
                    <a:pt x="69" y="281"/>
                  </a:cubicBezTo>
                  <a:cubicBezTo>
                    <a:pt x="68" y="279"/>
                    <a:pt x="68" y="279"/>
                    <a:pt x="66" y="279"/>
                  </a:cubicBezTo>
                  <a:cubicBezTo>
                    <a:pt x="69" y="279"/>
                    <a:pt x="69" y="279"/>
                    <a:pt x="69" y="279"/>
                  </a:cubicBezTo>
                  <a:cubicBezTo>
                    <a:pt x="71" y="279"/>
                    <a:pt x="72" y="279"/>
                    <a:pt x="73" y="280"/>
                  </a:cubicBezTo>
                  <a:moveTo>
                    <a:pt x="86" y="287"/>
                  </a:moveTo>
                  <a:cubicBezTo>
                    <a:pt x="84" y="287"/>
                    <a:pt x="84" y="287"/>
                    <a:pt x="84" y="287"/>
                  </a:cubicBezTo>
                  <a:cubicBezTo>
                    <a:pt x="82" y="287"/>
                    <a:pt x="81" y="286"/>
                    <a:pt x="81" y="285"/>
                  </a:cubicBezTo>
                  <a:cubicBezTo>
                    <a:pt x="78" y="281"/>
                    <a:pt x="78" y="281"/>
                    <a:pt x="78" y="281"/>
                  </a:cubicBezTo>
                  <a:cubicBezTo>
                    <a:pt x="77" y="281"/>
                    <a:pt x="77" y="280"/>
                    <a:pt x="76" y="280"/>
                  </a:cubicBezTo>
                  <a:cubicBezTo>
                    <a:pt x="79" y="280"/>
                    <a:pt x="79" y="280"/>
                    <a:pt x="79" y="280"/>
                  </a:cubicBezTo>
                  <a:cubicBezTo>
                    <a:pt x="80" y="280"/>
                    <a:pt x="81" y="280"/>
                    <a:pt x="81" y="281"/>
                  </a:cubicBezTo>
                  <a:cubicBezTo>
                    <a:pt x="84" y="285"/>
                    <a:pt x="84" y="285"/>
                    <a:pt x="84" y="285"/>
                  </a:cubicBezTo>
                  <a:cubicBezTo>
                    <a:pt x="85" y="286"/>
                    <a:pt x="85" y="287"/>
                    <a:pt x="86" y="287"/>
                  </a:cubicBezTo>
                  <a:moveTo>
                    <a:pt x="87" y="290"/>
                  </a:moveTo>
                  <a:cubicBezTo>
                    <a:pt x="87" y="292"/>
                    <a:pt x="86" y="295"/>
                    <a:pt x="84" y="295"/>
                  </a:cubicBezTo>
                  <a:cubicBezTo>
                    <a:pt x="82" y="295"/>
                    <a:pt x="82" y="295"/>
                    <a:pt x="82" y="295"/>
                  </a:cubicBezTo>
                  <a:cubicBezTo>
                    <a:pt x="83" y="295"/>
                    <a:pt x="83" y="296"/>
                    <a:pt x="83" y="297"/>
                  </a:cubicBezTo>
                  <a:cubicBezTo>
                    <a:pt x="83" y="298"/>
                    <a:pt x="82" y="299"/>
                    <a:pt x="80" y="299"/>
                  </a:cubicBezTo>
                  <a:cubicBezTo>
                    <a:pt x="78" y="299"/>
                    <a:pt x="77" y="298"/>
                    <a:pt x="77" y="297"/>
                  </a:cubicBezTo>
                  <a:cubicBezTo>
                    <a:pt x="77" y="296"/>
                    <a:pt x="77" y="295"/>
                    <a:pt x="78" y="295"/>
                  </a:cubicBezTo>
                  <a:cubicBezTo>
                    <a:pt x="76" y="295"/>
                    <a:pt x="76" y="295"/>
                    <a:pt x="76" y="295"/>
                  </a:cubicBezTo>
                  <a:cubicBezTo>
                    <a:pt x="76" y="295"/>
                    <a:pt x="75" y="295"/>
                    <a:pt x="75" y="296"/>
                  </a:cubicBezTo>
                  <a:cubicBezTo>
                    <a:pt x="75" y="295"/>
                    <a:pt x="74" y="294"/>
                    <a:pt x="75" y="293"/>
                  </a:cubicBezTo>
                  <a:cubicBezTo>
                    <a:pt x="75" y="292"/>
                    <a:pt x="76" y="292"/>
                    <a:pt x="76" y="292"/>
                  </a:cubicBezTo>
                  <a:cubicBezTo>
                    <a:pt x="84" y="292"/>
                    <a:pt x="84" y="292"/>
                    <a:pt x="84" y="292"/>
                  </a:cubicBezTo>
                  <a:cubicBezTo>
                    <a:pt x="85" y="292"/>
                    <a:pt x="86" y="291"/>
                    <a:pt x="87" y="290"/>
                  </a:cubicBezTo>
                  <a:moveTo>
                    <a:pt x="85" y="306"/>
                  </a:moveTo>
                  <a:cubicBezTo>
                    <a:pt x="84" y="307"/>
                    <a:pt x="84" y="307"/>
                    <a:pt x="84" y="307"/>
                  </a:cubicBezTo>
                  <a:cubicBezTo>
                    <a:pt x="84" y="310"/>
                    <a:pt x="83" y="312"/>
                    <a:pt x="81" y="312"/>
                  </a:cubicBezTo>
                  <a:cubicBezTo>
                    <a:pt x="81" y="315"/>
                    <a:pt x="80" y="317"/>
                    <a:pt x="79" y="320"/>
                  </a:cubicBezTo>
                  <a:cubicBezTo>
                    <a:pt x="82" y="325"/>
                    <a:pt x="80" y="328"/>
                    <a:pt x="78" y="329"/>
                  </a:cubicBezTo>
                  <a:cubicBezTo>
                    <a:pt x="76" y="330"/>
                    <a:pt x="74" y="329"/>
                    <a:pt x="72" y="329"/>
                  </a:cubicBezTo>
                  <a:cubicBezTo>
                    <a:pt x="70" y="329"/>
                    <a:pt x="68" y="330"/>
                    <a:pt x="66" y="329"/>
                  </a:cubicBezTo>
                  <a:cubicBezTo>
                    <a:pt x="64" y="328"/>
                    <a:pt x="63" y="325"/>
                    <a:pt x="65" y="320"/>
                  </a:cubicBezTo>
                  <a:cubicBezTo>
                    <a:pt x="64" y="317"/>
                    <a:pt x="64" y="315"/>
                    <a:pt x="64" y="312"/>
                  </a:cubicBezTo>
                  <a:cubicBezTo>
                    <a:pt x="62" y="312"/>
                    <a:pt x="60" y="310"/>
                    <a:pt x="60" y="307"/>
                  </a:cubicBezTo>
                  <a:cubicBezTo>
                    <a:pt x="60" y="307"/>
                    <a:pt x="60" y="307"/>
                    <a:pt x="59" y="306"/>
                  </a:cubicBezTo>
                  <a:cubicBezTo>
                    <a:pt x="52" y="304"/>
                    <a:pt x="51" y="295"/>
                    <a:pt x="55" y="292"/>
                  </a:cubicBezTo>
                  <a:cubicBezTo>
                    <a:pt x="55" y="297"/>
                    <a:pt x="54" y="303"/>
                    <a:pt x="63" y="303"/>
                  </a:cubicBezTo>
                  <a:cubicBezTo>
                    <a:pt x="63" y="308"/>
                    <a:pt x="65" y="310"/>
                    <a:pt x="67" y="310"/>
                  </a:cubicBezTo>
                  <a:cubicBezTo>
                    <a:pt x="69" y="310"/>
                    <a:pt x="70" y="309"/>
                    <a:pt x="70" y="309"/>
                  </a:cubicBezTo>
                  <a:cubicBezTo>
                    <a:pt x="72" y="308"/>
                    <a:pt x="71" y="307"/>
                    <a:pt x="70" y="306"/>
                  </a:cubicBezTo>
                  <a:cubicBezTo>
                    <a:pt x="69" y="305"/>
                    <a:pt x="69" y="304"/>
                    <a:pt x="69" y="302"/>
                  </a:cubicBezTo>
                  <a:cubicBezTo>
                    <a:pt x="69" y="302"/>
                    <a:pt x="69" y="302"/>
                    <a:pt x="69" y="302"/>
                  </a:cubicBezTo>
                  <a:cubicBezTo>
                    <a:pt x="72" y="302"/>
                    <a:pt x="72" y="302"/>
                    <a:pt x="72" y="302"/>
                  </a:cubicBezTo>
                  <a:cubicBezTo>
                    <a:pt x="75" y="302"/>
                    <a:pt x="75" y="302"/>
                    <a:pt x="75" y="302"/>
                  </a:cubicBezTo>
                  <a:cubicBezTo>
                    <a:pt x="75" y="302"/>
                    <a:pt x="75" y="302"/>
                    <a:pt x="75" y="302"/>
                  </a:cubicBezTo>
                  <a:cubicBezTo>
                    <a:pt x="76" y="304"/>
                    <a:pt x="75" y="305"/>
                    <a:pt x="74" y="306"/>
                  </a:cubicBezTo>
                  <a:cubicBezTo>
                    <a:pt x="74" y="307"/>
                    <a:pt x="73" y="308"/>
                    <a:pt x="74" y="309"/>
                  </a:cubicBezTo>
                  <a:cubicBezTo>
                    <a:pt x="75" y="309"/>
                    <a:pt x="76" y="310"/>
                    <a:pt x="77" y="310"/>
                  </a:cubicBezTo>
                  <a:cubicBezTo>
                    <a:pt x="80" y="310"/>
                    <a:pt x="82" y="308"/>
                    <a:pt x="81" y="303"/>
                  </a:cubicBezTo>
                  <a:cubicBezTo>
                    <a:pt x="90" y="303"/>
                    <a:pt x="90" y="297"/>
                    <a:pt x="89" y="292"/>
                  </a:cubicBezTo>
                  <a:cubicBezTo>
                    <a:pt x="93" y="295"/>
                    <a:pt x="92" y="304"/>
                    <a:pt x="85" y="306"/>
                  </a:cubicBezTo>
                  <a:moveTo>
                    <a:pt x="77" y="324"/>
                  </a:moveTo>
                  <a:cubicBezTo>
                    <a:pt x="78" y="322"/>
                    <a:pt x="75" y="321"/>
                    <a:pt x="72" y="321"/>
                  </a:cubicBezTo>
                  <a:cubicBezTo>
                    <a:pt x="69" y="321"/>
                    <a:pt x="67" y="322"/>
                    <a:pt x="67" y="324"/>
                  </a:cubicBezTo>
                  <a:cubicBezTo>
                    <a:pt x="67" y="327"/>
                    <a:pt x="70" y="326"/>
                    <a:pt x="72" y="326"/>
                  </a:cubicBezTo>
                  <a:cubicBezTo>
                    <a:pt x="74" y="326"/>
                    <a:pt x="77" y="327"/>
                    <a:pt x="77" y="324"/>
                  </a:cubicBezTo>
                  <a:moveTo>
                    <a:pt x="76" y="318"/>
                  </a:moveTo>
                  <a:cubicBezTo>
                    <a:pt x="77" y="316"/>
                    <a:pt x="77" y="314"/>
                    <a:pt x="77" y="312"/>
                  </a:cubicBezTo>
                  <a:cubicBezTo>
                    <a:pt x="75" y="314"/>
                    <a:pt x="75" y="314"/>
                    <a:pt x="75" y="314"/>
                  </a:cubicBezTo>
                  <a:cubicBezTo>
                    <a:pt x="75" y="313"/>
                    <a:pt x="74" y="313"/>
                    <a:pt x="74" y="312"/>
                  </a:cubicBezTo>
                  <a:cubicBezTo>
                    <a:pt x="74" y="312"/>
                    <a:pt x="74" y="312"/>
                    <a:pt x="73" y="312"/>
                  </a:cubicBezTo>
                  <a:cubicBezTo>
                    <a:pt x="73" y="312"/>
                    <a:pt x="73" y="312"/>
                    <a:pt x="73" y="312"/>
                  </a:cubicBezTo>
                  <a:cubicBezTo>
                    <a:pt x="73" y="312"/>
                    <a:pt x="72" y="312"/>
                    <a:pt x="72" y="312"/>
                  </a:cubicBezTo>
                  <a:cubicBezTo>
                    <a:pt x="72" y="312"/>
                    <a:pt x="72" y="312"/>
                    <a:pt x="71" y="312"/>
                  </a:cubicBezTo>
                  <a:cubicBezTo>
                    <a:pt x="71" y="312"/>
                    <a:pt x="71" y="312"/>
                    <a:pt x="71" y="312"/>
                  </a:cubicBezTo>
                  <a:cubicBezTo>
                    <a:pt x="71" y="312"/>
                    <a:pt x="70" y="312"/>
                    <a:pt x="70" y="312"/>
                  </a:cubicBezTo>
                  <a:cubicBezTo>
                    <a:pt x="70" y="313"/>
                    <a:pt x="70" y="313"/>
                    <a:pt x="69" y="314"/>
                  </a:cubicBezTo>
                  <a:cubicBezTo>
                    <a:pt x="67" y="312"/>
                    <a:pt x="67" y="312"/>
                    <a:pt x="67" y="312"/>
                  </a:cubicBezTo>
                  <a:cubicBezTo>
                    <a:pt x="67" y="314"/>
                    <a:pt x="67" y="316"/>
                    <a:pt x="68" y="318"/>
                  </a:cubicBezTo>
                  <a:cubicBezTo>
                    <a:pt x="69" y="318"/>
                    <a:pt x="71" y="318"/>
                    <a:pt x="72" y="318"/>
                  </a:cubicBezTo>
                  <a:cubicBezTo>
                    <a:pt x="74" y="318"/>
                    <a:pt x="75" y="318"/>
                    <a:pt x="76" y="318"/>
                  </a:cubicBezTo>
                  <a:moveTo>
                    <a:pt x="112" y="257"/>
                  </a:moveTo>
                  <a:cubicBezTo>
                    <a:pt x="113" y="257"/>
                    <a:pt x="113" y="257"/>
                    <a:pt x="113" y="257"/>
                  </a:cubicBezTo>
                  <a:cubicBezTo>
                    <a:pt x="110" y="258"/>
                    <a:pt x="108" y="260"/>
                    <a:pt x="106" y="263"/>
                  </a:cubicBezTo>
                  <a:cubicBezTo>
                    <a:pt x="105" y="264"/>
                    <a:pt x="103" y="266"/>
                    <a:pt x="103" y="268"/>
                  </a:cubicBezTo>
                  <a:cubicBezTo>
                    <a:pt x="103" y="269"/>
                    <a:pt x="103" y="270"/>
                    <a:pt x="104" y="271"/>
                  </a:cubicBezTo>
                  <a:cubicBezTo>
                    <a:pt x="106" y="269"/>
                    <a:pt x="108" y="267"/>
                    <a:pt x="110" y="267"/>
                  </a:cubicBezTo>
                  <a:cubicBezTo>
                    <a:pt x="111" y="263"/>
                    <a:pt x="114" y="260"/>
                    <a:pt x="118" y="260"/>
                  </a:cubicBezTo>
                  <a:cubicBezTo>
                    <a:pt x="114" y="261"/>
                    <a:pt x="112" y="265"/>
                    <a:pt x="112" y="268"/>
                  </a:cubicBezTo>
                  <a:cubicBezTo>
                    <a:pt x="112" y="270"/>
                    <a:pt x="112" y="271"/>
                    <a:pt x="113" y="272"/>
                  </a:cubicBezTo>
                  <a:cubicBezTo>
                    <a:pt x="114" y="270"/>
                    <a:pt x="115" y="268"/>
                    <a:pt x="118" y="268"/>
                  </a:cubicBezTo>
                  <a:cubicBezTo>
                    <a:pt x="118" y="268"/>
                    <a:pt x="119" y="268"/>
                    <a:pt x="119" y="269"/>
                  </a:cubicBezTo>
                  <a:cubicBezTo>
                    <a:pt x="120" y="269"/>
                    <a:pt x="121" y="269"/>
                    <a:pt x="121" y="269"/>
                  </a:cubicBezTo>
                  <a:cubicBezTo>
                    <a:pt x="125" y="269"/>
                    <a:pt x="128" y="266"/>
                    <a:pt x="128" y="263"/>
                  </a:cubicBezTo>
                  <a:cubicBezTo>
                    <a:pt x="128" y="262"/>
                    <a:pt x="128" y="261"/>
                    <a:pt x="127" y="261"/>
                  </a:cubicBezTo>
                  <a:cubicBezTo>
                    <a:pt x="129" y="261"/>
                    <a:pt x="130" y="263"/>
                    <a:pt x="130" y="264"/>
                  </a:cubicBezTo>
                  <a:cubicBezTo>
                    <a:pt x="130" y="265"/>
                    <a:pt x="130" y="266"/>
                    <a:pt x="130" y="267"/>
                  </a:cubicBezTo>
                  <a:cubicBezTo>
                    <a:pt x="130" y="267"/>
                    <a:pt x="131" y="267"/>
                    <a:pt x="131" y="267"/>
                  </a:cubicBezTo>
                  <a:cubicBezTo>
                    <a:pt x="135" y="267"/>
                    <a:pt x="139" y="264"/>
                    <a:pt x="139" y="260"/>
                  </a:cubicBezTo>
                  <a:cubicBezTo>
                    <a:pt x="141" y="259"/>
                    <a:pt x="143" y="257"/>
                    <a:pt x="145" y="255"/>
                  </a:cubicBezTo>
                  <a:cubicBezTo>
                    <a:pt x="146" y="261"/>
                    <a:pt x="146" y="261"/>
                    <a:pt x="146" y="261"/>
                  </a:cubicBezTo>
                  <a:cubicBezTo>
                    <a:pt x="146" y="261"/>
                    <a:pt x="146" y="261"/>
                    <a:pt x="146" y="262"/>
                  </a:cubicBezTo>
                  <a:cubicBezTo>
                    <a:pt x="146" y="262"/>
                    <a:pt x="146" y="262"/>
                    <a:pt x="145" y="263"/>
                  </a:cubicBezTo>
                  <a:cubicBezTo>
                    <a:pt x="150" y="258"/>
                    <a:pt x="150" y="258"/>
                    <a:pt x="150" y="258"/>
                  </a:cubicBezTo>
                  <a:cubicBezTo>
                    <a:pt x="150" y="258"/>
                    <a:pt x="150" y="257"/>
                    <a:pt x="150" y="257"/>
                  </a:cubicBezTo>
                  <a:cubicBezTo>
                    <a:pt x="151" y="257"/>
                    <a:pt x="151" y="256"/>
                    <a:pt x="151" y="256"/>
                  </a:cubicBezTo>
                  <a:cubicBezTo>
                    <a:pt x="149" y="249"/>
                    <a:pt x="149" y="249"/>
                    <a:pt x="149" y="249"/>
                  </a:cubicBezTo>
                  <a:cubicBezTo>
                    <a:pt x="149" y="249"/>
                    <a:pt x="149" y="248"/>
                    <a:pt x="149" y="248"/>
                  </a:cubicBezTo>
                  <a:cubicBezTo>
                    <a:pt x="149" y="248"/>
                    <a:pt x="149" y="247"/>
                    <a:pt x="150" y="247"/>
                  </a:cubicBezTo>
                  <a:cubicBezTo>
                    <a:pt x="153" y="243"/>
                    <a:pt x="153" y="243"/>
                    <a:pt x="153" y="243"/>
                  </a:cubicBezTo>
                  <a:cubicBezTo>
                    <a:pt x="153" y="244"/>
                    <a:pt x="153" y="244"/>
                    <a:pt x="153" y="244"/>
                  </a:cubicBezTo>
                  <a:cubicBezTo>
                    <a:pt x="153" y="245"/>
                    <a:pt x="153" y="245"/>
                    <a:pt x="153" y="245"/>
                  </a:cubicBezTo>
                  <a:cubicBezTo>
                    <a:pt x="154" y="252"/>
                    <a:pt x="154" y="252"/>
                    <a:pt x="154" y="252"/>
                  </a:cubicBezTo>
                  <a:cubicBezTo>
                    <a:pt x="154" y="252"/>
                    <a:pt x="154" y="253"/>
                    <a:pt x="154" y="253"/>
                  </a:cubicBezTo>
                  <a:cubicBezTo>
                    <a:pt x="154" y="254"/>
                    <a:pt x="154" y="254"/>
                    <a:pt x="154" y="254"/>
                  </a:cubicBezTo>
                  <a:cubicBezTo>
                    <a:pt x="158" y="250"/>
                    <a:pt x="158" y="250"/>
                    <a:pt x="158" y="250"/>
                  </a:cubicBezTo>
                  <a:cubicBezTo>
                    <a:pt x="158" y="250"/>
                    <a:pt x="158" y="249"/>
                    <a:pt x="158" y="249"/>
                  </a:cubicBezTo>
                  <a:cubicBezTo>
                    <a:pt x="158" y="249"/>
                    <a:pt x="158" y="248"/>
                    <a:pt x="158" y="248"/>
                  </a:cubicBezTo>
                  <a:cubicBezTo>
                    <a:pt x="157" y="241"/>
                    <a:pt x="157" y="241"/>
                    <a:pt x="157" y="241"/>
                  </a:cubicBezTo>
                  <a:cubicBezTo>
                    <a:pt x="157" y="241"/>
                    <a:pt x="157" y="240"/>
                    <a:pt x="157" y="240"/>
                  </a:cubicBezTo>
                  <a:cubicBezTo>
                    <a:pt x="157" y="240"/>
                    <a:pt x="157" y="239"/>
                    <a:pt x="158" y="239"/>
                  </a:cubicBezTo>
                  <a:cubicBezTo>
                    <a:pt x="161" y="235"/>
                    <a:pt x="161" y="235"/>
                    <a:pt x="161" y="235"/>
                  </a:cubicBezTo>
                  <a:cubicBezTo>
                    <a:pt x="161" y="236"/>
                    <a:pt x="161" y="236"/>
                    <a:pt x="161" y="236"/>
                  </a:cubicBezTo>
                  <a:cubicBezTo>
                    <a:pt x="161" y="237"/>
                    <a:pt x="160" y="237"/>
                    <a:pt x="161" y="237"/>
                  </a:cubicBezTo>
                  <a:cubicBezTo>
                    <a:pt x="162" y="244"/>
                    <a:pt x="162" y="244"/>
                    <a:pt x="162" y="244"/>
                  </a:cubicBezTo>
                  <a:cubicBezTo>
                    <a:pt x="162" y="244"/>
                    <a:pt x="162" y="245"/>
                    <a:pt x="162" y="245"/>
                  </a:cubicBezTo>
                  <a:cubicBezTo>
                    <a:pt x="162" y="246"/>
                    <a:pt x="162" y="246"/>
                    <a:pt x="161" y="246"/>
                  </a:cubicBezTo>
                  <a:cubicBezTo>
                    <a:pt x="165" y="242"/>
                    <a:pt x="165" y="242"/>
                    <a:pt x="165" y="242"/>
                  </a:cubicBezTo>
                  <a:cubicBezTo>
                    <a:pt x="166" y="242"/>
                    <a:pt x="166" y="241"/>
                    <a:pt x="166" y="241"/>
                  </a:cubicBezTo>
                  <a:cubicBezTo>
                    <a:pt x="166" y="241"/>
                    <a:pt x="166" y="240"/>
                    <a:pt x="166" y="240"/>
                  </a:cubicBezTo>
                  <a:cubicBezTo>
                    <a:pt x="165" y="237"/>
                    <a:pt x="165" y="237"/>
                    <a:pt x="165" y="237"/>
                  </a:cubicBezTo>
                  <a:cubicBezTo>
                    <a:pt x="165" y="233"/>
                    <a:pt x="168" y="229"/>
                    <a:pt x="171" y="228"/>
                  </a:cubicBezTo>
                  <a:cubicBezTo>
                    <a:pt x="172" y="228"/>
                    <a:pt x="172" y="227"/>
                    <a:pt x="172" y="226"/>
                  </a:cubicBezTo>
                  <a:cubicBezTo>
                    <a:pt x="172" y="222"/>
                    <a:pt x="168" y="219"/>
                    <a:pt x="162" y="219"/>
                  </a:cubicBezTo>
                  <a:cubicBezTo>
                    <a:pt x="159" y="219"/>
                    <a:pt x="157" y="220"/>
                    <a:pt x="155" y="221"/>
                  </a:cubicBezTo>
                  <a:cubicBezTo>
                    <a:pt x="156" y="223"/>
                    <a:pt x="156" y="225"/>
                    <a:pt x="149" y="226"/>
                  </a:cubicBezTo>
                  <a:cubicBezTo>
                    <a:pt x="144" y="227"/>
                    <a:pt x="139" y="228"/>
                    <a:pt x="135" y="231"/>
                  </a:cubicBezTo>
                  <a:cubicBezTo>
                    <a:pt x="129" y="236"/>
                    <a:pt x="130" y="243"/>
                    <a:pt x="126" y="245"/>
                  </a:cubicBezTo>
                  <a:cubicBezTo>
                    <a:pt x="128" y="246"/>
                    <a:pt x="130" y="246"/>
                    <a:pt x="132" y="245"/>
                  </a:cubicBezTo>
                  <a:cubicBezTo>
                    <a:pt x="133" y="245"/>
                    <a:pt x="134" y="245"/>
                    <a:pt x="135" y="244"/>
                  </a:cubicBezTo>
                  <a:cubicBezTo>
                    <a:pt x="134" y="245"/>
                    <a:pt x="133" y="246"/>
                    <a:pt x="131" y="247"/>
                  </a:cubicBezTo>
                  <a:cubicBezTo>
                    <a:pt x="131" y="249"/>
                    <a:pt x="129" y="252"/>
                    <a:pt x="126" y="253"/>
                  </a:cubicBezTo>
                  <a:cubicBezTo>
                    <a:pt x="124" y="253"/>
                    <a:pt x="122" y="253"/>
                    <a:pt x="121" y="253"/>
                  </a:cubicBezTo>
                  <a:cubicBezTo>
                    <a:pt x="114" y="251"/>
                    <a:pt x="114" y="251"/>
                    <a:pt x="114" y="251"/>
                  </a:cubicBezTo>
                  <a:cubicBezTo>
                    <a:pt x="113" y="251"/>
                    <a:pt x="113" y="251"/>
                    <a:pt x="112" y="251"/>
                  </a:cubicBezTo>
                  <a:cubicBezTo>
                    <a:pt x="107" y="251"/>
                    <a:pt x="103" y="254"/>
                    <a:pt x="102" y="259"/>
                  </a:cubicBezTo>
                  <a:cubicBezTo>
                    <a:pt x="100" y="260"/>
                    <a:pt x="98" y="262"/>
                    <a:pt x="98" y="264"/>
                  </a:cubicBezTo>
                  <a:cubicBezTo>
                    <a:pt x="98" y="265"/>
                    <a:pt x="98" y="266"/>
                    <a:pt x="99" y="267"/>
                  </a:cubicBezTo>
                  <a:cubicBezTo>
                    <a:pt x="100" y="265"/>
                    <a:pt x="102" y="264"/>
                    <a:pt x="104" y="263"/>
                  </a:cubicBezTo>
                  <a:cubicBezTo>
                    <a:pt x="105" y="260"/>
                    <a:pt x="109" y="257"/>
                    <a:pt x="112" y="257"/>
                  </a:cubicBezTo>
                  <a:moveTo>
                    <a:pt x="113" y="295"/>
                  </a:moveTo>
                  <a:cubicBezTo>
                    <a:pt x="113" y="295"/>
                    <a:pt x="113" y="294"/>
                    <a:pt x="113" y="293"/>
                  </a:cubicBezTo>
                  <a:cubicBezTo>
                    <a:pt x="113" y="292"/>
                    <a:pt x="114" y="291"/>
                    <a:pt x="115" y="291"/>
                  </a:cubicBezTo>
                  <a:cubicBezTo>
                    <a:pt x="117" y="291"/>
                    <a:pt x="118" y="292"/>
                    <a:pt x="118" y="294"/>
                  </a:cubicBezTo>
                  <a:cubicBezTo>
                    <a:pt x="118" y="295"/>
                    <a:pt x="118" y="295"/>
                    <a:pt x="117" y="296"/>
                  </a:cubicBezTo>
                  <a:cubicBezTo>
                    <a:pt x="118" y="296"/>
                    <a:pt x="118" y="296"/>
                    <a:pt x="119" y="296"/>
                  </a:cubicBezTo>
                  <a:cubicBezTo>
                    <a:pt x="120" y="296"/>
                    <a:pt x="121" y="296"/>
                    <a:pt x="122" y="295"/>
                  </a:cubicBezTo>
                  <a:cubicBezTo>
                    <a:pt x="124" y="295"/>
                    <a:pt x="125" y="293"/>
                    <a:pt x="125" y="291"/>
                  </a:cubicBezTo>
                  <a:cubicBezTo>
                    <a:pt x="125" y="289"/>
                    <a:pt x="123" y="287"/>
                    <a:pt x="121" y="287"/>
                  </a:cubicBezTo>
                  <a:cubicBezTo>
                    <a:pt x="121" y="287"/>
                    <a:pt x="121" y="287"/>
                    <a:pt x="121" y="287"/>
                  </a:cubicBezTo>
                  <a:cubicBezTo>
                    <a:pt x="121" y="287"/>
                    <a:pt x="122" y="287"/>
                    <a:pt x="123" y="287"/>
                  </a:cubicBezTo>
                  <a:cubicBezTo>
                    <a:pt x="125" y="287"/>
                    <a:pt x="128" y="289"/>
                    <a:pt x="128" y="291"/>
                  </a:cubicBezTo>
                  <a:cubicBezTo>
                    <a:pt x="128" y="292"/>
                    <a:pt x="128" y="292"/>
                    <a:pt x="128" y="292"/>
                  </a:cubicBezTo>
                  <a:cubicBezTo>
                    <a:pt x="135" y="292"/>
                    <a:pt x="143" y="285"/>
                    <a:pt x="145" y="282"/>
                  </a:cubicBezTo>
                  <a:cubicBezTo>
                    <a:pt x="143" y="283"/>
                    <a:pt x="140" y="283"/>
                    <a:pt x="138" y="283"/>
                  </a:cubicBezTo>
                  <a:cubicBezTo>
                    <a:pt x="135" y="283"/>
                    <a:pt x="132" y="283"/>
                    <a:pt x="129" y="282"/>
                  </a:cubicBezTo>
                  <a:cubicBezTo>
                    <a:pt x="126" y="281"/>
                    <a:pt x="122" y="281"/>
                    <a:pt x="119" y="281"/>
                  </a:cubicBezTo>
                  <a:cubicBezTo>
                    <a:pt x="110" y="281"/>
                    <a:pt x="103" y="287"/>
                    <a:pt x="103" y="294"/>
                  </a:cubicBezTo>
                  <a:cubicBezTo>
                    <a:pt x="103" y="300"/>
                    <a:pt x="108" y="305"/>
                    <a:pt x="115" y="306"/>
                  </a:cubicBezTo>
                  <a:cubicBezTo>
                    <a:pt x="130" y="310"/>
                    <a:pt x="149" y="300"/>
                    <a:pt x="164" y="297"/>
                  </a:cubicBezTo>
                  <a:cubicBezTo>
                    <a:pt x="168" y="293"/>
                    <a:pt x="173" y="290"/>
                    <a:pt x="178" y="288"/>
                  </a:cubicBezTo>
                  <a:cubicBezTo>
                    <a:pt x="177" y="287"/>
                    <a:pt x="177" y="287"/>
                    <a:pt x="177" y="286"/>
                  </a:cubicBezTo>
                  <a:cubicBezTo>
                    <a:pt x="177" y="286"/>
                    <a:pt x="177" y="286"/>
                    <a:pt x="177" y="286"/>
                  </a:cubicBezTo>
                  <a:cubicBezTo>
                    <a:pt x="157" y="289"/>
                    <a:pt x="138" y="300"/>
                    <a:pt x="122" y="300"/>
                  </a:cubicBezTo>
                  <a:cubicBezTo>
                    <a:pt x="117" y="300"/>
                    <a:pt x="113" y="298"/>
                    <a:pt x="113" y="295"/>
                  </a:cubicBezTo>
                  <a:moveTo>
                    <a:pt x="223" y="249"/>
                  </a:moveTo>
                  <a:cubicBezTo>
                    <a:pt x="223" y="249"/>
                    <a:pt x="223" y="248"/>
                    <a:pt x="223" y="247"/>
                  </a:cubicBezTo>
                  <a:cubicBezTo>
                    <a:pt x="223" y="244"/>
                    <a:pt x="221" y="242"/>
                    <a:pt x="218" y="242"/>
                  </a:cubicBezTo>
                  <a:cubicBezTo>
                    <a:pt x="212" y="242"/>
                    <a:pt x="212" y="242"/>
                    <a:pt x="212" y="242"/>
                  </a:cubicBezTo>
                  <a:cubicBezTo>
                    <a:pt x="212" y="242"/>
                    <a:pt x="211" y="242"/>
                    <a:pt x="211" y="241"/>
                  </a:cubicBezTo>
                  <a:cubicBezTo>
                    <a:pt x="211" y="241"/>
                    <a:pt x="211" y="241"/>
                    <a:pt x="210" y="241"/>
                  </a:cubicBezTo>
                  <a:cubicBezTo>
                    <a:pt x="207" y="236"/>
                    <a:pt x="207" y="236"/>
                    <a:pt x="207" y="236"/>
                  </a:cubicBezTo>
                  <a:cubicBezTo>
                    <a:pt x="208" y="237"/>
                    <a:pt x="208" y="237"/>
                    <a:pt x="208" y="237"/>
                  </a:cubicBezTo>
                  <a:cubicBezTo>
                    <a:pt x="209" y="237"/>
                    <a:pt x="209" y="237"/>
                    <a:pt x="209" y="237"/>
                  </a:cubicBezTo>
                  <a:cubicBezTo>
                    <a:pt x="217" y="237"/>
                    <a:pt x="217" y="237"/>
                    <a:pt x="217" y="237"/>
                  </a:cubicBezTo>
                  <a:cubicBezTo>
                    <a:pt x="217" y="237"/>
                    <a:pt x="218" y="238"/>
                    <a:pt x="218" y="238"/>
                  </a:cubicBezTo>
                  <a:cubicBezTo>
                    <a:pt x="218" y="238"/>
                    <a:pt x="218" y="238"/>
                    <a:pt x="219" y="238"/>
                  </a:cubicBezTo>
                  <a:cubicBezTo>
                    <a:pt x="215" y="233"/>
                    <a:pt x="215" y="233"/>
                    <a:pt x="215" y="233"/>
                  </a:cubicBezTo>
                  <a:cubicBezTo>
                    <a:pt x="215" y="233"/>
                    <a:pt x="215" y="233"/>
                    <a:pt x="214" y="233"/>
                  </a:cubicBezTo>
                  <a:cubicBezTo>
                    <a:pt x="214" y="233"/>
                    <a:pt x="214" y="232"/>
                    <a:pt x="213" y="232"/>
                  </a:cubicBezTo>
                  <a:cubicBezTo>
                    <a:pt x="206" y="232"/>
                    <a:pt x="206" y="232"/>
                    <a:pt x="206" y="232"/>
                  </a:cubicBezTo>
                  <a:cubicBezTo>
                    <a:pt x="206" y="232"/>
                    <a:pt x="205" y="232"/>
                    <a:pt x="205" y="232"/>
                  </a:cubicBezTo>
                  <a:cubicBezTo>
                    <a:pt x="205" y="232"/>
                    <a:pt x="204" y="232"/>
                    <a:pt x="204" y="231"/>
                  </a:cubicBezTo>
                  <a:cubicBezTo>
                    <a:pt x="201" y="227"/>
                    <a:pt x="201" y="227"/>
                    <a:pt x="201" y="227"/>
                  </a:cubicBezTo>
                  <a:cubicBezTo>
                    <a:pt x="201" y="227"/>
                    <a:pt x="201" y="227"/>
                    <a:pt x="202" y="227"/>
                  </a:cubicBezTo>
                  <a:cubicBezTo>
                    <a:pt x="202" y="228"/>
                    <a:pt x="202" y="228"/>
                    <a:pt x="203" y="228"/>
                  </a:cubicBezTo>
                  <a:cubicBezTo>
                    <a:pt x="210" y="228"/>
                    <a:pt x="210" y="228"/>
                    <a:pt x="210" y="228"/>
                  </a:cubicBezTo>
                  <a:cubicBezTo>
                    <a:pt x="211" y="228"/>
                    <a:pt x="211" y="228"/>
                    <a:pt x="211" y="228"/>
                  </a:cubicBezTo>
                  <a:cubicBezTo>
                    <a:pt x="212" y="228"/>
                    <a:pt x="212" y="228"/>
                    <a:pt x="212" y="229"/>
                  </a:cubicBezTo>
                  <a:cubicBezTo>
                    <a:pt x="209" y="224"/>
                    <a:pt x="209" y="224"/>
                    <a:pt x="209" y="224"/>
                  </a:cubicBezTo>
                  <a:cubicBezTo>
                    <a:pt x="208" y="223"/>
                    <a:pt x="208" y="223"/>
                    <a:pt x="208" y="223"/>
                  </a:cubicBezTo>
                  <a:cubicBezTo>
                    <a:pt x="207" y="223"/>
                    <a:pt x="207" y="223"/>
                    <a:pt x="207" y="223"/>
                  </a:cubicBezTo>
                  <a:cubicBezTo>
                    <a:pt x="201" y="223"/>
                    <a:pt x="201" y="223"/>
                    <a:pt x="201" y="223"/>
                  </a:cubicBezTo>
                  <a:cubicBezTo>
                    <a:pt x="200" y="223"/>
                    <a:pt x="200" y="223"/>
                    <a:pt x="200" y="222"/>
                  </a:cubicBezTo>
                  <a:cubicBezTo>
                    <a:pt x="199" y="222"/>
                    <a:pt x="199" y="222"/>
                    <a:pt x="199" y="222"/>
                  </a:cubicBezTo>
                  <a:cubicBezTo>
                    <a:pt x="195" y="216"/>
                    <a:pt x="195" y="216"/>
                    <a:pt x="195" y="216"/>
                  </a:cubicBezTo>
                  <a:cubicBezTo>
                    <a:pt x="203" y="215"/>
                    <a:pt x="209" y="210"/>
                    <a:pt x="211" y="204"/>
                  </a:cubicBezTo>
                  <a:cubicBezTo>
                    <a:pt x="212" y="197"/>
                    <a:pt x="205" y="189"/>
                    <a:pt x="193" y="187"/>
                  </a:cubicBezTo>
                  <a:cubicBezTo>
                    <a:pt x="192" y="187"/>
                    <a:pt x="190" y="186"/>
                    <a:pt x="190" y="184"/>
                  </a:cubicBezTo>
                  <a:cubicBezTo>
                    <a:pt x="190" y="182"/>
                    <a:pt x="191" y="180"/>
                    <a:pt x="193" y="180"/>
                  </a:cubicBezTo>
                  <a:cubicBezTo>
                    <a:pt x="191" y="179"/>
                    <a:pt x="190" y="179"/>
                    <a:pt x="189" y="179"/>
                  </a:cubicBezTo>
                  <a:cubicBezTo>
                    <a:pt x="184" y="179"/>
                    <a:pt x="180" y="183"/>
                    <a:pt x="180" y="187"/>
                  </a:cubicBezTo>
                  <a:cubicBezTo>
                    <a:pt x="180" y="188"/>
                    <a:pt x="180" y="189"/>
                    <a:pt x="180" y="189"/>
                  </a:cubicBezTo>
                  <a:cubicBezTo>
                    <a:pt x="175" y="192"/>
                    <a:pt x="169" y="196"/>
                    <a:pt x="166" y="201"/>
                  </a:cubicBezTo>
                  <a:cubicBezTo>
                    <a:pt x="170" y="200"/>
                    <a:pt x="174" y="199"/>
                    <a:pt x="179" y="199"/>
                  </a:cubicBezTo>
                  <a:cubicBezTo>
                    <a:pt x="179" y="199"/>
                    <a:pt x="179" y="198"/>
                    <a:pt x="179" y="198"/>
                  </a:cubicBezTo>
                  <a:cubicBezTo>
                    <a:pt x="179" y="195"/>
                    <a:pt x="181" y="192"/>
                    <a:pt x="185" y="192"/>
                  </a:cubicBezTo>
                  <a:cubicBezTo>
                    <a:pt x="185" y="192"/>
                    <a:pt x="185" y="192"/>
                    <a:pt x="185" y="192"/>
                  </a:cubicBezTo>
                  <a:cubicBezTo>
                    <a:pt x="182" y="193"/>
                    <a:pt x="181" y="195"/>
                    <a:pt x="181" y="197"/>
                  </a:cubicBezTo>
                  <a:cubicBezTo>
                    <a:pt x="181" y="199"/>
                    <a:pt x="183" y="200"/>
                    <a:pt x="184" y="200"/>
                  </a:cubicBezTo>
                  <a:cubicBezTo>
                    <a:pt x="185" y="200"/>
                    <a:pt x="186" y="200"/>
                    <a:pt x="186" y="199"/>
                  </a:cubicBezTo>
                  <a:cubicBezTo>
                    <a:pt x="186" y="199"/>
                    <a:pt x="186" y="199"/>
                    <a:pt x="186" y="198"/>
                  </a:cubicBezTo>
                  <a:cubicBezTo>
                    <a:pt x="186" y="196"/>
                    <a:pt x="188" y="194"/>
                    <a:pt x="190" y="194"/>
                  </a:cubicBezTo>
                  <a:cubicBezTo>
                    <a:pt x="191" y="194"/>
                    <a:pt x="191" y="194"/>
                    <a:pt x="191" y="194"/>
                  </a:cubicBezTo>
                  <a:cubicBezTo>
                    <a:pt x="189" y="195"/>
                    <a:pt x="188" y="196"/>
                    <a:pt x="188" y="198"/>
                  </a:cubicBezTo>
                  <a:cubicBezTo>
                    <a:pt x="188" y="201"/>
                    <a:pt x="190" y="203"/>
                    <a:pt x="193" y="203"/>
                  </a:cubicBezTo>
                  <a:cubicBezTo>
                    <a:pt x="193" y="203"/>
                    <a:pt x="194" y="203"/>
                    <a:pt x="194" y="203"/>
                  </a:cubicBezTo>
                  <a:cubicBezTo>
                    <a:pt x="194" y="203"/>
                    <a:pt x="194" y="203"/>
                    <a:pt x="194" y="202"/>
                  </a:cubicBezTo>
                  <a:cubicBezTo>
                    <a:pt x="194" y="200"/>
                    <a:pt x="195" y="199"/>
                    <a:pt x="197" y="199"/>
                  </a:cubicBezTo>
                  <a:cubicBezTo>
                    <a:pt x="199" y="199"/>
                    <a:pt x="201" y="200"/>
                    <a:pt x="201" y="202"/>
                  </a:cubicBezTo>
                  <a:cubicBezTo>
                    <a:pt x="201" y="206"/>
                    <a:pt x="196" y="207"/>
                    <a:pt x="193" y="206"/>
                  </a:cubicBezTo>
                  <a:cubicBezTo>
                    <a:pt x="183" y="203"/>
                    <a:pt x="174" y="202"/>
                    <a:pt x="165" y="203"/>
                  </a:cubicBezTo>
                  <a:cubicBezTo>
                    <a:pt x="154" y="205"/>
                    <a:pt x="135" y="212"/>
                    <a:pt x="116" y="212"/>
                  </a:cubicBezTo>
                  <a:cubicBezTo>
                    <a:pt x="111" y="211"/>
                    <a:pt x="107" y="211"/>
                    <a:pt x="102" y="209"/>
                  </a:cubicBezTo>
                  <a:cubicBezTo>
                    <a:pt x="102" y="210"/>
                    <a:pt x="103" y="211"/>
                    <a:pt x="103" y="211"/>
                  </a:cubicBezTo>
                  <a:cubicBezTo>
                    <a:pt x="105" y="214"/>
                    <a:pt x="106" y="217"/>
                    <a:pt x="104" y="221"/>
                  </a:cubicBezTo>
                  <a:cubicBezTo>
                    <a:pt x="104" y="217"/>
                    <a:pt x="100" y="213"/>
                    <a:pt x="97" y="211"/>
                  </a:cubicBezTo>
                  <a:cubicBezTo>
                    <a:pt x="96" y="210"/>
                    <a:pt x="96" y="209"/>
                    <a:pt x="96" y="208"/>
                  </a:cubicBezTo>
                  <a:cubicBezTo>
                    <a:pt x="97" y="203"/>
                    <a:pt x="97" y="203"/>
                    <a:pt x="97" y="203"/>
                  </a:cubicBezTo>
                  <a:cubicBezTo>
                    <a:pt x="97" y="203"/>
                    <a:pt x="97" y="204"/>
                    <a:pt x="97" y="204"/>
                  </a:cubicBezTo>
                  <a:cubicBezTo>
                    <a:pt x="97" y="204"/>
                    <a:pt x="97" y="205"/>
                    <a:pt x="97" y="205"/>
                  </a:cubicBezTo>
                  <a:cubicBezTo>
                    <a:pt x="99" y="207"/>
                    <a:pt x="99" y="207"/>
                    <a:pt x="99" y="207"/>
                  </a:cubicBezTo>
                  <a:cubicBezTo>
                    <a:pt x="100" y="202"/>
                    <a:pt x="99" y="197"/>
                    <a:pt x="96" y="192"/>
                  </a:cubicBezTo>
                  <a:cubicBezTo>
                    <a:pt x="97" y="189"/>
                    <a:pt x="97" y="185"/>
                    <a:pt x="96" y="181"/>
                  </a:cubicBezTo>
                  <a:cubicBezTo>
                    <a:pt x="96" y="184"/>
                    <a:pt x="95" y="185"/>
                    <a:pt x="93" y="186"/>
                  </a:cubicBezTo>
                  <a:cubicBezTo>
                    <a:pt x="91" y="188"/>
                    <a:pt x="91" y="190"/>
                    <a:pt x="92" y="192"/>
                  </a:cubicBezTo>
                  <a:cubicBezTo>
                    <a:pt x="90" y="191"/>
                    <a:pt x="87" y="187"/>
                    <a:pt x="89" y="185"/>
                  </a:cubicBezTo>
                  <a:cubicBezTo>
                    <a:pt x="90" y="182"/>
                    <a:pt x="95" y="184"/>
                    <a:pt x="96" y="180"/>
                  </a:cubicBezTo>
                  <a:cubicBezTo>
                    <a:pt x="93" y="179"/>
                    <a:pt x="90" y="179"/>
                    <a:pt x="89" y="180"/>
                  </a:cubicBezTo>
                  <a:cubicBezTo>
                    <a:pt x="87" y="177"/>
                    <a:pt x="84" y="176"/>
                    <a:pt x="81" y="176"/>
                  </a:cubicBezTo>
                  <a:cubicBezTo>
                    <a:pt x="79" y="174"/>
                    <a:pt x="76" y="173"/>
                    <a:pt x="72" y="174"/>
                  </a:cubicBezTo>
                  <a:cubicBezTo>
                    <a:pt x="68" y="173"/>
                    <a:pt x="65" y="174"/>
                    <a:pt x="63" y="176"/>
                  </a:cubicBezTo>
                  <a:cubicBezTo>
                    <a:pt x="60" y="176"/>
                    <a:pt x="57" y="177"/>
                    <a:pt x="56" y="180"/>
                  </a:cubicBezTo>
                  <a:cubicBezTo>
                    <a:pt x="55" y="179"/>
                    <a:pt x="52" y="179"/>
                    <a:pt x="48" y="180"/>
                  </a:cubicBezTo>
                  <a:cubicBezTo>
                    <a:pt x="49" y="184"/>
                    <a:pt x="54" y="182"/>
                    <a:pt x="56" y="185"/>
                  </a:cubicBezTo>
                  <a:cubicBezTo>
                    <a:pt x="57" y="187"/>
                    <a:pt x="54" y="191"/>
                    <a:pt x="52" y="192"/>
                  </a:cubicBezTo>
                  <a:cubicBezTo>
                    <a:pt x="54" y="190"/>
                    <a:pt x="53" y="188"/>
                    <a:pt x="51" y="186"/>
                  </a:cubicBezTo>
                  <a:cubicBezTo>
                    <a:pt x="50" y="185"/>
                    <a:pt x="48" y="184"/>
                    <a:pt x="48" y="181"/>
                  </a:cubicBezTo>
                  <a:cubicBezTo>
                    <a:pt x="47" y="185"/>
                    <a:pt x="47" y="189"/>
                    <a:pt x="48" y="192"/>
                  </a:cubicBezTo>
                  <a:cubicBezTo>
                    <a:pt x="45" y="197"/>
                    <a:pt x="44" y="202"/>
                    <a:pt x="45" y="207"/>
                  </a:cubicBezTo>
                  <a:cubicBezTo>
                    <a:pt x="47" y="205"/>
                    <a:pt x="47" y="205"/>
                    <a:pt x="47" y="205"/>
                  </a:cubicBezTo>
                  <a:cubicBezTo>
                    <a:pt x="47" y="205"/>
                    <a:pt x="47" y="204"/>
                    <a:pt x="47" y="204"/>
                  </a:cubicBezTo>
                  <a:cubicBezTo>
                    <a:pt x="48" y="204"/>
                    <a:pt x="48" y="203"/>
                    <a:pt x="47" y="203"/>
                  </a:cubicBezTo>
                  <a:cubicBezTo>
                    <a:pt x="48" y="208"/>
                    <a:pt x="48" y="208"/>
                    <a:pt x="48" y="208"/>
                  </a:cubicBezTo>
                  <a:cubicBezTo>
                    <a:pt x="49" y="209"/>
                    <a:pt x="48" y="210"/>
                    <a:pt x="47" y="211"/>
                  </a:cubicBezTo>
                  <a:cubicBezTo>
                    <a:pt x="44" y="213"/>
                    <a:pt x="40" y="217"/>
                    <a:pt x="40" y="221"/>
                  </a:cubicBezTo>
                  <a:cubicBezTo>
                    <a:pt x="39" y="217"/>
                    <a:pt x="39" y="214"/>
                    <a:pt x="41" y="211"/>
                  </a:cubicBezTo>
                  <a:cubicBezTo>
                    <a:pt x="35" y="208"/>
                    <a:pt x="31" y="203"/>
                    <a:pt x="30" y="202"/>
                  </a:cubicBezTo>
                  <a:cubicBezTo>
                    <a:pt x="28" y="200"/>
                    <a:pt x="29" y="197"/>
                    <a:pt x="30" y="195"/>
                  </a:cubicBezTo>
                  <a:cubicBezTo>
                    <a:pt x="33" y="191"/>
                    <a:pt x="34" y="186"/>
                    <a:pt x="30" y="183"/>
                  </a:cubicBezTo>
                  <a:cubicBezTo>
                    <a:pt x="30" y="182"/>
                    <a:pt x="30" y="182"/>
                    <a:pt x="30" y="182"/>
                  </a:cubicBezTo>
                  <a:cubicBezTo>
                    <a:pt x="30" y="179"/>
                    <a:pt x="28" y="177"/>
                    <a:pt x="25" y="176"/>
                  </a:cubicBezTo>
                  <a:cubicBezTo>
                    <a:pt x="26" y="177"/>
                    <a:pt x="26" y="178"/>
                    <a:pt x="26" y="179"/>
                  </a:cubicBezTo>
                  <a:cubicBezTo>
                    <a:pt x="26" y="180"/>
                    <a:pt x="26" y="181"/>
                    <a:pt x="25" y="182"/>
                  </a:cubicBezTo>
                  <a:cubicBezTo>
                    <a:pt x="26" y="183"/>
                    <a:pt x="26" y="184"/>
                    <a:pt x="26" y="185"/>
                  </a:cubicBezTo>
                  <a:cubicBezTo>
                    <a:pt x="26" y="186"/>
                    <a:pt x="26" y="187"/>
                    <a:pt x="25" y="188"/>
                  </a:cubicBezTo>
                  <a:cubicBezTo>
                    <a:pt x="25" y="187"/>
                    <a:pt x="25" y="187"/>
                    <a:pt x="25" y="186"/>
                  </a:cubicBezTo>
                  <a:cubicBezTo>
                    <a:pt x="25" y="183"/>
                    <a:pt x="23" y="181"/>
                    <a:pt x="20" y="180"/>
                  </a:cubicBezTo>
                  <a:cubicBezTo>
                    <a:pt x="20" y="178"/>
                    <a:pt x="18" y="176"/>
                    <a:pt x="16" y="176"/>
                  </a:cubicBezTo>
                  <a:cubicBezTo>
                    <a:pt x="15" y="176"/>
                    <a:pt x="13" y="177"/>
                    <a:pt x="13" y="178"/>
                  </a:cubicBezTo>
                  <a:cubicBezTo>
                    <a:pt x="14" y="178"/>
                    <a:pt x="16" y="179"/>
                    <a:pt x="16" y="181"/>
                  </a:cubicBezTo>
                  <a:cubicBezTo>
                    <a:pt x="15" y="182"/>
                    <a:pt x="14" y="183"/>
                    <a:pt x="14" y="184"/>
                  </a:cubicBezTo>
                  <a:cubicBezTo>
                    <a:pt x="14" y="184"/>
                    <a:pt x="14" y="184"/>
                    <a:pt x="14" y="184"/>
                  </a:cubicBezTo>
                  <a:cubicBezTo>
                    <a:pt x="17" y="184"/>
                    <a:pt x="20" y="186"/>
                    <a:pt x="20" y="189"/>
                  </a:cubicBezTo>
                  <a:cubicBezTo>
                    <a:pt x="20" y="189"/>
                    <a:pt x="20" y="190"/>
                    <a:pt x="19" y="190"/>
                  </a:cubicBezTo>
                  <a:cubicBezTo>
                    <a:pt x="19" y="189"/>
                    <a:pt x="19" y="188"/>
                    <a:pt x="18" y="187"/>
                  </a:cubicBezTo>
                  <a:cubicBezTo>
                    <a:pt x="16" y="185"/>
                    <a:pt x="14" y="185"/>
                    <a:pt x="11" y="186"/>
                  </a:cubicBezTo>
                  <a:cubicBezTo>
                    <a:pt x="10" y="185"/>
                    <a:pt x="9" y="184"/>
                    <a:pt x="8" y="184"/>
                  </a:cubicBezTo>
                  <a:cubicBezTo>
                    <a:pt x="6" y="184"/>
                    <a:pt x="5" y="185"/>
                    <a:pt x="4" y="186"/>
                  </a:cubicBezTo>
                  <a:cubicBezTo>
                    <a:pt x="5" y="186"/>
                    <a:pt x="7" y="187"/>
                    <a:pt x="8" y="188"/>
                  </a:cubicBezTo>
                  <a:cubicBezTo>
                    <a:pt x="5" y="191"/>
                    <a:pt x="5" y="196"/>
                    <a:pt x="8" y="198"/>
                  </a:cubicBezTo>
                  <a:cubicBezTo>
                    <a:pt x="9" y="200"/>
                    <a:pt x="12" y="200"/>
                    <a:pt x="14" y="199"/>
                  </a:cubicBezTo>
                  <a:cubicBezTo>
                    <a:pt x="14" y="199"/>
                    <a:pt x="14" y="199"/>
                    <a:pt x="15" y="199"/>
                  </a:cubicBezTo>
                  <a:cubicBezTo>
                    <a:pt x="15" y="199"/>
                    <a:pt x="16" y="200"/>
                    <a:pt x="16" y="201"/>
                  </a:cubicBezTo>
                  <a:cubicBezTo>
                    <a:pt x="16" y="201"/>
                    <a:pt x="15" y="202"/>
                    <a:pt x="15" y="202"/>
                  </a:cubicBezTo>
                  <a:cubicBezTo>
                    <a:pt x="14" y="202"/>
                    <a:pt x="14" y="202"/>
                    <a:pt x="14" y="202"/>
                  </a:cubicBezTo>
                  <a:cubicBezTo>
                    <a:pt x="13" y="201"/>
                    <a:pt x="12" y="201"/>
                    <a:pt x="12" y="201"/>
                  </a:cubicBezTo>
                  <a:cubicBezTo>
                    <a:pt x="10" y="201"/>
                    <a:pt x="8" y="202"/>
                    <a:pt x="8" y="204"/>
                  </a:cubicBezTo>
                  <a:cubicBezTo>
                    <a:pt x="8" y="204"/>
                    <a:pt x="8" y="205"/>
                    <a:pt x="8" y="205"/>
                  </a:cubicBezTo>
                  <a:cubicBezTo>
                    <a:pt x="8" y="205"/>
                    <a:pt x="8" y="205"/>
                    <a:pt x="7" y="205"/>
                  </a:cubicBezTo>
                  <a:cubicBezTo>
                    <a:pt x="7" y="205"/>
                    <a:pt x="6" y="204"/>
                    <a:pt x="5" y="204"/>
                  </a:cubicBezTo>
                  <a:cubicBezTo>
                    <a:pt x="5" y="204"/>
                    <a:pt x="5" y="205"/>
                    <a:pt x="5" y="205"/>
                  </a:cubicBezTo>
                  <a:cubicBezTo>
                    <a:pt x="5" y="207"/>
                    <a:pt x="7" y="209"/>
                    <a:pt x="9" y="209"/>
                  </a:cubicBezTo>
                  <a:cubicBezTo>
                    <a:pt x="10" y="212"/>
                    <a:pt x="12" y="213"/>
                    <a:pt x="15" y="213"/>
                  </a:cubicBezTo>
                  <a:cubicBezTo>
                    <a:pt x="17" y="213"/>
                    <a:pt x="18" y="213"/>
                    <a:pt x="19" y="212"/>
                  </a:cubicBezTo>
                  <a:cubicBezTo>
                    <a:pt x="20" y="212"/>
                    <a:pt x="20" y="212"/>
                    <a:pt x="21" y="212"/>
                  </a:cubicBezTo>
                  <a:cubicBezTo>
                    <a:pt x="22" y="212"/>
                    <a:pt x="24" y="213"/>
                    <a:pt x="24" y="215"/>
                  </a:cubicBezTo>
                  <a:cubicBezTo>
                    <a:pt x="24" y="216"/>
                    <a:pt x="23" y="217"/>
                    <a:pt x="22" y="218"/>
                  </a:cubicBezTo>
                  <a:cubicBezTo>
                    <a:pt x="19" y="218"/>
                    <a:pt x="19" y="218"/>
                    <a:pt x="19" y="218"/>
                  </a:cubicBezTo>
                  <a:cubicBezTo>
                    <a:pt x="19" y="218"/>
                    <a:pt x="18" y="218"/>
                    <a:pt x="18" y="218"/>
                  </a:cubicBezTo>
                  <a:cubicBezTo>
                    <a:pt x="18" y="218"/>
                    <a:pt x="17" y="218"/>
                    <a:pt x="17" y="218"/>
                  </a:cubicBezTo>
                  <a:cubicBezTo>
                    <a:pt x="22" y="223"/>
                    <a:pt x="22" y="223"/>
                    <a:pt x="22" y="223"/>
                  </a:cubicBezTo>
                  <a:cubicBezTo>
                    <a:pt x="23" y="223"/>
                    <a:pt x="23" y="223"/>
                    <a:pt x="23" y="223"/>
                  </a:cubicBezTo>
                  <a:cubicBezTo>
                    <a:pt x="24" y="223"/>
                    <a:pt x="24" y="223"/>
                    <a:pt x="24" y="223"/>
                  </a:cubicBezTo>
                  <a:cubicBezTo>
                    <a:pt x="29" y="222"/>
                    <a:pt x="29" y="222"/>
                    <a:pt x="29" y="222"/>
                  </a:cubicBezTo>
                  <a:cubicBezTo>
                    <a:pt x="29" y="222"/>
                    <a:pt x="30" y="222"/>
                    <a:pt x="30" y="222"/>
                  </a:cubicBezTo>
                  <a:cubicBezTo>
                    <a:pt x="30" y="222"/>
                    <a:pt x="31" y="222"/>
                    <a:pt x="31" y="223"/>
                  </a:cubicBezTo>
                  <a:cubicBezTo>
                    <a:pt x="34" y="226"/>
                    <a:pt x="34" y="226"/>
                    <a:pt x="34" y="226"/>
                  </a:cubicBezTo>
                  <a:cubicBezTo>
                    <a:pt x="34" y="226"/>
                    <a:pt x="34" y="226"/>
                    <a:pt x="34" y="226"/>
                  </a:cubicBezTo>
                  <a:cubicBezTo>
                    <a:pt x="33" y="226"/>
                    <a:pt x="33" y="225"/>
                    <a:pt x="32" y="226"/>
                  </a:cubicBezTo>
                  <a:cubicBezTo>
                    <a:pt x="28" y="227"/>
                    <a:pt x="28" y="227"/>
                    <a:pt x="28" y="227"/>
                  </a:cubicBezTo>
                  <a:cubicBezTo>
                    <a:pt x="28" y="227"/>
                    <a:pt x="27" y="227"/>
                    <a:pt x="27" y="226"/>
                  </a:cubicBezTo>
                  <a:cubicBezTo>
                    <a:pt x="27" y="226"/>
                    <a:pt x="26" y="226"/>
                    <a:pt x="26" y="226"/>
                  </a:cubicBezTo>
                  <a:cubicBezTo>
                    <a:pt x="31" y="231"/>
                    <a:pt x="31" y="231"/>
                    <a:pt x="31" y="231"/>
                  </a:cubicBezTo>
                  <a:cubicBezTo>
                    <a:pt x="31" y="231"/>
                    <a:pt x="31" y="231"/>
                    <a:pt x="32" y="231"/>
                  </a:cubicBezTo>
                  <a:cubicBezTo>
                    <a:pt x="32" y="231"/>
                    <a:pt x="33" y="231"/>
                    <a:pt x="33" y="231"/>
                  </a:cubicBezTo>
                  <a:cubicBezTo>
                    <a:pt x="37" y="230"/>
                    <a:pt x="37" y="230"/>
                    <a:pt x="37" y="230"/>
                  </a:cubicBezTo>
                  <a:cubicBezTo>
                    <a:pt x="38" y="230"/>
                    <a:pt x="38" y="230"/>
                    <a:pt x="38" y="230"/>
                  </a:cubicBezTo>
                  <a:cubicBezTo>
                    <a:pt x="39" y="230"/>
                    <a:pt x="39" y="230"/>
                    <a:pt x="39" y="231"/>
                  </a:cubicBezTo>
                  <a:cubicBezTo>
                    <a:pt x="43" y="234"/>
                    <a:pt x="43" y="234"/>
                    <a:pt x="43" y="234"/>
                  </a:cubicBezTo>
                  <a:cubicBezTo>
                    <a:pt x="43" y="234"/>
                    <a:pt x="42" y="234"/>
                    <a:pt x="42" y="234"/>
                  </a:cubicBezTo>
                  <a:cubicBezTo>
                    <a:pt x="42" y="234"/>
                    <a:pt x="41" y="234"/>
                    <a:pt x="41" y="234"/>
                  </a:cubicBezTo>
                  <a:cubicBezTo>
                    <a:pt x="37" y="235"/>
                    <a:pt x="37" y="235"/>
                    <a:pt x="37" y="235"/>
                  </a:cubicBezTo>
                  <a:cubicBezTo>
                    <a:pt x="36" y="235"/>
                    <a:pt x="36" y="235"/>
                    <a:pt x="35" y="235"/>
                  </a:cubicBezTo>
                  <a:cubicBezTo>
                    <a:pt x="35" y="234"/>
                    <a:pt x="35" y="234"/>
                    <a:pt x="35" y="234"/>
                  </a:cubicBezTo>
                  <a:cubicBezTo>
                    <a:pt x="39" y="239"/>
                    <a:pt x="39" y="239"/>
                    <a:pt x="39" y="239"/>
                  </a:cubicBezTo>
                  <a:cubicBezTo>
                    <a:pt x="40" y="239"/>
                    <a:pt x="40" y="239"/>
                    <a:pt x="40" y="239"/>
                  </a:cubicBezTo>
                  <a:cubicBezTo>
                    <a:pt x="41" y="239"/>
                    <a:pt x="41" y="239"/>
                    <a:pt x="41" y="239"/>
                  </a:cubicBezTo>
                  <a:cubicBezTo>
                    <a:pt x="47" y="238"/>
                    <a:pt x="47" y="238"/>
                    <a:pt x="47" y="238"/>
                  </a:cubicBezTo>
                  <a:cubicBezTo>
                    <a:pt x="42" y="241"/>
                    <a:pt x="36" y="244"/>
                    <a:pt x="30" y="248"/>
                  </a:cubicBezTo>
                  <a:cubicBezTo>
                    <a:pt x="27" y="250"/>
                    <a:pt x="23" y="250"/>
                    <a:pt x="19" y="249"/>
                  </a:cubicBezTo>
                  <a:cubicBezTo>
                    <a:pt x="17" y="248"/>
                    <a:pt x="14" y="248"/>
                    <a:pt x="13" y="248"/>
                  </a:cubicBezTo>
                  <a:cubicBezTo>
                    <a:pt x="11" y="248"/>
                    <a:pt x="9" y="249"/>
                    <a:pt x="8" y="251"/>
                  </a:cubicBezTo>
                  <a:cubicBezTo>
                    <a:pt x="9" y="251"/>
                    <a:pt x="10" y="251"/>
                    <a:pt x="11" y="251"/>
                  </a:cubicBezTo>
                  <a:cubicBezTo>
                    <a:pt x="12" y="251"/>
                    <a:pt x="14" y="251"/>
                    <a:pt x="15" y="253"/>
                  </a:cubicBezTo>
                  <a:cubicBezTo>
                    <a:pt x="13" y="252"/>
                    <a:pt x="11" y="252"/>
                    <a:pt x="9" y="253"/>
                  </a:cubicBezTo>
                  <a:cubicBezTo>
                    <a:pt x="4" y="254"/>
                    <a:pt x="2" y="258"/>
                    <a:pt x="3" y="262"/>
                  </a:cubicBezTo>
                  <a:cubicBezTo>
                    <a:pt x="1" y="262"/>
                    <a:pt x="0" y="264"/>
                    <a:pt x="0" y="266"/>
                  </a:cubicBezTo>
                  <a:cubicBezTo>
                    <a:pt x="0" y="267"/>
                    <a:pt x="1" y="268"/>
                    <a:pt x="1" y="269"/>
                  </a:cubicBezTo>
                  <a:cubicBezTo>
                    <a:pt x="2" y="267"/>
                    <a:pt x="3" y="265"/>
                    <a:pt x="5" y="265"/>
                  </a:cubicBezTo>
                  <a:cubicBezTo>
                    <a:pt x="6" y="266"/>
                    <a:pt x="7" y="266"/>
                    <a:pt x="8" y="267"/>
                  </a:cubicBezTo>
                  <a:cubicBezTo>
                    <a:pt x="9" y="266"/>
                    <a:pt x="9" y="266"/>
                    <a:pt x="9" y="265"/>
                  </a:cubicBezTo>
                  <a:cubicBezTo>
                    <a:pt x="9" y="265"/>
                    <a:pt x="9" y="264"/>
                    <a:pt x="9" y="264"/>
                  </a:cubicBezTo>
                  <a:cubicBezTo>
                    <a:pt x="9" y="260"/>
                    <a:pt x="13" y="257"/>
                    <a:pt x="16" y="257"/>
                  </a:cubicBezTo>
                  <a:cubicBezTo>
                    <a:pt x="17" y="257"/>
                    <a:pt x="17" y="257"/>
                    <a:pt x="17" y="257"/>
                  </a:cubicBezTo>
                  <a:cubicBezTo>
                    <a:pt x="14" y="258"/>
                    <a:pt x="12" y="261"/>
                    <a:pt x="12" y="264"/>
                  </a:cubicBezTo>
                  <a:cubicBezTo>
                    <a:pt x="12" y="264"/>
                    <a:pt x="12" y="265"/>
                    <a:pt x="12" y="265"/>
                  </a:cubicBezTo>
                  <a:cubicBezTo>
                    <a:pt x="10" y="266"/>
                    <a:pt x="9" y="267"/>
                    <a:pt x="9" y="269"/>
                  </a:cubicBezTo>
                  <a:cubicBezTo>
                    <a:pt x="9" y="270"/>
                    <a:pt x="10" y="271"/>
                    <a:pt x="10" y="272"/>
                  </a:cubicBezTo>
                  <a:cubicBezTo>
                    <a:pt x="12" y="270"/>
                    <a:pt x="14" y="268"/>
                    <a:pt x="17" y="268"/>
                  </a:cubicBezTo>
                  <a:cubicBezTo>
                    <a:pt x="18" y="268"/>
                    <a:pt x="19" y="268"/>
                    <a:pt x="20" y="268"/>
                  </a:cubicBezTo>
                  <a:cubicBezTo>
                    <a:pt x="21" y="268"/>
                    <a:pt x="21" y="268"/>
                    <a:pt x="22" y="268"/>
                  </a:cubicBezTo>
                  <a:cubicBezTo>
                    <a:pt x="21" y="267"/>
                    <a:pt x="21" y="266"/>
                    <a:pt x="21" y="265"/>
                  </a:cubicBezTo>
                  <a:cubicBezTo>
                    <a:pt x="21" y="262"/>
                    <a:pt x="23" y="260"/>
                    <a:pt x="26" y="260"/>
                  </a:cubicBezTo>
                  <a:cubicBezTo>
                    <a:pt x="27" y="260"/>
                    <a:pt x="27" y="260"/>
                    <a:pt x="27" y="260"/>
                  </a:cubicBezTo>
                  <a:cubicBezTo>
                    <a:pt x="24" y="261"/>
                    <a:pt x="23" y="263"/>
                    <a:pt x="23" y="266"/>
                  </a:cubicBezTo>
                  <a:cubicBezTo>
                    <a:pt x="24" y="267"/>
                    <a:pt x="25" y="268"/>
                    <a:pt x="27" y="269"/>
                  </a:cubicBezTo>
                  <a:cubicBezTo>
                    <a:pt x="27" y="270"/>
                    <a:pt x="27" y="271"/>
                    <a:pt x="26" y="272"/>
                  </a:cubicBezTo>
                  <a:cubicBezTo>
                    <a:pt x="29" y="272"/>
                    <a:pt x="31" y="270"/>
                    <a:pt x="32" y="268"/>
                  </a:cubicBezTo>
                  <a:cubicBezTo>
                    <a:pt x="35" y="267"/>
                    <a:pt x="37" y="265"/>
                    <a:pt x="36" y="262"/>
                  </a:cubicBezTo>
                  <a:cubicBezTo>
                    <a:pt x="36" y="261"/>
                    <a:pt x="35" y="261"/>
                    <a:pt x="35" y="260"/>
                  </a:cubicBezTo>
                  <a:cubicBezTo>
                    <a:pt x="35" y="260"/>
                    <a:pt x="35" y="260"/>
                    <a:pt x="35" y="260"/>
                  </a:cubicBezTo>
                  <a:cubicBezTo>
                    <a:pt x="35" y="258"/>
                    <a:pt x="36" y="257"/>
                    <a:pt x="38" y="257"/>
                  </a:cubicBezTo>
                  <a:cubicBezTo>
                    <a:pt x="39" y="257"/>
                    <a:pt x="41" y="258"/>
                    <a:pt x="41" y="260"/>
                  </a:cubicBezTo>
                  <a:cubicBezTo>
                    <a:pt x="41" y="261"/>
                    <a:pt x="40" y="261"/>
                    <a:pt x="40" y="262"/>
                  </a:cubicBezTo>
                  <a:cubicBezTo>
                    <a:pt x="46" y="262"/>
                    <a:pt x="46" y="262"/>
                    <a:pt x="46" y="262"/>
                  </a:cubicBezTo>
                  <a:cubicBezTo>
                    <a:pt x="46" y="262"/>
                    <a:pt x="47" y="262"/>
                    <a:pt x="47" y="262"/>
                  </a:cubicBezTo>
                  <a:cubicBezTo>
                    <a:pt x="47" y="261"/>
                    <a:pt x="48" y="261"/>
                    <a:pt x="48" y="261"/>
                  </a:cubicBezTo>
                  <a:cubicBezTo>
                    <a:pt x="52" y="255"/>
                    <a:pt x="52" y="255"/>
                    <a:pt x="52" y="255"/>
                  </a:cubicBezTo>
                  <a:cubicBezTo>
                    <a:pt x="52" y="255"/>
                    <a:pt x="52" y="255"/>
                    <a:pt x="52" y="255"/>
                  </a:cubicBezTo>
                  <a:cubicBezTo>
                    <a:pt x="52" y="254"/>
                    <a:pt x="53" y="254"/>
                    <a:pt x="53" y="254"/>
                  </a:cubicBezTo>
                  <a:cubicBezTo>
                    <a:pt x="58" y="254"/>
                    <a:pt x="58" y="254"/>
                    <a:pt x="58" y="254"/>
                  </a:cubicBezTo>
                  <a:cubicBezTo>
                    <a:pt x="57" y="254"/>
                    <a:pt x="57" y="254"/>
                    <a:pt x="57" y="255"/>
                  </a:cubicBezTo>
                  <a:cubicBezTo>
                    <a:pt x="57" y="255"/>
                    <a:pt x="57" y="255"/>
                    <a:pt x="56" y="255"/>
                  </a:cubicBezTo>
                  <a:cubicBezTo>
                    <a:pt x="53" y="261"/>
                    <a:pt x="53" y="261"/>
                    <a:pt x="53" y="261"/>
                  </a:cubicBezTo>
                  <a:cubicBezTo>
                    <a:pt x="52" y="261"/>
                    <a:pt x="52" y="261"/>
                    <a:pt x="52" y="262"/>
                  </a:cubicBezTo>
                  <a:cubicBezTo>
                    <a:pt x="51" y="262"/>
                    <a:pt x="51" y="262"/>
                    <a:pt x="51" y="262"/>
                  </a:cubicBezTo>
                  <a:cubicBezTo>
                    <a:pt x="58" y="262"/>
                    <a:pt x="58" y="262"/>
                    <a:pt x="58" y="262"/>
                  </a:cubicBezTo>
                  <a:cubicBezTo>
                    <a:pt x="58" y="262"/>
                    <a:pt x="59" y="262"/>
                    <a:pt x="59" y="262"/>
                  </a:cubicBezTo>
                  <a:cubicBezTo>
                    <a:pt x="59" y="261"/>
                    <a:pt x="60" y="261"/>
                    <a:pt x="60" y="261"/>
                  </a:cubicBezTo>
                  <a:cubicBezTo>
                    <a:pt x="64" y="254"/>
                    <a:pt x="64" y="254"/>
                    <a:pt x="64" y="254"/>
                  </a:cubicBezTo>
                  <a:cubicBezTo>
                    <a:pt x="61" y="253"/>
                    <a:pt x="60" y="250"/>
                    <a:pt x="60" y="246"/>
                  </a:cubicBezTo>
                  <a:cubicBezTo>
                    <a:pt x="60" y="243"/>
                    <a:pt x="61" y="241"/>
                    <a:pt x="62" y="239"/>
                  </a:cubicBezTo>
                  <a:cubicBezTo>
                    <a:pt x="62" y="238"/>
                    <a:pt x="62" y="238"/>
                    <a:pt x="62" y="238"/>
                  </a:cubicBezTo>
                  <a:cubicBezTo>
                    <a:pt x="62" y="238"/>
                    <a:pt x="62" y="237"/>
                    <a:pt x="61" y="237"/>
                  </a:cubicBezTo>
                  <a:cubicBezTo>
                    <a:pt x="61" y="237"/>
                    <a:pt x="61" y="236"/>
                    <a:pt x="61" y="236"/>
                  </a:cubicBezTo>
                  <a:cubicBezTo>
                    <a:pt x="65" y="240"/>
                    <a:pt x="65" y="240"/>
                    <a:pt x="65" y="240"/>
                  </a:cubicBezTo>
                  <a:cubicBezTo>
                    <a:pt x="65" y="240"/>
                    <a:pt x="65" y="240"/>
                    <a:pt x="65" y="241"/>
                  </a:cubicBezTo>
                  <a:cubicBezTo>
                    <a:pt x="65" y="241"/>
                    <a:pt x="65" y="241"/>
                    <a:pt x="65" y="242"/>
                  </a:cubicBezTo>
                  <a:cubicBezTo>
                    <a:pt x="65" y="243"/>
                    <a:pt x="65" y="243"/>
                    <a:pt x="65" y="243"/>
                  </a:cubicBezTo>
                  <a:cubicBezTo>
                    <a:pt x="65" y="244"/>
                    <a:pt x="63" y="247"/>
                    <a:pt x="67" y="250"/>
                  </a:cubicBezTo>
                  <a:cubicBezTo>
                    <a:pt x="67" y="251"/>
                    <a:pt x="67" y="251"/>
                    <a:pt x="68" y="251"/>
                  </a:cubicBezTo>
                  <a:cubicBezTo>
                    <a:pt x="70" y="253"/>
                    <a:pt x="70" y="253"/>
                    <a:pt x="70" y="253"/>
                  </a:cubicBezTo>
                  <a:cubicBezTo>
                    <a:pt x="70" y="243"/>
                    <a:pt x="70" y="243"/>
                    <a:pt x="70" y="243"/>
                  </a:cubicBezTo>
                  <a:cubicBezTo>
                    <a:pt x="74" y="243"/>
                    <a:pt x="74" y="243"/>
                    <a:pt x="74" y="243"/>
                  </a:cubicBezTo>
                  <a:cubicBezTo>
                    <a:pt x="74" y="254"/>
                    <a:pt x="74" y="254"/>
                    <a:pt x="74" y="254"/>
                  </a:cubicBezTo>
                  <a:cubicBezTo>
                    <a:pt x="74" y="254"/>
                    <a:pt x="74" y="255"/>
                    <a:pt x="74" y="255"/>
                  </a:cubicBezTo>
                  <a:cubicBezTo>
                    <a:pt x="74" y="255"/>
                    <a:pt x="75" y="256"/>
                    <a:pt x="75" y="256"/>
                  </a:cubicBezTo>
                  <a:cubicBezTo>
                    <a:pt x="78" y="258"/>
                    <a:pt x="78" y="258"/>
                    <a:pt x="78" y="258"/>
                  </a:cubicBezTo>
                  <a:cubicBezTo>
                    <a:pt x="79" y="258"/>
                    <a:pt x="79" y="258"/>
                    <a:pt x="79" y="258"/>
                  </a:cubicBezTo>
                  <a:cubicBezTo>
                    <a:pt x="80" y="258"/>
                    <a:pt x="80" y="258"/>
                    <a:pt x="81" y="258"/>
                  </a:cubicBezTo>
                  <a:cubicBezTo>
                    <a:pt x="87" y="255"/>
                    <a:pt x="87" y="255"/>
                    <a:pt x="87" y="255"/>
                  </a:cubicBezTo>
                  <a:cubicBezTo>
                    <a:pt x="87" y="255"/>
                    <a:pt x="86" y="256"/>
                    <a:pt x="86" y="255"/>
                  </a:cubicBezTo>
                  <a:cubicBezTo>
                    <a:pt x="85" y="255"/>
                    <a:pt x="85" y="255"/>
                    <a:pt x="85" y="255"/>
                  </a:cubicBezTo>
                  <a:cubicBezTo>
                    <a:pt x="77" y="250"/>
                    <a:pt x="77" y="250"/>
                    <a:pt x="77" y="250"/>
                  </a:cubicBezTo>
                  <a:cubicBezTo>
                    <a:pt x="81" y="247"/>
                    <a:pt x="79" y="244"/>
                    <a:pt x="79" y="243"/>
                  </a:cubicBezTo>
                  <a:cubicBezTo>
                    <a:pt x="79" y="242"/>
                    <a:pt x="79" y="242"/>
                    <a:pt x="79" y="242"/>
                  </a:cubicBezTo>
                  <a:cubicBezTo>
                    <a:pt x="79" y="241"/>
                    <a:pt x="79" y="241"/>
                    <a:pt x="79" y="241"/>
                  </a:cubicBezTo>
                  <a:cubicBezTo>
                    <a:pt x="79" y="240"/>
                    <a:pt x="79" y="240"/>
                    <a:pt x="80" y="240"/>
                  </a:cubicBezTo>
                  <a:cubicBezTo>
                    <a:pt x="83" y="236"/>
                    <a:pt x="83" y="236"/>
                    <a:pt x="83" y="236"/>
                  </a:cubicBezTo>
                  <a:cubicBezTo>
                    <a:pt x="83" y="236"/>
                    <a:pt x="83" y="237"/>
                    <a:pt x="83" y="237"/>
                  </a:cubicBezTo>
                  <a:cubicBezTo>
                    <a:pt x="83" y="237"/>
                    <a:pt x="83" y="238"/>
                    <a:pt x="83" y="238"/>
                  </a:cubicBezTo>
                  <a:cubicBezTo>
                    <a:pt x="83" y="239"/>
                    <a:pt x="83" y="239"/>
                    <a:pt x="83" y="239"/>
                  </a:cubicBezTo>
                  <a:cubicBezTo>
                    <a:pt x="83" y="241"/>
                    <a:pt x="86" y="246"/>
                    <a:pt x="83" y="249"/>
                  </a:cubicBezTo>
                  <a:cubicBezTo>
                    <a:pt x="90" y="253"/>
                    <a:pt x="90" y="253"/>
                    <a:pt x="90" y="253"/>
                  </a:cubicBezTo>
                  <a:cubicBezTo>
                    <a:pt x="90" y="253"/>
                    <a:pt x="91" y="253"/>
                    <a:pt x="91" y="253"/>
                  </a:cubicBezTo>
                  <a:cubicBezTo>
                    <a:pt x="92" y="253"/>
                    <a:pt x="92" y="253"/>
                    <a:pt x="92" y="253"/>
                  </a:cubicBezTo>
                  <a:cubicBezTo>
                    <a:pt x="99" y="250"/>
                    <a:pt x="99" y="250"/>
                    <a:pt x="99" y="250"/>
                  </a:cubicBezTo>
                  <a:cubicBezTo>
                    <a:pt x="99" y="250"/>
                    <a:pt x="98" y="250"/>
                    <a:pt x="98" y="250"/>
                  </a:cubicBezTo>
                  <a:cubicBezTo>
                    <a:pt x="98" y="250"/>
                    <a:pt x="97" y="250"/>
                    <a:pt x="97" y="250"/>
                  </a:cubicBezTo>
                  <a:cubicBezTo>
                    <a:pt x="90" y="245"/>
                    <a:pt x="90" y="245"/>
                    <a:pt x="90" y="245"/>
                  </a:cubicBezTo>
                  <a:cubicBezTo>
                    <a:pt x="91" y="242"/>
                    <a:pt x="90" y="237"/>
                    <a:pt x="88" y="234"/>
                  </a:cubicBezTo>
                  <a:cubicBezTo>
                    <a:pt x="88" y="234"/>
                    <a:pt x="88" y="234"/>
                    <a:pt x="88" y="234"/>
                  </a:cubicBezTo>
                  <a:cubicBezTo>
                    <a:pt x="88" y="233"/>
                    <a:pt x="88" y="233"/>
                    <a:pt x="88" y="233"/>
                  </a:cubicBezTo>
                  <a:cubicBezTo>
                    <a:pt x="88" y="232"/>
                    <a:pt x="88" y="232"/>
                    <a:pt x="88" y="231"/>
                  </a:cubicBezTo>
                  <a:cubicBezTo>
                    <a:pt x="91" y="227"/>
                    <a:pt x="91" y="227"/>
                    <a:pt x="91" y="227"/>
                  </a:cubicBezTo>
                  <a:cubicBezTo>
                    <a:pt x="90" y="227"/>
                    <a:pt x="90" y="228"/>
                    <a:pt x="90" y="228"/>
                  </a:cubicBezTo>
                  <a:cubicBezTo>
                    <a:pt x="90" y="228"/>
                    <a:pt x="90" y="229"/>
                    <a:pt x="91" y="229"/>
                  </a:cubicBezTo>
                  <a:cubicBezTo>
                    <a:pt x="91" y="231"/>
                    <a:pt x="91" y="231"/>
                    <a:pt x="91" y="231"/>
                  </a:cubicBezTo>
                  <a:cubicBezTo>
                    <a:pt x="92" y="232"/>
                    <a:pt x="92" y="232"/>
                    <a:pt x="93" y="233"/>
                  </a:cubicBezTo>
                  <a:cubicBezTo>
                    <a:pt x="97" y="230"/>
                    <a:pt x="98" y="226"/>
                    <a:pt x="95" y="223"/>
                  </a:cubicBezTo>
                  <a:cubicBezTo>
                    <a:pt x="94" y="222"/>
                    <a:pt x="94" y="222"/>
                    <a:pt x="94" y="222"/>
                  </a:cubicBezTo>
                  <a:cubicBezTo>
                    <a:pt x="94" y="222"/>
                    <a:pt x="94" y="222"/>
                    <a:pt x="94" y="221"/>
                  </a:cubicBezTo>
                  <a:cubicBezTo>
                    <a:pt x="94" y="221"/>
                    <a:pt x="94" y="221"/>
                    <a:pt x="94" y="220"/>
                  </a:cubicBezTo>
                  <a:cubicBezTo>
                    <a:pt x="95" y="215"/>
                    <a:pt x="95" y="215"/>
                    <a:pt x="95" y="215"/>
                  </a:cubicBezTo>
                  <a:cubicBezTo>
                    <a:pt x="95" y="216"/>
                    <a:pt x="95" y="216"/>
                    <a:pt x="95" y="216"/>
                  </a:cubicBezTo>
                  <a:cubicBezTo>
                    <a:pt x="95" y="217"/>
                    <a:pt x="95" y="217"/>
                    <a:pt x="96" y="217"/>
                  </a:cubicBezTo>
                  <a:cubicBezTo>
                    <a:pt x="98" y="220"/>
                    <a:pt x="98" y="220"/>
                    <a:pt x="98" y="220"/>
                  </a:cubicBezTo>
                  <a:cubicBezTo>
                    <a:pt x="103" y="226"/>
                    <a:pt x="100" y="233"/>
                    <a:pt x="94" y="239"/>
                  </a:cubicBezTo>
                  <a:cubicBezTo>
                    <a:pt x="95" y="240"/>
                    <a:pt x="95" y="242"/>
                    <a:pt x="95" y="243"/>
                  </a:cubicBezTo>
                  <a:cubicBezTo>
                    <a:pt x="102" y="248"/>
                    <a:pt x="102" y="248"/>
                    <a:pt x="102" y="248"/>
                  </a:cubicBezTo>
                  <a:cubicBezTo>
                    <a:pt x="103" y="248"/>
                    <a:pt x="103" y="248"/>
                    <a:pt x="103" y="248"/>
                  </a:cubicBezTo>
                  <a:cubicBezTo>
                    <a:pt x="104" y="248"/>
                    <a:pt x="104" y="248"/>
                    <a:pt x="105" y="248"/>
                  </a:cubicBezTo>
                  <a:cubicBezTo>
                    <a:pt x="110" y="245"/>
                    <a:pt x="110" y="245"/>
                    <a:pt x="110" y="245"/>
                  </a:cubicBezTo>
                  <a:cubicBezTo>
                    <a:pt x="110" y="245"/>
                    <a:pt x="110" y="246"/>
                    <a:pt x="109" y="246"/>
                  </a:cubicBezTo>
                  <a:cubicBezTo>
                    <a:pt x="108" y="246"/>
                    <a:pt x="107" y="244"/>
                    <a:pt x="107" y="243"/>
                  </a:cubicBezTo>
                  <a:cubicBezTo>
                    <a:pt x="107" y="242"/>
                    <a:pt x="107" y="241"/>
                    <a:pt x="108" y="240"/>
                  </a:cubicBezTo>
                  <a:cubicBezTo>
                    <a:pt x="130" y="234"/>
                    <a:pt x="150" y="217"/>
                    <a:pt x="163" y="217"/>
                  </a:cubicBezTo>
                  <a:cubicBezTo>
                    <a:pt x="169" y="217"/>
                    <a:pt x="175" y="221"/>
                    <a:pt x="175" y="225"/>
                  </a:cubicBezTo>
                  <a:cubicBezTo>
                    <a:pt x="175" y="226"/>
                    <a:pt x="174" y="227"/>
                    <a:pt x="174" y="228"/>
                  </a:cubicBezTo>
                  <a:cubicBezTo>
                    <a:pt x="171" y="236"/>
                    <a:pt x="175" y="243"/>
                    <a:pt x="186" y="246"/>
                  </a:cubicBezTo>
                  <a:cubicBezTo>
                    <a:pt x="188" y="246"/>
                    <a:pt x="189" y="248"/>
                    <a:pt x="189" y="250"/>
                  </a:cubicBezTo>
                  <a:cubicBezTo>
                    <a:pt x="189" y="250"/>
                    <a:pt x="189" y="250"/>
                    <a:pt x="189" y="251"/>
                  </a:cubicBezTo>
                  <a:cubicBezTo>
                    <a:pt x="189" y="251"/>
                    <a:pt x="190" y="251"/>
                    <a:pt x="190" y="251"/>
                  </a:cubicBezTo>
                  <a:cubicBezTo>
                    <a:pt x="193" y="251"/>
                    <a:pt x="195" y="249"/>
                    <a:pt x="197" y="247"/>
                  </a:cubicBezTo>
                  <a:cubicBezTo>
                    <a:pt x="199" y="247"/>
                    <a:pt x="201" y="247"/>
                    <a:pt x="203" y="247"/>
                  </a:cubicBezTo>
                  <a:cubicBezTo>
                    <a:pt x="203" y="247"/>
                    <a:pt x="203" y="248"/>
                    <a:pt x="203" y="248"/>
                  </a:cubicBezTo>
                  <a:cubicBezTo>
                    <a:pt x="204" y="251"/>
                    <a:pt x="203" y="253"/>
                    <a:pt x="202" y="253"/>
                  </a:cubicBezTo>
                  <a:cubicBezTo>
                    <a:pt x="199" y="254"/>
                    <a:pt x="196" y="253"/>
                    <a:pt x="194" y="253"/>
                  </a:cubicBezTo>
                  <a:cubicBezTo>
                    <a:pt x="189" y="253"/>
                    <a:pt x="186" y="257"/>
                    <a:pt x="186" y="261"/>
                  </a:cubicBezTo>
                  <a:cubicBezTo>
                    <a:pt x="186" y="261"/>
                    <a:pt x="186" y="262"/>
                    <a:pt x="186" y="262"/>
                  </a:cubicBezTo>
                  <a:cubicBezTo>
                    <a:pt x="185" y="263"/>
                    <a:pt x="184" y="265"/>
                    <a:pt x="184" y="266"/>
                  </a:cubicBezTo>
                  <a:cubicBezTo>
                    <a:pt x="184" y="267"/>
                    <a:pt x="184" y="268"/>
                    <a:pt x="184" y="269"/>
                  </a:cubicBezTo>
                  <a:cubicBezTo>
                    <a:pt x="186" y="267"/>
                    <a:pt x="187" y="266"/>
                    <a:pt x="189" y="265"/>
                  </a:cubicBezTo>
                  <a:cubicBezTo>
                    <a:pt x="190" y="261"/>
                    <a:pt x="193" y="258"/>
                    <a:pt x="197" y="258"/>
                  </a:cubicBezTo>
                  <a:cubicBezTo>
                    <a:pt x="197" y="258"/>
                    <a:pt x="198" y="258"/>
                    <a:pt x="198" y="258"/>
                  </a:cubicBezTo>
                  <a:cubicBezTo>
                    <a:pt x="194" y="259"/>
                    <a:pt x="191" y="262"/>
                    <a:pt x="191" y="266"/>
                  </a:cubicBezTo>
                  <a:cubicBezTo>
                    <a:pt x="191" y="267"/>
                    <a:pt x="191" y="267"/>
                    <a:pt x="191" y="267"/>
                  </a:cubicBezTo>
                  <a:cubicBezTo>
                    <a:pt x="191" y="268"/>
                    <a:pt x="191" y="269"/>
                    <a:pt x="191" y="270"/>
                  </a:cubicBezTo>
                  <a:cubicBezTo>
                    <a:pt x="191" y="271"/>
                    <a:pt x="191" y="272"/>
                    <a:pt x="192" y="272"/>
                  </a:cubicBezTo>
                  <a:cubicBezTo>
                    <a:pt x="193" y="271"/>
                    <a:pt x="194" y="269"/>
                    <a:pt x="197" y="268"/>
                  </a:cubicBezTo>
                  <a:cubicBezTo>
                    <a:pt x="198" y="268"/>
                    <a:pt x="200" y="268"/>
                    <a:pt x="201" y="268"/>
                  </a:cubicBezTo>
                  <a:cubicBezTo>
                    <a:pt x="201" y="267"/>
                    <a:pt x="201" y="267"/>
                    <a:pt x="201" y="266"/>
                  </a:cubicBezTo>
                  <a:cubicBezTo>
                    <a:pt x="201" y="262"/>
                    <a:pt x="204" y="260"/>
                    <a:pt x="207" y="260"/>
                  </a:cubicBezTo>
                  <a:cubicBezTo>
                    <a:pt x="208" y="260"/>
                    <a:pt x="208" y="260"/>
                    <a:pt x="208" y="260"/>
                  </a:cubicBezTo>
                  <a:cubicBezTo>
                    <a:pt x="206" y="260"/>
                    <a:pt x="204" y="262"/>
                    <a:pt x="204" y="265"/>
                  </a:cubicBezTo>
                  <a:cubicBezTo>
                    <a:pt x="204" y="266"/>
                    <a:pt x="205" y="268"/>
                    <a:pt x="206" y="269"/>
                  </a:cubicBezTo>
                  <a:cubicBezTo>
                    <a:pt x="206" y="269"/>
                    <a:pt x="206" y="269"/>
                    <a:pt x="206" y="269"/>
                  </a:cubicBezTo>
                  <a:cubicBezTo>
                    <a:pt x="206" y="270"/>
                    <a:pt x="207" y="271"/>
                    <a:pt x="208" y="272"/>
                  </a:cubicBezTo>
                  <a:cubicBezTo>
                    <a:pt x="208" y="270"/>
                    <a:pt x="210" y="268"/>
                    <a:pt x="212" y="268"/>
                  </a:cubicBezTo>
                  <a:cubicBezTo>
                    <a:pt x="215" y="268"/>
                    <a:pt x="216" y="268"/>
                    <a:pt x="218" y="268"/>
                  </a:cubicBezTo>
                  <a:cubicBezTo>
                    <a:pt x="220" y="267"/>
                    <a:pt x="221" y="265"/>
                    <a:pt x="221" y="262"/>
                  </a:cubicBezTo>
                  <a:cubicBezTo>
                    <a:pt x="221" y="261"/>
                    <a:pt x="220" y="259"/>
                    <a:pt x="219" y="258"/>
                  </a:cubicBezTo>
                  <a:cubicBezTo>
                    <a:pt x="220" y="256"/>
                    <a:pt x="220" y="251"/>
                    <a:pt x="219" y="248"/>
                  </a:cubicBezTo>
                  <a:cubicBezTo>
                    <a:pt x="219" y="248"/>
                    <a:pt x="219" y="248"/>
                    <a:pt x="219" y="248"/>
                  </a:cubicBezTo>
                  <a:cubicBezTo>
                    <a:pt x="221" y="248"/>
                    <a:pt x="222" y="248"/>
                    <a:pt x="223" y="249"/>
                  </a:cubicBezTo>
                  <a:moveTo>
                    <a:pt x="53" y="231"/>
                  </a:moveTo>
                  <a:cubicBezTo>
                    <a:pt x="54" y="229"/>
                    <a:pt x="54" y="229"/>
                    <a:pt x="54" y="229"/>
                  </a:cubicBezTo>
                  <a:cubicBezTo>
                    <a:pt x="54" y="229"/>
                    <a:pt x="54" y="228"/>
                    <a:pt x="54" y="228"/>
                  </a:cubicBezTo>
                  <a:cubicBezTo>
                    <a:pt x="54" y="228"/>
                    <a:pt x="54" y="227"/>
                    <a:pt x="54" y="227"/>
                  </a:cubicBezTo>
                  <a:cubicBezTo>
                    <a:pt x="56" y="231"/>
                    <a:pt x="56" y="231"/>
                    <a:pt x="56" y="231"/>
                  </a:cubicBezTo>
                  <a:cubicBezTo>
                    <a:pt x="56" y="232"/>
                    <a:pt x="56" y="232"/>
                    <a:pt x="56" y="233"/>
                  </a:cubicBezTo>
                  <a:cubicBezTo>
                    <a:pt x="56" y="233"/>
                    <a:pt x="56" y="233"/>
                    <a:pt x="56" y="234"/>
                  </a:cubicBezTo>
                  <a:cubicBezTo>
                    <a:pt x="56" y="234"/>
                    <a:pt x="56" y="234"/>
                    <a:pt x="56" y="234"/>
                  </a:cubicBezTo>
                  <a:cubicBezTo>
                    <a:pt x="54" y="237"/>
                    <a:pt x="53" y="243"/>
                    <a:pt x="55" y="246"/>
                  </a:cubicBezTo>
                  <a:cubicBezTo>
                    <a:pt x="51" y="244"/>
                    <a:pt x="50" y="241"/>
                    <a:pt x="50" y="239"/>
                  </a:cubicBezTo>
                  <a:cubicBezTo>
                    <a:pt x="43" y="232"/>
                    <a:pt x="41" y="225"/>
                    <a:pt x="46" y="220"/>
                  </a:cubicBezTo>
                  <a:cubicBezTo>
                    <a:pt x="49" y="217"/>
                    <a:pt x="49" y="217"/>
                    <a:pt x="49" y="217"/>
                  </a:cubicBezTo>
                  <a:cubicBezTo>
                    <a:pt x="49" y="216"/>
                    <a:pt x="49" y="216"/>
                    <a:pt x="49" y="216"/>
                  </a:cubicBezTo>
                  <a:cubicBezTo>
                    <a:pt x="49" y="215"/>
                    <a:pt x="49" y="215"/>
                    <a:pt x="49" y="215"/>
                  </a:cubicBezTo>
                  <a:cubicBezTo>
                    <a:pt x="51" y="220"/>
                    <a:pt x="51" y="220"/>
                    <a:pt x="51" y="220"/>
                  </a:cubicBezTo>
                  <a:cubicBezTo>
                    <a:pt x="51" y="220"/>
                    <a:pt x="51" y="220"/>
                    <a:pt x="51" y="221"/>
                  </a:cubicBezTo>
                  <a:cubicBezTo>
                    <a:pt x="51" y="221"/>
                    <a:pt x="50" y="221"/>
                    <a:pt x="50" y="222"/>
                  </a:cubicBezTo>
                  <a:cubicBezTo>
                    <a:pt x="49" y="223"/>
                    <a:pt x="49" y="223"/>
                    <a:pt x="49" y="223"/>
                  </a:cubicBezTo>
                  <a:cubicBezTo>
                    <a:pt x="47" y="226"/>
                    <a:pt x="48" y="230"/>
                    <a:pt x="52" y="233"/>
                  </a:cubicBezTo>
                  <a:cubicBezTo>
                    <a:pt x="52" y="232"/>
                    <a:pt x="52" y="232"/>
                    <a:pt x="53" y="231"/>
                  </a:cubicBezTo>
                  <a:moveTo>
                    <a:pt x="62" y="195"/>
                  </a:moveTo>
                  <a:cubicBezTo>
                    <a:pt x="60" y="195"/>
                    <a:pt x="60" y="195"/>
                    <a:pt x="60" y="195"/>
                  </a:cubicBezTo>
                  <a:cubicBezTo>
                    <a:pt x="59" y="195"/>
                    <a:pt x="57" y="193"/>
                    <a:pt x="57" y="191"/>
                  </a:cubicBezTo>
                  <a:cubicBezTo>
                    <a:pt x="58" y="192"/>
                    <a:pt x="59" y="192"/>
                    <a:pt x="60" y="192"/>
                  </a:cubicBezTo>
                  <a:cubicBezTo>
                    <a:pt x="68" y="192"/>
                    <a:pt x="68" y="192"/>
                    <a:pt x="68" y="192"/>
                  </a:cubicBezTo>
                  <a:cubicBezTo>
                    <a:pt x="69" y="192"/>
                    <a:pt x="69" y="193"/>
                    <a:pt x="70" y="194"/>
                  </a:cubicBezTo>
                  <a:cubicBezTo>
                    <a:pt x="70" y="194"/>
                    <a:pt x="70" y="195"/>
                    <a:pt x="70" y="196"/>
                  </a:cubicBezTo>
                  <a:cubicBezTo>
                    <a:pt x="69" y="195"/>
                    <a:pt x="69" y="195"/>
                    <a:pt x="68" y="195"/>
                  </a:cubicBezTo>
                  <a:cubicBezTo>
                    <a:pt x="66" y="195"/>
                    <a:pt x="66" y="195"/>
                    <a:pt x="66" y="195"/>
                  </a:cubicBezTo>
                  <a:cubicBezTo>
                    <a:pt x="67" y="196"/>
                    <a:pt x="67" y="196"/>
                    <a:pt x="67" y="197"/>
                  </a:cubicBezTo>
                  <a:cubicBezTo>
                    <a:pt x="67" y="199"/>
                    <a:pt x="66" y="200"/>
                    <a:pt x="64" y="200"/>
                  </a:cubicBezTo>
                  <a:cubicBezTo>
                    <a:pt x="63" y="200"/>
                    <a:pt x="61" y="199"/>
                    <a:pt x="61" y="197"/>
                  </a:cubicBezTo>
                  <a:cubicBezTo>
                    <a:pt x="61" y="196"/>
                    <a:pt x="62" y="196"/>
                    <a:pt x="62" y="195"/>
                  </a:cubicBezTo>
                  <a:moveTo>
                    <a:pt x="64" y="182"/>
                  </a:moveTo>
                  <a:cubicBezTo>
                    <a:pt x="67" y="186"/>
                    <a:pt x="67" y="186"/>
                    <a:pt x="67" y="186"/>
                  </a:cubicBezTo>
                  <a:cubicBezTo>
                    <a:pt x="68" y="186"/>
                    <a:pt x="68" y="187"/>
                    <a:pt x="69" y="187"/>
                  </a:cubicBezTo>
                  <a:cubicBezTo>
                    <a:pt x="66" y="187"/>
                    <a:pt x="66" y="187"/>
                    <a:pt x="66" y="187"/>
                  </a:cubicBezTo>
                  <a:cubicBezTo>
                    <a:pt x="65" y="187"/>
                    <a:pt x="64" y="187"/>
                    <a:pt x="63" y="186"/>
                  </a:cubicBezTo>
                  <a:cubicBezTo>
                    <a:pt x="60" y="182"/>
                    <a:pt x="60" y="182"/>
                    <a:pt x="60" y="182"/>
                  </a:cubicBezTo>
                  <a:cubicBezTo>
                    <a:pt x="60" y="181"/>
                    <a:pt x="59" y="181"/>
                    <a:pt x="59" y="180"/>
                  </a:cubicBezTo>
                  <a:cubicBezTo>
                    <a:pt x="62" y="180"/>
                    <a:pt x="62" y="180"/>
                    <a:pt x="62" y="180"/>
                  </a:cubicBezTo>
                  <a:cubicBezTo>
                    <a:pt x="62" y="180"/>
                    <a:pt x="63" y="181"/>
                    <a:pt x="64" y="182"/>
                  </a:cubicBezTo>
                  <a:moveTo>
                    <a:pt x="73" y="181"/>
                  </a:moveTo>
                  <a:cubicBezTo>
                    <a:pt x="76" y="186"/>
                    <a:pt x="76" y="186"/>
                    <a:pt x="76" y="186"/>
                  </a:cubicBezTo>
                  <a:cubicBezTo>
                    <a:pt x="77" y="187"/>
                    <a:pt x="78" y="187"/>
                    <a:pt x="78" y="188"/>
                  </a:cubicBezTo>
                  <a:cubicBezTo>
                    <a:pt x="75" y="188"/>
                    <a:pt x="75" y="188"/>
                    <a:pt x="75" y="188"/>
                  </a:cubicBezTo>
                  <a:cubicBezTo>
                    <a:pt x="74" y="188"/>
                    <a:pt x="73" y="187"/>
                    <a:pt x="72" y="186"/>
                  </a:cubicBezTo>
                  <a:cubicBezTo>
                    <a:pt x="69" y="182"/>
                    <a:pt x="69" y="182"/>
                    <a:pt x="69" y="182"/>
                  </a:cubicBezTo>
                  <a:cubicBezTo>
                    <a:pt x="68" y="180"/>
                    <a:pt x="68" y="179"/>
                    <a:pt x="66" y="179"/>
                  </a:cubicBezTo>
                  <a:cubicBezTo>
                    <a:pt x="69" y="179"/>
                    <a:pt x="69" y="179"/>
                    <a:pt x="69" y="179"/>
                  </a:cubicBezTo>
                  <a:cubicBezTo>
                    <a:pt x="71" y="179"/>
                    <a:pt x="72" y="180"/>
                    <a:pt x="73" y="181"/>
                  </a:cubicBezTo>
                  <a:moveTo>
                    <a:pt x="86" y="187"/>
                  </a:moveTo>
                  <a:cubicBezTo>
                    <a:pt x="84" y="187"/>
                    <a:pt x="84" y="187"/>
                    <a:pt x="84" y="187"/>
                  </a:cubicBezTo>
                  <a:cubicBezTo>
                    <a:pt x="82" y="187"/>
                    <a:pt x="81" y="187"/>
                    <a:pt x="81" y="186"/>
                  </a:cubicBezTo>
                  <a:cubicBezTo>
                    <a:pt x="78" y="182"/>
                    <a:pt x="78" y="182"/>
                    <a:pt x="78" y="182"/>
                  </a:cubicBezTo>
                  <a:cubicBezTo>
                    <a:pt x="77" y="181"/>
                    <a:pt x="77" y="181"/>
                    <a:pt x="76" y="180"/>
                  </a:cubicBezTo>
                  <a:cubicBezTo>
                    <a:pt x="79" y="180"/>
                    <a:pt x="79" y="180"/>
                    <a:pt x="79" y="180"/>
                  </a:cubicBezTo>
                  <a:cubicBezTo>
                    <a:pt x="80" y="180"/>
                    <a:pt x="81" y="181"/>
                    <a:pt x="81" y="182"/>
                  </a:cubicBezTo>
                  <a:cubicBezTo>
                    <a:pt x="84" y="186"/>
                    <a:pt x="84" y="186"/>
                    <a:pt x="84" y="186"/>
                  </a:cubicBezTo>
                  <a:cubicBezTo>
                    <a:pt x="85" y="186"/>
                    <a:pt x="85" y="187"/>
                    <a:pt x="86" y="187"/>
                  </a:cubicBezTo>
                  <a:moveTo>
                    <a:pt x="87" y="191"/>
                  </a:moveTo>
                  <a:cubicBezTo>
                    <a:pt x="87" y="193"/>
                    <a:pt x="86" y="195"/>
                    <a:pt x="84" y="195"/>
                  </a:cubicBezTo>
                  <a:cubicBezTo>
                    <a:pt x="82" y="195"/>
                    <a:pt x="82" y="195"/>
                    <a:pt x="82" y="195"/>
                  </a:cubicBezTo>
                  <a:cubicBezTo>
                    <a:pt x="83" y="196"/>
                    <a:pt x="83" y="196"/>
                    <a:pt x="83" y="197"/>
                  </a:cubicBezTo>
                  <a:cubicBezTo>
                    <a:pt x="83" y="199"/>
                    <a:pt x="82" y="200"/>
                    <a:pt x="80" y="200"/>
                  </a:cubicBezTo>
                  <a:cubicBezTo>
                    <a:pt x="78" y="200"/>
                    <a:pt x="77" y="199"/>
                    <a:pt x="77" y="197"/>
                  </a:cubicBezTo>
                  <a:cubicBezTo>
                    <a:pt x="77" y="196"/>
                    <a:pt x="77" y="196"/>
                    <a:pt x="78" y="195"/>
                  </a:cubicBezTo>
                  <a:cubicBezTo>
                    <a:pt x="76" y="195"/>
                    <a:pt x="76" y="195"/>
                    <a:pt x="76" y="195"/>
                  </a:cubicBezTo>
                  <a:cubicBezTo>
                    <a:pt x="76" y="195"/>
                    <a:pt x="75" y="195"/>
                    <a:pt x="75" y="196"/>
                  </a:cubicBezTo>
                  <a:cubicBezTo>
                    <a:pt x="75" y="195"/>
                    <a:pt x="74" y="194"/>
                    <a:pt x="75" y="194"/>
                  </a:cubicBezTo>
                  <a:cubicBezTo>
                    <a:pt x="75" y="193"/>
                    <a:pt x="76" y="192"/>
                    <a:pt x="76" y="192"/>
                  </a:cubicBezTo>
                  <a:cubicBezTo>
                    <a:pt x="84" y="192"/>
                    <a:pt x="84" y="192"/>
                    <a:pt x="84" y="192"/>
                  </a:cubicBezTo>
                  <a:cubicBezTo>
                    <a:pt x="85" y="192"/>
                    <a:pt x="86" y="192"/>
                    <a:pt x="87" y="191"/>
                  </a:cubicBezTo>
                  <a:moveTo>
                    <a:pt x="85" y="207"/>
                  </a:moveTo>
                  <a:cubicBezTo>
                    <a:pt x="84" y="207"/>
                    <a:pt x="84" y="207"/>
                    <a:pt x="84" y="208"/>
                  </a:cubicBezTo>
                  <a:cubicBezTo>
                    <a:pt x="84" y="211"/>
                    <a:pt x="83" y="212"/>
                    <a:pt x="81" y="213"/>
                  </a:cubicBezTo>
                  <a:cubicBezTo>
                    <a:pt x="81" y="216"/>
                    <a:pt x="80" y="218"/>
                    <a:pt x="79" y="221"/>
                  </a:cubicBezTo>
                  <a:cubicBezTo>
                    <a:pt x="82" y="225"/>
                    <a:pt x="80" y="229"/>
                    <a:pt x="78" y="229"/>
                  </a:cubicBezTo>
                  <a:cubicBezTo>
                    <a:pt x="76" y="230"/>
                    <a:pt x="74" y="229"/>
                    <a:pt x="72" y="229"/>
                  </a:cubicBezTo>
                  <a:cubicBezTo>
                    <a:pt x="70" y="229"/>
                    <a:pt x="68" y="230"/>
                    <a:pt x="66" y="229"/>
                  </a:cubicBezTo>
                  <a:cubicBezTo>
                    <a:pt x="64" y="229"/>
                    <a:pt x="63" y="225"/>
                    <a:pt x="65" y="221"/>
                  </a:cubicBezTo>
                  <a:cubicBezTo>
                    <a:pt x="64" y="218"/>
                    <a:pt x="64" y="216"/>
                    <a:pt x="64" y="213"/>
                  </a:cubicBezTo>
                  <a:cubicBezTo>
                    <a:pt x="62" y="212"/>
                    <a:pt x="60" y="211"/>
                    <a:pt x="60" y="208"/>
                  </a:cubicBezTo>
                  <a:cubicBezTo>
                    <a:pt x="60" y="207"/>
                    <a:pt x="60" y="207"/>
                    <a:pt x="59" y="207"/>
                  </a:cubicBezTo>
                  <a:cubicBezTo>
                    <a:pt x="52" y="205"/>
                    <a:pt x="51" y="196"/>
                    <a:pt x="55" y="193"/>
                  </a:cubicBezTo>
                  <a:cubicBezTo>
                    <a:pt x="55" y="197"/>
                    <a:pt x="54" y="203"/>
                    <a:pt x="63" y="204"/>
                  </a:cubicBezTo>
                  <a:cubicBezTo>
                    <a:pt x="63" y="209"/>
                    <a:pt x="65" y="210"/>
                    <a:pt x="67" y="210"/>
                  </a:cubicBezTo>
                  <a:cubicBezTo>
                    <a:pt x="69" y="210"/>
                    <a:pt x="70" y="209"/>
                    <a:pt x="70" y="209"/>
                  </a:cubicBezTo>
                  <a:cubicBezTo>
                    <a:pt x="72" y="208"/>
                    <a:pt x="71" y="207"/>
                    <a:pt x="70" y="207"/>
                  </a:cubicBezTo>
                  <a:cubicBezTo>
                    <a:pt x="69" y="206"/>
                    <a:pt x="69" y="204"/>
                    <a:pt x="69" y="203"/>
                  </a:cubicBezTo>
                  <a:cubicBezTo>
                    <a:pt x="69" y="202"/>
                    <a:pt x="69" y="202"/>
                    <a:pt x="69" y="202"/>
                  </a:cubicBezTo>
                  <a:cubicBezTo>
                    <a:pt x="72" y="202"/>
                    <a:pt x="72" y="202"/>
                    <a:pt x="72" y="202"/>
                  </a:cubicBezTo>
                  <a:cubicBezTo>
                    <a:pt x="75" y="202"/>
                    <a:pt x="75" y="202"/>
                    <a:pt x="75" y="202"/>
                  </a:cubicBezTo>
                  <a:cubicBezTo>
                    <a:pt x="75" y="202"/>
                    <a:pt x="75" y="202"/>
                    <a:pt x="75" y="203"/>
                  </a:cubicBezTo>
                  <a:cubicBezTo>
                    <a:pt x="76" y="204"/>
                    <a:pt x="75" y="206"/>
                    <a:pt x="74" y="207"/>
                  </a:cubicBezTo>
                  <a:cubicBezTo>
                    <a:pt x="74" y="207"/>
                    <a:pt x="73" y="208"/>
                    <a:pt x="74" y="209"/>
                  </a:cubicBezTo>
                  <a:cubicBezTo>
                    <a:pt x="75" y="209"/>
                    <a:pt x="76" y="210"/>
                    <a:pt x="77" y="210"/>
                  </a:cubicBezTo>
                  <a:cubicBezTo>
                    <a:pt x="80" y="210"/>
                    <a:pt x="82" y="209"/>
                    <a:pt x="81" y="204"/>
                  </a:cubicBezTo>
                  <a:cubicBezTo>
                    <a:pt x="90" y="203"/>
                    <a:pt x="90" y="197"/>
                    <a:pt x="89" y="193"/>
                  </a:cubicBezTo>
                  <a:cubicBezTo>
                    <a:pt x="93" y="196"/>
                    <a:pt x="92" y="205"/>
                    <a:pt x="85" y="207"/>
                  </a:cubicBezTo>
                  <a:moveTo>
                    <a:pt x="77" y="225"/>
                  </a:moveTo>
                  <a:cubicBezTo>
                    <a:pt x="78" y="222"/>
                    <a:pt x="75" y="221"/>
                    <a:pt x="72" y="221"/>
                  </a:cubicBezTo>
                  <a:cubicBezTo>
                    <a:pt x="69" y="221"/>
                    <a:pt x="67" y="222"/>
                    <a:pt x="67" y="225"/>
                  </a:cubicBezTo>
                  <a:cubicBezTo>
                    <a:pt x="67" y="228"/>
                    <a:pt x="70" y="226"/>
                    <a:pt x="72" y="226"/>
                  </a:cubicBezTo>
                  <a:cubicBezTo>
                    <a:pt x="74" y="226"/>
                    <a:pt x="77" y="228"/>
                    <a:pt x="77" y="225"/>
                  </a:cubicBezTo>
                  <a:moveTo>
                    <a:pt x="76" y="219"/>
                  </a:moveTo>
                  <a:cubicBezTo>
                    <a:pt x="77" y="217"/>
                    <a:pt x="77" y="215"/>
                    <a:pt x="77" y="213"/>
                  </a:cubicBezTo>
                  <a:cubicBezTo>
                    <a:pt x="75" y="215"/>
                    <a:pt x="75" y="215"/>
                    <a:pt x="75" y="215"/>
                  </a:cubicBezTo>
                  <a:cubicBezTo>
                    <a:pt x="75" y="214"/>
                    <a:pt x="74" y="213"/>
                    <a:pt x="74" y="213"/>
                  </a:cubicBezTo>
                  <a:cubicBezTo>
                    <a:pt x="74" y="213"/>
                    <a:pt x="74" y="212"/>
                    <a:pt x="73" y="212"/>
                  </a:cubicBezTo>
                  <a:cubicBezTo>
                    <a:pt x="73" y="212"/>
                    <a:pt x="73" y="212"/>
                    <a:pt x="73" y="212"/>
                  </a:cubicBezTo>
                  <a:cubicBezTo>
                    <a:pt x="73" y="213"/>
                    <a:pt x="72" y="212"/>
                    <a:pt x="72" y="212"/>
                  </a:cubicBezTo>
                  <a:cubicBezTo>
                    <a:pt x="72" y="212"/>
                    <a:pt x="72" y="213"/>
                    <a:pt x="71" y="212"/>
                  </a:cubicBezTo>
                  <a:cubicBezTo>
                    <a:pt x="71" y="212"/>
                    <a:pt x="71" y="212"/>
                    <a:pt x="71" y="212"/>
                  </a:cubicBezTo>
                  <a:cubicBezTo>
                    <a:pt x="71" y="212"/>
                    <a:pt x="70" y="213"/>
                    <a:pt x="70" y="213"/>
                  </a:cubicBezTo>
                  <a:cubicBezTo>
                    <a:pt x="70" y="213"/>
                    <a:pt x="70" y="214"/>
                    <a:pt x="69" y="215"/>
                  </a:cubicBezTo>
                  <a:cubicBezTo>
                    <a:pt x="67" y="213"/>
                    <a:pt x="67" y="213"/>
                    <a:pt x="67" y="213"/>
                  </a:cubicBezTo>
                  <a:cubicBezTo>
                    <a:pt x="67" y="215"/>
                    <a:pt x="67" y="217"/>
                    <a:pt x="68" y="219"/>
                  </a:cubicBezTo>
                  <a:cubicBezTo>
                    <a:pt x="69" y="219"/>
                    <a:pt x="71" y="218"/>
                    <a:pt x="72" y="218"/>
                  </a:cubicBezTo>
                  <a:cubicBezTo>
                    <a:pt x="74" y="218"/>
                    <a:pt x="75" y="219"/>
                    <a:pt x="76" y="219"/>
                  </a:cubicBezTo>
                  <a:moveTo>
                    <a:pt x="112" y="158"/>
                  </a:moveTo>
                  <a:cubicBezTo>
                    <a:pt x="113" y="158"/>
                    <a:pt x="113" y="158"/>
                    <a:pt x="113" y="158"/>
                  </a:cubicBezTo>
                  <a:cubicBezTo>
                    <a:pt x="110" y="159"/>
                    <a:pt x="108" y="161"/>
                    <a:pt x="106" y="164"/>
                  </a:cubicBezTo>
                  <a:cubicBezTo>
                    <a:pt x="105" y="164"/>
                    <a:pt x="103" y="166"/>
                    <a:pt x="103" y="168"/>
                  </a:cubicBezTo>
                  <a:cubicBezTo>
                    <a:pt x="103" y="169"/>
                    <a:pt x="103" y="170"/>
                    <a:pt x="104" y="171"/>
                  </a:cubicBezTo>
                  <a:cubicBezTo>
                    <a:pt x="106" y="169"/>
                    <a:pt x="108" y="168"/>
                    <a:pt x="110" y="167"/>
                  </a:cubicBezTo>
                  <a:cubicBezTo>
                    <a:pt x="111" y="164"/>
                    <a:pt x="114" y="161"/>
                    <a:pt x="118" y="160"/>
                  </a:cubicBezTo>
                  <a:cubicBezTo>
                    <a:pt x="114" y="162"/>
                    <a:pt x="112" y="165"/>
                    <a:pt x="112" y="169"/>
                  </a:cubicBezTo>
                  <a:cubicBezTo>
                    <a:pt x="112" y="170"/>
                    <a:pt x="112" y="171"/>
                    <a:pt x="113" y="172"/>
                  </a:cubicBezTo>
                  <a:cubicBezTo>
                    <a:pt x="114" y="170"/>
                    <a:pt x="115" y="169"/>
                    <a:pt x="118" y="169"/>
                  </a:cubicBezTo>
                  <a:cubicBezTo>
                    <a:pt x="118" y="169"/>
                    <a:pt x="119" y="169"/>
                    <a:pt x="119" y="169"/>
                  </a:cubicBezTo>
                  <a:cubicBezTo>
                    <a:pt x="120" y="169"/>
                    <a:pt x="121" y="169"/>
                    <a:pt x="121" y="169"/>
                  </a:cubicBezTo>
                  <a:cubicBezTo>
                    <a:pt x="125" y="169"/>
                    <a:pt x="128" y="167"/>
                    <a:pt x="128" y="163"/>
                  </a:cubicBezTo>
                  <a:cubicBezTo>
                    <a:pt x="128" y="162"/>
                    <a:pt x="128" y="162"/>
                    <a:pt x="127" y="161"/>
                  </a:cubicBezTo>
                  <a:cubicBezTo>
                    <a:pt x="129" y="161"/>
                    <a:pt x="130" y="163"/>
                    <a:pt x="130" y="165"/>
                  </a:cubicBezTo>
                  <a:cubicBezTo>
                    <a:pt x="130" y="166"/>
                    <a:pt x="130" y="166"/>
                    <a:pt x="130" y="167"/>
                  </a:cubicBezTo>
                  <a:cubicBezTo>
                    <a:pt x="130" y="167"/>
                    <a:pt x="131" y="167"/>
                    <a:pt x="131" y="167"/>
                  </a:cubicBezTo>
                  <a:cubicBezTo>
                    <a:pt x="135" y="167"/>
                    <a:pt x="139" y="164"/>
                    <a:pt x="139" y="160"/>
                  </a:cubicBezTo>
                  <a:cubicBezTo>
                    <a:pt x="141" y="159"/>
                    <a:pt x="143" y="157"/>
                    <a:pt x="145" y="155"/>
                  </a:cubicBezTo>
                  <a:cubicBezTo>
                    <a:pt x="146" y="161"/>
                    <a:pt x="146" y="161"/>
                    <a:pt x="146" y="161"/>
                  </a:cubicBezTo>
                  <a:cubicBezTo>
                    <a:pt x="146" y="161"/>
                    <a:pt x="146" y="162"/>
                    <a:pt x="146" y="162"/>
                  </a:cubicBezTo>
                  <a:cubicBezTo>
                    <a:pt x="146" y="162"/>
                    <a:pt x="146" y="163"/>
                    <a:pt x="145" y="163"/>
                  </a:cubicBezTo>
                  <a:cubicBezTo>
                    <a:pt x="150" y="158"/>
                    <a:pt x="150" y="158"/>
                    <a:pt x="150" y="158"/>
                  </a:cubicBezTo>
                  <a:cubicBezTo>
                    <a:pt x="150" y="158"/>
                    <a:pt x="150" y="158"/>
                    <a:pt x="150" y="157"/>
                  </a:cubicBezTo>
                  <a:cubicBezTo>
                    <a:pt x="151" y="157"/>
                    <a:pt x="151" y="157"/>
                    <a:pt x="151" y="156"/>
                  </a:cubicBezTo>
                  <a:cubicBezTo>
                    <a:pt x="149" y="150"/>
                    <a:pt x="149" y="150"/>
                    <a:pt x="149" y="150"/>
                  </a:cubicBezTo>
                  <a:cubicBezTo>
                    <a:pt x="149" y="149"/>
                    <a:pt x="149" y="149"/>
                    <a:pt x="149" y="148"/>
                  </a:cubicBezTo>
                  <a:cubicBezTo>
                    <a:pt x="149" y="148"/>
                    <a:pt x="149" y="148"/>
                    <a:pt x="150" y="147"/>
                  </a:cubicBezTo>
                  <a:cubicBezTo>
                    <a:pt x="153" y="144"/>
                    <a:pt x="153" y="144"/>
                    <a:pt x="153" y="144"/>
                  </a:cubicBezTo>
                  <a:cubicBezTo>
                    <a:pt x="153" y="144"/>
                    <a:pt x="153" y="144"/>
                    <a:pt x="153" y="145"/>
                  </a:cubicBezTo>
                  <a:cubicBezTo>
                    <a:pt x="153" y="145"/>
                    <a:pt x="153" y="145"/>
                    <a:pt x="153" y="146"/>
                  </a:cubicBezTo>
                  <a:cubicBezTo>
                    <a:pt x="154" y="152"/>
                    <a:pt x="154" y="152"/>
                    <a:pt x="154" y="152"/>
                  </a:cubicBezTo>
                  <a:cubicBezTo>
                    <a:pt x="154" y="153"/>
                    <a:pt x="154" y="153"/>
                    <a:pt x="154" y="154"/>
                  </a:cubicBezTo>
                  <a:cubicBezTo>
                    <a:pt x="154" y="154"/>
                    <a:pt x="154" y="154"/>
                    <a:pt x="154" y="155"/>
                  </a:cubicBezTo>
                  <a:cubicBezTo>
                    <a:pt x="158" y="150"/>
                    <a:pt x="158" y="150"/>
                    <a:pt x="158" y="150"/>
                  </a:cubicBezTo>
                  <a:cubicBezTo>
                    <a:pt x="158" y="150"/>
                    <a:pt x="158" y="150"/>
                    <a:pt x="158" y="149"/>
                  </a:cubicBezTo>
                  <a:cubicBezTo>
                    <a:pt x="158" y="149"/>
                    <a:pt x="158" y="149"/>
                    <a:pt x="158" y="148"/>
                  </a:cubicBezTo>
                  <a:cubicBezTo>
                    <a:pt x="157" y="142"/>
                    <a:pt x="157" y="142"/>
                    <a:pt x="157" y="142"/>
                  </a:cubicBezTo>
                  <a:cubicBezTo>
                    <a:pt x="157" y="141"/>
                    <a:pt x="157" y="141"/>
                    <a:pt x="157" y="140"/>
                  </a:cubicBezTo>
                  <a:cubicBezTo>
                    <a:pt x="157" y="140"/>
                    <a:pt x="157" y="140"/>
                    <a:pt x="158" y="140"/>
                  </a:cubicBezTo>
                  <a:cubicBezTo>
                    <a:pt x="161" y="136"/>
                    <a:pt x="161" y="136"/>
                    <a:pt x="161" y="136"/>
                  </a:cubicBezTo>
                  <a:cubicBezTo>
                    <a:pt x="161" y="136"/>
                    <a:pt x="161" y="136"/>
                    <a:pt x="161" y="137"/>
                  </a:cubicBezTo>
                  <a:cubicBezTo>
                    <a:pt x="161" y="137"/>
                    <a:pt x="160" y="137"/>
                    <a:pt x="161" y="138"/>
                  </a:cubicBezTo>
                  <a:cubicBezTo>
                    <a:pt x="162" y="145"/>
                    <a:pt x="162" y="145"/>
                    <a:pt x="162" y="145"/>
                  </a:cubicBezTo>
                  <a:cubicBezTo>
                    <a:pt x="162" y="145"/>
                    <a:pt x="162" y="145"/>
                    <a:pt x="162" y="146"/>
                  </a:cubicBezTo>
                  <a:cubicBezTo>
                    <a:pt x="162" y="146"/>
                    <a:pt x="162" y="146"/>
                    <a:pt x="161" y="147"/>
                  </a:cubicBezTo>
                  <a:cubicBezTo>
                    <a:pt x="165" y="142"/>
                    <a:pt x="165" y="142"/>
                    <a:pt x="165" y="142"/>
                  </a:cubicBezTo>
                  <a:cubicBezTo>
                    <a:pt x="166" y="142"/>
                    <a:pt x="166" y="142"/>
                    <a:pt x="166" y="141"/>
                  </a:cubicBezTo>
                  <a:cubicBezTo>
                    <a:pt x="166" y="141"/>
                    <a:pt x="166" y="141"/>
                    <a:pt x="166" y="140"/>
                  </a:cubicBezTo>
                  <a:cubicBezTo>
                    <a:pt x="165" y="137"/>
                    <a:pt x="165" y="137"/>
                    <a:pt x="165" y="137"/>
                  </a:cubicBezTo>
                  <a:cubicBezTo>
                    <a:pt x="165" y="133"/>
                    <a:pt x="168" y="129"/>
                    <a:pt x="171" y="129"/>
                  </a:cubicBezTo>
                  <a:cubicBezTo>
                    <a:pt x="172" y="128"/>
                    <a:pt x="172" y="127"/>
                    <a:pt x="172" y="126"/>
                  </a:cubicBezTo>
                  <a:cubicBezTo>
                    <a:pt x="172" y="123"/>
                    <a:pt x="168" y="120"/>
                    <a:pt x="162" y="120"/>
                  </a:cubicBezTo>
                  <a:cubicBezTo>
                    <a:pt x="159" y="120"/>
                    <a:pt x="157" y="120"/>
                    <a:pt x="155" y="122"/>
                  </a:cubicBezTo>
                  <a:cubicBezTo>
                    <a:pt x="156" y="124"/>
                    <a:pt x="156" y="126"/>
                    <a:pt x="149" y="127"/>
                  </a:cubicBezTo>
                  <a:cubicBezTo>
                    <a:pt x="144" y="128"/>
                    <a:pt x="139" y="129"/>
                    <a:pt x="135" y="132"/>
                  </a:cubicBezTo>
                  <a:cubicBezTo>
                    <a:pt x="129" y="137"/>
                    <a:pt x="130" y="143"/>
                    <a:pt x="126" y="146"/>
                  </a:cubicBezTo>
                  <a:cubicBezTo>
                    <a:pt x="128" y="146"/>
                    <a:pt x="130" y="146"/>
                    <a:pt x="132" y="146"/>
                  </a:cubicBezTo>
                  <a:cubicBezTo>
                    <a:pt x="133" y="145"/>
                    <a:pt x="134" y="145"/>
                    <a:pt x="135" y="144"/>
                  </a:cubicBezTo>
                  <a:cubicBezTo>
                    <a:pt x="134" y="146"/>
                    <a:pt x="133" y="147"/>
                    <a:pt x="131" y="148"/>
                  </a:cubicBezTo>
                  <a:cubicBezTo>
                    <a:pt x="131" y="150"/>
                    <a:pt x="129" y="152"/>
                    <a:pt x="126" y="153"/>
                  </a:cubicBezTo>
                  <a:cubicBezTo>
                    <a:pt x="124" y="154"/>
                    <a:pt x="122" y="154"/>
                    <a:pt x="121" y="153"/>
                  </a:cubicBezTo>
                  <a:cubicBezTo>
                    <a:pt x="114" y="151"/>
                    <a:pt x="114" y="151"/>
                    <a:pt x="114" y="151"/>
                  </a:cubicBezTo>
                  <a:cubicBezTo>
                    <a:pt x="113" y="151"/>
                    <a:pt x="113" y="151"/>
                    <a:pt x="112" y="151"/>
                  </a:cubicBezTo>
                  <a:cubicBezTo>
                    <a:pt x="107" y="151"/>
                    <a:pt x="103" y="155"/>
                    <a:pt x="102" y="160"/>
                  </a:cubicBezTo>
                  <a:cubicBezTo>
                    <a:pt x="100" y="160"/>
                    <a:pt x="98" y="162"/>
                    <a:pt x="98" y="165"/>
                  </a:cubicBezTo>
                  <a:cubicBezTo>
                    <a:pt x="98" y="165"/>
                    <a:pt x="98" y="166"/>
                    <a:pt x="99" y="167"/>
                  </a:cubicBezTo>
                  <a:cubicBezTo>
                    <a:pt x="100" y="165"/>
                    <a:pt x="102" y="164"/>
                    <a:pt x="104" y="163"/>
                  </a:cubicBezTo>
                  <a:cubicBezTo>
                    <a:pt x="105" y="160"/>
                    <a:pt x="109" y="158"/>
                    <a:pt x="112" y="158"/>
                  </a:cubicBezTo>
                  <a:moveTo>
                    <a:pt x="113" y="196"/>
                  </a:moveTo>
                  <a:cubicBezTo>
                    <a:pt x="113" y="195"/>
                    <a:pt x="113" y="194"/>
                    <a:pt x="113" y="194"/>
                  </a:cubicBezTo>
                  <a:cubicBezTo>
                    <a:pt x="113" y="193"/>
                    <a:pt x="114" y="192"/>
                    <a:pt x="115" y="192"/>
                  </a:cubicBezTo>
                  <a:cubicBezTo>
                    <a:pt x="117" y="192"/>
                    <a:pt x="118" y="193"/>
                    <a:pt x="118" y="194"/>
                  </a:cubicBezTo>
                  <a:cubicBezTo>
                    <a:pt x="118" y="195"/>
                    <a:pt x="118" y="196"/>
                    <a:pt x="117" y="196"/>
                  </a:cubicBezTo>
                  <a:cubicBezTo>
                    <a:pt x="118" y="196"/>
                    <a:pt x="118" y="196"/>
                    <a:pt x="119" y="196"/>
                  </a:cubicBezTo>
                  <a:cubicBezTo>
                    <a:pt x="120" y="196"/>
                    <a:pt x="121" y="196"/>
                    <a:pt x="122" y="196"/>
                  </a:cubicBezTo>
                  <a:cubicBezTo>
                    <a:pt x="124" y="195"/>
                    <a:pt x="125" y="194"/>
                    <a:pt x="125" y="192"/>
                  </a:cubicBezTo>
                  <a:cubicBezTo>
                    <a:pt x="125" y="189"/>
                    <a:pt x="123" y="187"/>
                    <a:pt x="121" y="187"/>
                  </a:cubicBezTo>
                  <a:cubicBezTo>
                    <a:pt x="121" y="187"/>
                    <a:pt x="121" y="187"/>
                    <a:pt x="121" y="187"/>
                  </a:cubicBezTo>
                  <a:cubicBezTo>
                    <a:pt x="121" y="187"/>
                    <a:pt x="122" y="187"/>
                    <a:pt x="123" y="187"/>
                  </a:cubicBezTo>
                  <a:cubicBezTo>
                    <a:pt x="125" y="187"/>
                    <a:pt x="128" y="189"/>
                    <a:pt x="128" y="192"/>
                  </a:cubicBezTo>
                  <a:cubicBezTo>
                    <a:pt x="128" y="192"/>
                    <a:pt x="128" y="192"/>
                    <a:pt x="128" y="192"/>
                  </a:cubicBezTo>
                  <a:cubicBezTo>
                    <a:pt x="135" y="192"/>
                    <a:pt x="143" y="185"/>
                    <a:pt x="145" y="183"/>
                  </a:cubicBezTo>
                  <a:cubicBezTo>
                    <a:pt x="143" y="183"/>
                    <a:pt x="140" y="184"/>
                    <a:pt x="138" y="184"/>
                  </a:cubicBezTo>
                  <a:cubicBezTo>
                    <a:pt x="135" y="184"/>
                    <a:pt x="132" y="183"/>
                    <a:pt x="129" y="183"/>
                  </a:cubicBezTo>
                  <a:cubicBezTo>
                    <a:pt x="126" y="182"/>
                    <a:pt x="122" y="181"/>
                    <a:pt x="119" y="181"/>
                  </a:cubicBezTo>
                  <a:cubicBezTo>
                    <a:pt x="110" y="181"/>
                    <a:pt x="103" y="187"/>
                    <a:pt x="103" y="194"/>
                  </a:cubicBezTo>
                  <a:cubicBezTo>
                    <a:pt x="103" y="200"/>
                    <a:pt x="108" y="205"/>
                    <a:pt x="115" y="207"/>
                  </a:cubicBezTo>
                  <a:cubicBezTo>
                    <a:pt x="130" y="210"/>
                    <a:pt x="149" y="201"/>
                    <a:pt x="164" y="198"/>
                  </a:cubicBezTo>
                  <a:cubicBezTo>
                    <a:pt x="168" y="194"/>
                    <a:pt x="173" y="191"/>
                    <a:pt x="178" y="188"/>
                  </a:cubicBezTo>
                  <a:cubicBezTo>
                    <a:pt x="177" y="188"/>
                    <a:pt x="177" y="187"/>
                    <a:pt x="177" y="187"/>
                  </a:cubicBezTo>
                  <a:cubicBezTo>
                    <a:pt x="177" y="186"/>
                    <a:pt x="177" y="186"/>
                    <a:pt x="177" y="186"/>
                  </a:cubicBezTo>
                  <a:cubicBezTo>
                    <a:pt x="157" y="190"/>
                    <a:pt x="138" y="200"/>
                    <a:pt x="122" y="200"/>
                  </a:cubicBezTo>
                  <a:cubicBezTo>
                    <a:pt x="117" y="200"/>
                    <a:pt x="113" y="198"/>
                    <a:pt x="113" y="196"/>
                  </a:cubicBezTo>
                  <a:moveTo>
                    <a:pt x="223" y="150"/>
                  </a:moveTo>
                  <a:cubicBezTo>
                    <a:pt x="223" y="149"/>
                    <a:pt x="223" y="149"/>
                    <a:pt x="223" y="148"/>
                  </a:cubicBezTo>
                  <a:cubicBezTo>
                    <a:pt x="223" y="145"/>
                    <a:pt x="221" y="142"/>
                    <a:pt x="218" y="142"/>
                  </a:cubicBezTo>
                  <a:cubicBezTo>
                    <a:pt x="212" y="142"/>
                    <a:pt x="212" y="142"/>
                    <a:pt x="212" y="142"/>
                  </a:cubicBezTo>
                  <a:cubicBezTo>
                    <a:pt x="212" y="142"/>
                    <a:pt x="211" y="142"/>
                    <a:pt x="211" y="142"/>
                  </a:cubicBezTo>
                  <a:cubicBezTo>
                    <a:pt x="211" y="142"/>
                    <a:pt x="211" y="141"/>
                    <a:pt x="210" y="141"/>
                  </a:cubicBezTo>
                  <a:cubicBezTo>
                    <a:pt x="207" y="137"/>
                    <a:pt x="207" y="137"/>
                    <a:pt x="207" y="137"/>
                  </a:cubicBezTo>
                  <a:cubicBezTo>
                    <a:pt x="208" y="137"/>
                    <a:pt x="208" y="137"/>
                    <a:pt x="208" y="138"/>
                  </a:cubicBezTo>
                  <a:cubicBezTo>
                    <a:pt x="209" y="138"/>
                    <a:pt x="209" y="138"/>
                    <a:pt x="209" y="138"/>
                  </a:cubicBezTo>
                  <a:cubicBezTo>
                    <a:pt x="217" y="138"/>
                    <a:pt x="217" y="138"/>
                    <a:pt x="217" y="138"/>
                  </a:cubicBezTo>
                  <a:cubicBezTo>
                    <a:pt x="217" y="138"/>
                    <a:pt x="218" y="138"/>
                    <a:pt x="218" y="138"/>
                  </a:cubicBezTo>
                  <a:cubicBezTo>
                    <a:pt x="218" y="138"/>
                    <a:pt x="218" y="139"/>
                    <a:pt x="219" y="139"/>
                  </a:cubicBezTo>
                  <a:cubicBezTo>
                    <a:pt x="215" y="134"/>
                    <a:pt x="215" y="134"/>
                    <a:pt x="215" y="134"/>
                  </a:cubicBezTo>
                  <a:cubicBezTo>
                    <a:pt x="215" y="134"/>
                    <a:pt x="215" y="133"/>
                    <a:pt x="214" y="133"/>
                  </a:cubicBezTo>
                  <a:cubicBezTo>
                    <a:pt x="214" y="133"/>
                    <a:pt x="214" y="133"/>
                    <a:pt x="213" y="133"/>
                  </a:cubicBezTo>
                  <a:cubicBezTo>
                    <a:pt x="206" y="133"/>
                    <a:pt x="206" y="133"/>
                    <a:pt x="206" y="133"/>
                  </a:cubicBezTo>
                  <a:cubicBezTo>
                    <a:pt x="206" y="133"/>
                    <a:pt x="205" y="133"/>
                    <a:pt x="205" y="133"/>
                  </a:cubicBezTo>
                  <a:cubicBezTo>
                    <a:pt x="205" y="132"/>
                    <a:pt x="204" y="132"/>
                    <a:pt x="204" y="132"/>
                  </a:cubicBezTo>
                  <a:cubicBezTo>
                    <a:pt x="201" y="127"/>
                    <a:pt x="201" y="127"/>
                    <a:pt x="201" y="127"/>
                  </a:cubicBezTo>
                  <a:cubicBezTo>
                    <a:pt x="201" y="127"/>
                    <a:pt x="201" y="128"/>
                    <a:pt x="202" y="128"/>
                  </a:cubicBezTo>
                  <a:cubicBezTo>
                    <a:pt x="202" y="128"/>
                    <a:pt x="202" y="128"/>
                    <a:pt x="203" y="128"/>
                  </a:cubicBezTo>
                  <a:cubicBezTo>
                    <a:pt x="210" y="128"/>
                    <a:pt x="210" y="128"/>
                    <a:pt x="210" y="128"/>
                  </a:cubicBezTo>
                  <a:cubicBezTo>
                    <a:pt x="211" y="128"/>
                    <a:pt x="211" y="128"/>
                    <a:pt x="211" y="128"/>
                  </a:cubicBezTo>
                  <a:cubicBezTo>
                    <a:pt x="212" y="129"/>
                    <a:pt x="212" y="129"/>
                    <a:pt x="212" y="129"/>
                  </a:cubicBezTo>
                  <a:cubicBezTo>
                    <a:pt x="209" y="124"/>
                    <a:pt x="209" y="124"/>
                    <a:pt x="209" y="124"/>
                  </a:cubicBezTo>
                  <a:cubicBezTo>
                    <a:pt x="208" y="124"/>
                    <a:pt x="208" y="123"/>
                    <a:pt x="208" y="123"/>
                  </a:cubicBezTo>
                  <a:cubicBezTo>
                    <a:pt x="207" y="123"/>
                    <a:pt x="207" y="123"/>
                    <a:pt x="207" y="123"/>
                  </a:cubicBezTo>
                  <a:cubicBezTo>
                    <a:pt x="201" y="123"/>
                    <a:pt x="201" y="123"/>
                    <a:pt x="201" y="123"/>
                  </a:cubicBezTo>
                  <a:cubicBezTo>
                    <a:pt x="200" y="123"/>
                    <a:pt x="200" y="123"/>
                    <a:pt x="200" y="123"/>
                  </a:cubicBezTo>
                  <a:cubicBezTo>
                    <a:pt x="199" y="123"/>
                    <a:pt x="199" y="122"/>
                    <a:pt x="199" y="122"/>
                  </a:cubicBezTo>
                  <a:cubicBezTo>
                    <a:pt x="195" y="116"/>
                    <a:pt x="195" y="116"/>
                    <a:pt x="195" y="116"/>
                  </a:cubicBezTo>
                  <a:cubicBezTo>
                    <a:pt x="203" y="115"/>
                    <a:pt x="209" y="111"/>
                    <a:pt x="211" y="105"/>
                  </a:cubicBezTo>
                  <a:cubicBezTo>
                    <a:pt x="212" y="97"/>
                    <a:pt x="205" y="89"/>
                    <a:pt x="193" y="88"/>
                  </a:cubicBezTo>
                  <a:cubicBezTo>
                    <a:pt x="192" y="88"/>
                    <a:pt x="190" y="86"/>
                    <a:pt x="190" y="84"/>
                  </a:cubicBezTo>
                  <a:cubicBezTo>
                    <a:pt x="190" y="82"/>
                    <a:pt x="191" y="81"/>
                    <a:pt x="193" y="80"/>
                  </a:cubicBezTo>
                  <a:cubicBezTo>
                    <a:pt x="191" y="80"/>
                    <a:pt x="190" y="80"/>
                    <a:pt x="189" y="80"/>
                  </a:cubicBezTo>
                  <a:cubicBezTo>
                    <a:pt x="184" y="80"/>
                    <a:pt x="180" y="83"/>
                    <a:pt x="180" y="87"/>
                  </a:cubicBezTo>
                  <a:cubicBezTo>
                    <a:pt x="180" y="88"/>
                    <a:pt x="180" y="89"/>
                    <a:pt x="180" y="90"/>
                  </a:cubicBezTo>
                  <a:cubicBezTo>
                    <a:pt x="175" y="92"/>
                    <a:pt x="169" y="96"/>
                    <a:pt x="166" y="101"/>
                  </a:cubicBezTo>
                  <a:cubicBezTo>
                    <a:pt x="170" y="100"/>
                    <a:pt x="174" y="99"/>
                    <a:pt x="179" y="99"/>
                  </a:cubicBezTo>
                  <a:cubicBezTo>
                    <a:pt x="179" y="99"/>
                    <a:pt x="179" y="99"/>
                    <a:pt x="179" y="99"/>
                  </a:cubicBezTo>
                  <a:cubicBezTo>
                    <a:pt x="179" y="95"/>
                    <a:pt x="181" y="93"/>
                    <a:pt x="185" y="93"/>
                  </a:cubicBezTo>
                  <a:cubicBezTo>
                    <a:pt x="185" y="93"/>
                    <a:pt x="185" y="93"/>
                    <a:pt x="185" y="93"/>
                  </a:cubicBezTo>
                  <a:cubicBezTo>
                    <a:pt x="182" y="94"/>
                    <a:pt x="181" y="96"/>
                    <a:pt x="181" y="97"/>
                  </a:cubicBezTo>
                  <a:cubicBezTo>
                    <a:pt x="181" y="99"/>
                    <a:pt x="183" y="100"/>
                    <a:pt x="184" y="100"/>
                  </a:cubicBezTo>
                  <a:cubicBezTo>
                    <a:pt x="185" y="100"/>
                    <a:pt x="186" y="100"/>
                    <a:pt x="186" y="100"/>
                  </a:cubicBezTo>
                  <a:cubicBezTo>
                    <a:pt x="186" y="99"/>
                    <a:pt x="186" y="99"/>
                    <a:pt x="186" y="99"/>
                  </a:cubicBezTo>
                  <a:cubicBezTo>
                    <a:pt x="186" y="96"/>
                    <a:pt x="188" y="94"/>
                    <a:pt x="190" y="94"/>
                  </a:cubicBezTo>
                  <a:cubicBezTo>
                    <a:pt x="191" y="94"/>
                    <a:pt x="191" y="94"/>
                    <a:pt x="191" y="94"/>
                  </a:cubicBezTo>
                  <a:cubicBezTo>
                    <a:pt x="189" y="95"/>
                    <a:pt x="188" y="97"/>
                    <a:pt x="188" y="99"/>
                  </a:cubicBezTo>
                  <a:cubicBezTo>
                    <a:pt x="188" y="101"/>
                    <a:pt x="190" y="104"/>
                    <a:pt x="193" y="104"/>
                  </a:cubicBezTo>
                  <a:cubicBezTo>
                    <a:pt x="193" y="104"/>
                    <a:pt x="194" y="104"/>
                    <a:pt x="194" y="104"/>
                  </a:cubicBezTo>
                  <a:cubicBezTo>
                    <a:pt x="194" y="103"/>
                    <a:pt x="194" y="103"/>
                    <a:pt x="194" y="103"/>
                  </a:cubicBezTo>
                  <a:cubicBezTo>
                    <a:pt x="194" y="101"/>
                    <a:pt x="195" y="99"/>
                    <a:pt x="197" y="99"/>
                  </a:cubicBezTo>
                  <a:cubicBezTo>
                    <a:pt x="199" y="99"/>
                    <a:pt x="201" y="101"/>
                    <a:pt x="201" y="103"/>
                  </a:cubicBezTo>
                  <a:cubicBezTo>
                    <a:pt x="201" y="107"/>
                    <a:pt x="196" y="107"/>
                    <a:pt x="193" y="106"/>
                  </a:cubicBezTo>
                  <a:cubicBezTo>
                    <a:pt x="183" y="103"/>
                    <a:pt x="174" y="102"/>
                    <a:pt x="165" y="103"/>
                  </a:cubicBezTo>
                  <a:cubicBezTo>
                    <a:pt x="154" y="105"/>
                    <a:pt x="135" y="113"/>
                    <a:pt x="116" y="112"/>
                  </a:cubicBezTo>
                  <a:cubicBezTo>
                    <a:pt x="111" y="112"/>
                    <a:pt x="107" y="111"/>
                    <a:pt x="102" y="110"/>
                  </a:cubicBezTo>
                  <a:cubicBezTo>
                    <a:pt x="102" y="110"/>
                    <a:pt x="103" y="111"/>
                    <a:pt x="103" y="111"/>
                  </a:cubicBezTo>
                  <a:cubicBezTo>
                    <a:pt x="105" y="114"/>
                    <a:pt x="106" y="117"/>
                    <a:pt x="104" y="121"/>
                  </a:cubicBezTo>
                  <a:cubicBezTo>
                    <a:pt x="104" y="117"/>
                    <a:pt x="100" y="113"/>
                    <a:pt x="97" y="111"/>
                  </a:cubicBezTo>
                  <a:cubicBezTo>
                    <a:pt x="96" y="110"/>
                    <a:pt x="96" y="109"/>
                    <a:pt x="96" y="108"/>
                  </a:cubicBezTo>
                  <a:cubicBezTo>
                    <a:pt x="97" y="103"/>
                    <a:pt x="97" y="103"/>
                    <a:pt x="97" y="103"/>
                  </a:cubicBezTo>
                  <a:cubicBezTo>
                    <a:pt x="97" y="104"/>
                    <a:pt x="97" y="104"/>
                    <a:pt x="97" y="104"/>
                  </a:cubicBezTo>
                  <a:cubicBezTo>
                    <a:pt x="97" y="105"/>
                    <a:pt x="97" y="105"/>
                    <a:pt x="97" y="105"/>
                  </a:cubicBezTo>
                  <a:cubicBezTo>
                    <a:pt x="99" y="107"/>
                    <a:pt x="99" y="107"/>
                    <a:pt x="99" y="107"/>
                  </a:cubicBezTo>
                  <a:cubicBezTo>
                    <a:pt x="100" y="102"/>
                    <a:pt x="99" y="97"/>
                    <a:pt x="96" y="93"/>
                  </a:cubicBezTo>
                  <a:cubicBezTo>
                    <a:pt x="97" y="89"/>
                    <a:pt x="97" y="85"/>
                    <a:pt x="96" y="82"/>
                  </a:cubicBezTo>
                  <a:cubicBezTo>
                    <a:pt x="96" y="85"/>
                    <a:pt x="95" y="86"/>
                    <a:pt x="93" y="86"/>
                  </a:cubicBezTo>
                  <a:cubicBezTo>
                    <a:pt x="91" y="88"/>
                    <a:pt x="91" y="91"/>
                    <a:pt x="92" y="92"/>
                  </a:cubicBezTo>
                  <a:cubicBezTo>
                    <a:pt x="90" y="91"/>
                    <a:pt x="87" y="87"/>
                    <a:pt x="89" y="85"/>
                  </a:cubicBezTo>
                  <a:cubicBezTo>
                    <a:pt x="90" y="83"/>
                    <a:pt x="95" y="84"/>
                    <a:pt x="96" y="80"/>
                  </a:cubicBezTo>
                  <a:cubicBezTo>
                    <a:pt x="93" y="79"/>
                    <a:pt x="90" y="80"/>
                    <a:pt x="89" y="80"/>
                  </a:cubicBezTo>
                  <a:cubicBezTo>
                    <a:pt x="87" y="78"/>
                    <a:pt x="84" y="77"/>
                    <a:pt x="81" y="77"/>
                  </a:cubicBezTo>
                  <a:cubicBezTo>
                    <a:pt x="79" y="75"/>
                    <a:pt x="76" y="74"/>
                    <a:pt x="72" y="74"/>
                  </a:cubicBezTo>
                  <a:cubicBezTo>
                    <a:pt x="68" y="74"/>
                    <a:pt x="65" y="75"/>
                    <a:pt x="63" y="77"/>
                  </a:cubicBezTo>
                  <a:cubicBezTo>
                    <a:pt x="60" y="77"/>
                    <a:pt x="57" y="78"/>
                    <a:pt x="56" y="80"/>
                  </a:cubicBezTo>
                  <a:cubicBezTo>
                    <a:pt x="55" y="80"/>
                    <a:pt x="52" y="79"/>
                    <a:pt x="48" y="80"/>
                  </a:cubicBezTo>
                  <a:cubicBezTo>
                    <a:pt x="49" y="84"/>
                    <a:pt x="54" y="83"/>
                    <a:pt x="56" y="85"/>
                  </a:cubicBezTo>
                  <a:cubicBezTo>
                    <a:pt x="57" y="87"/>
                    <a:pt x="54" y="91"/>
                    <a:pt x="52" y="92"/>
                  </a:cubicBezTo>
                  <a:cubicBezTo>
                    <a:pt x="54" y="91"/>
                    <a:pt x="53" y="88"/>
                    <a:pt x="51" y="86"/>
                  </a:cubicBezTo>
                  <a:cubicBezTo>
                    <a:pt x="50" y="86"/>
                    <a:pt x="48" y="85"/>
                    <a:pt x="48" y="82"/>
                  </a:cubicBezTo>
                  <a:cubicBezTo>
                    <a:pt x="47" y="85"/>
                    <a:pt x="47" y="89"/>
                    <a:pt x="48" y="93"/>
                  </a:cubicBezTo>
                  <a:cubicBezTo>
                    <a:pt x="45" y="97"/>
                    <a:pt x="44" y="102"/>
                    <a:pt x="45" y="107"/>
                  </a:cubicBezTo>
                  <a:cubicBezTo>
                    <a:pt x="47" y="105"/>
                    <a:pt x="47" y="105"/>
                    <a:pt x="47" y="105"/>
                  </a:cubicBezTo>
                  <a:cubicBezTo>
                    <a:pt x="47" y="105"/>
                    <a:pt x="47" y="105"/>
                    <a:pt x="47" y="104"/>
                  </a:cubicBezTo>
                  <a:cubicBezTo>
                    <a:pt x="48" y="104"/>
                    <a:pt x="48" y="104"/>
                    <a:pt x="47" y="103"/>
                  </a:cubicBezTo>
                  <a:cubicBezTo>
                    <a:pt x="48" y="108"/>
                    <a:pt x="48" y="108"/>
                    <a:pt x="48" y="108"/>
                  </a:cubicBezTo>
                  <a:cubicBezTo>
                    <a:pt x="49" y="109"/>
                    <a:pt x="48" y="110"/>
                    <a:pt x="47" y="111"/>
                  </a:cubicBezTo>
                  <a:cubicBezTo>
                    <a:pt x="44" y="113"/>
                    <a:pt x="40" y="117"/>
                    <a:pt x="40" y="121"/>
                  </a:cubicBezTo>
                  <a:cubicBezTo>
                    <a:pt x="39" y="117"/>
                    <a:pt x="39" y="114"/>
                    <a:pt x="41" y="111"/>
                  </a:cubicBezTo>
                  <a:cubicBezTo>
                    <a:pt x="35" y="108"/>
                    <a:pt x="31" y="103"/>
                    <a:pt x="30" y="102"/>
                  </a:cubicBezTo>
                  <a:cubicBezTo>
                    <a:pt x="28" y="100"/>
                    <a:pt x="29" y="98"/>
                    <a:pt x="30" y="95"/>
                  </a:cubicBezTo>
                  <a:cubicBezTo>
                    <a:pt x="33" y="91"/>
                    <a:pt x="34" y="86"/>
                    <a:pt x="30" y="83"/>
                  </a:cubicBezTo>
                  <a:cubicBezTo>
                    <a:pt x="30" y="83"/>
                    <a:pt x="30" y="83"/>
                    <a:pt x="30" y="82"/>
                  </a:cubicBezTo>
                  <a:cubicBezTo>
                    <a:pt x="30" y="80"/>
                    <a:pt x="28" y="77"/>
                    <a:pt x="25" y="77"/>
                  </a:cubicBezTo>
                  <a:cubicBezTo>
                    <a:pt x="26" y="77"/>
                    <a:pt x="26" y="78"/>
                    <a:pt x="26" y="79"/>
                  </a:cubicBezTo>
                  <a:cubicBezTo>
                    <a:pt x="26" y="80"/>
                    <a:pt x="26" y="82"/>
                    <a:pt x="25" y="82"/>
                  </a:cubicBezTo>
                  <a:cubicBezTo>
                    <a:pt x="26" y="83"/>
                    <a:pt x="26" y="84"/>
                    <a:pt x="26" y="85"/>
                  </a:cubicBezTo>
                  <a:cubicBezTo>
                    <a:pt x="26" y="86"/>
                    <a:pt x="26" y="87"/>
                    <a:pt x="25" y="88"/>
                  </a:cubicBezTo>
                  <a:cubicBezTo>
                    <a:pt x="25" y="88"/>
                    <a:pt x="25" y="87"/>
                    <a:pt x="25" y="87"/>
                  </a:cubicBezTo>
                  <a:cubicBezTo>
                    <a:pt x="25" y="84"/>
                    <a:pt x="23" y="81"/>
                    <a:pt x="20" y="81"/>
                  </a:cubicBezTo>
                  <a:cubicBezTo>
                    <a:pt x="20" y="78"/>
                    <a:pt x="18" y="77"/>
                    <a:pt x="16" y="77"/>
                  </a:cubicBezTo>
                  <a:cubicBezTo>
                    <a:pt x="15" y="77"/>
                    <a:pt x="13" y="77"/>
                    <a:pt x="13" y="78"/>
                  </a:cubicBezTo>
                  <a:cubicBezTo>
                    <a:pt x="14" y="78"/>
                    <a:pt x="16" y="80"/>
                    <a:pt x="16" y="82"/>
                  </a:cubicBezTo>
                  <a:cubicBezTo>
                    <a:pt x="15" y="82"/>
                    <a:pt x="14" y="83"/>
                    <a:pt x="14" y="84"/>
                  </a:cubicBezTo>
                  <a:cubicBezTo>
                    <a:pt x="14" y="84"/>
                    <a:pt x="14" y="84"/>
                    <a:pt x="14" y="84"/>
                  </a:cubicBezTo>
                  <a:cubicBezTo>
                    <a:pt x="17" y="84"/>
                    <a:pt x="20" y="87"/>
                    <a:pt x="20" y="90"/>
                  </a:cubicBezTo>
                  <a:cubicBezTo>
                    <a:pt x="20" y="90"/>
                    <a:pt x="20" y="90"/>
                    <a:pt x="19" y="91"/>
                  </a:cubicBezTo>
                  <a:cubicBezTo>
                    <a:pt x="19" y="89"/>
                    <a:pt x="19" y="88"/>
                    <a:pt x="18" y="87"/>
                  </a:cubicBezTo>
                  <a:cubicBezTo>
                    <a:pt x="16" y="86"/>
                    <a:pt x="14" y="85"/>
                    <a:pt x="11" y="86"/>
                  </a:cubicBezTo>
                  <a:cubicBezTo>
                    <a:pt x="10" y="85"/>
                    <a:pt x="9" y="84"/>
                    <a:pt x="8" y="84"/>
                  </a:cubicBezTo>
                  <a:cubicBezTo>
                    <a:pt x="6" y="84"/>
                    <a:pt x="5" y="85"/>
                    <a:pt x="4" y="87"/>
                  </a:cubicBezTo>
                  <a:cubicBezTo>
                    <a:pt x="5" y="87"/>
                    <a:pt x="7" y="87"/>
                    <a:pt x="8" y="89"/>
                  </a:cubicBezTo>
                  <a:cubicBezTo>
                    <a:pt x="5" y="92"/>
                    <a:pt x="5" y="96"/>
                    <a:pt x="8" y="98"/>
                  </a:cubicBezTo>
                  <a:cubicBezTo>
                    <a:pt x="9" y="100"/>
                    <a:pt x="12" y="100"/>
                    <a:pt x="14" y="100"/>
                  </a:cubicBezTo>
                  <a:cubicBezTo>
                    <a:pt x="14" y="100"/>
                    <a:pt x="14" y="100"/>
                    <a:pt x="15" y="100"/>
                  </a:cubicBezTo>
                  <a:cubicBezTo>
                    <a:pt x="15" y="100"/>
                    <a:pt x="16" y="100"/>
                    <a:pt x="16" y="101"/>
                  </a:cubicBezTo>
                  <a:cubicBezTo>
                    <a:pt x="16" y="102"/>
                    <a:pt x="15" y="103"/>
                    <a:pt x="15" y="103"/>
                  </a:cubicBezTo>
                  <a:cubicBezTo>
                    <a:pt x="14" y="103"/>
                    <a:pt x="14" y="102"/>
                    <a:pt x="14" y="102"/>
                  </a:cubicBezTo>
                  <a:cubicBezTo>
                    <a:pt x="13" y="102"/>
                    <a:pt x="12" y="101"/>
                    <a:pt x="12" y="101"/>
                  </a:cubicBezTo>
                  <a:cubicBezTo>
                    <a:pt x="10" y="101"/>
                    <a:pt x="8" y="103"/>
                    <a:pt x="8" y="105"/>
                  </a:cubicBezTo>
                  <a:cubicBezTo>
                    <a:pt x="8" y="105"/>
                    <a:pt x="8" y="105"/>
                    <a:pt x="8" y="105"/>
                  </a:cubicBezTo>
                  <a:cubicBezTo>
                    <a:pt x="8" y="105"/>
                    <a:pt x="8" y="105"/>
                    <a:pt x="7" y="105"/>
                  </a:cubicBezTo>
                  <a:cubicBezTo>
                    <a:pt x="7" y="105"/>
                    <a:pt x="6" y="105"/>
                    <a:pt x="5" y="104"/>
                  </a:cubicBezTo>
                  <a:cubicBezTo>
                    <a:pt x="5" y="105"/>
                    <a:pt x="5" y="105"/>
                    <a:pt x="5" y="105"/>
                  </a:cubicBezTo>
                  <a:cubicBezTo>
                    <a:pt x="5" y="108"/>
                    <a:pt x="7" y="110"/>
                    <a:pt x="9" y="110"/>
                  </a:cubicBezTo>
                  <a:cubicBezTo>
                    <a:pt x="10" y="112"/>
                    <a:pt x="12" y="114"/>
                    <a:pt x="15" y="114"/>
                  </a:cubicBezTo>
                  <a:cubicBezTo>
                    <a:pt x="17" y="114"/>
                    <a:pt x="18" y="113"/>
                    <a:pt x="19" y="113"/>
                  </a:cubicBezTo>
                  <a:cubicBezTo>
                    <a:pt x="20" y="112"/>
                    <a:pt x="20" y="112"/>
                    <a:pt x="21" y="112"/>
                  </a:cubicBezTo>
                  <a:cubicBezTo>
                    <a:pt x="22" y="112"/>
                    <a:pt x="24" y="113"/>
                    <a:pt x="24" y="115"/>
                  </a:cubicBezTo>
                  <a:cubicBezTo>
                    <a:pt x="24" y="117"/>
                    <a:pt x="23" y="118"/>
                    <a:pt x="22" y="118"/>
                  </a:cubicBezTo>
                  <a:cubicBezTo>
                    <a:pt x="19" y="118"/>
                    <a:pt x="19" y="118"/>
                    <a:pt x="19" y="118"/>
                  </a:cubicBezTo>
                  <a:cubicBezTo>
                    <a:pt x="19" y="119"/>
                    <a:pt x="18" y="119"/>
                    <a:pt x="18" y="118"/>
                  </a:cubicBezTo>
                  <a:cubicBezTo>
                    <a:pt x="18" y="118"/>
                    <a:pt x="17" y="118"/>
                    <a:pt x="17" y="118"/>
                  </a:cubicBezTo>
                  <a:cubicBezTo>
                    <a:pt x="22" y="123"/>
                    <a:pt x="22" y="123"/>
                    <a:pt x="22" y="123"/>
                  </a:cubicBezTo>
                  <a:cubicBezTo>
                    <a:pt x="23" y="123"/>
                    <a:pt x="23" y="123"/>
                    <a:pt x="23" y="123"/>
                  </a:cubicBezTo>
                  <a:cubicBezTo>
                    <a:pt x="24" y="124"/>
                    <a:pt x="24" y="124"/>
                    <a:pt x="24" y="124"/>
                  </a:cubicBezTo>
                  <a:cubicBezTo>
                    <a:pt x="29" y="123"/>
                    <a:pt x="29" y="123"/>
                    <a:pt x="29" y="123"/>
                  </a:cubicBezTo>
                  <a:cubicBezTo>
                    <a:pt x="29" y="122"/>
                    <a:pt x="30" y="122"/>
                    <a:pt x="30" y="123"/>
                  </a:cubicBezTo>
                  <a:cubicBezTo>
                    <a:pt x="30" y="123"/>
                    <a:pt x="31" y="123"/>
                    <a:pt x="31" y="123"/>
                  </a:cubicBezTo>
                  <a:cubicBezTo>
                    <a:pt x="34" y="127"/>
                    <a:pt x="34" y="127"/>
                    <a:pt x="34" y="127"/>
                  </a:cubicBezTo>
                  <a:cubicBezTo>
                    <a:pt x="34" y="126"/>
                    <a:pt x="34" y="126"/>
                    <a:pt x="34" y="126"/>
                  </a:cubicBezTo>
                  <a:cubicBezTo>
                    <a:pt x="33" y="126"/>
                    <a:pt x="33" y="126"/>
                    <a:pt x="32" y="126"/>
                  </a:cubicBezTo>
                  <a:cubicBezTo>
                    <a:pt x="28" y="127"/>
                    <a:pt x="28" y="127"/>
                    <a:pt x="28" y="127"/>
                  </a:cubicBezTo>
                  <a:cubicBezTo>
                    <a:pt x="28" y="127"/>
                    <a:pt x="27" y="127"/>
                    <a:pt x="27" y="127"/>
                  </a:cubicBezTo>
                  <a:cubicBezTo>
                    <a:pt x="27" y="127"/>
                    <a:pt x="26" y="127"/>
                    <a:pt x="26" y="126"/>
                  </a:cubicBezTo>
                  <a:cubicBezTo>
                    <a:pt x="31" y="131"/>
                    <a:pt x="31" y="131"/>
                    <a:pt x="31" y="131"/>
                  </a:cubicBezTo>
                  <a:cubicBezTo>
                    <a:pt x="31" y="131"/>
                    <a:pt x="31" y="131"/>
                    <a:pt x="32" y="131"/>
                  </a:cubicBezTo>
                  <a:cubicBezTo>
                    <a:pt x="32" y="132"/>
                    <a:pt x="33" y="132"/>
                    <a:pt x="33" y="132"/>
                  </a:cubicBezTo>
                  <a:cubicBezTo>
                    <a:pt x="37" y="131"/>
                    <a:pt x="37" y="131"/>
                    <a:pt x="37" y="131"/>
                  </a:cubicBezTo>
                  <a:cubicBezTo>
                    <a:pt x="38" y="130"/>
                    <a:pt x="38" y="131"/>
                    <a:pt x="38" y="131"/>
                  </a:cubicBezTo>
                  <a:cubicBezTo>
                    <a:pt x="39" y="131"/>
                    <a:pt x="39" y="131"/>
                    <a:pt x="39" y="131"/>
                  </a:cubicBezTo>
                  <a:cubicBezTo>
                    <a:pt x="43" y="135"/>
                    <a:pt x="43" y="135"/>
                    <a:pt x="43" y="135"/>
                  </a:cubicBezTo>
                  <a:cubicBezTo>
                    <a:pt x="43" y="134"/>
                    <a:pt x="42" y="134"/>
                    <a:pt x="42" y="134"/>
                  </a:cubicBezTo>
                  <a:cubicBezTo>
                    <a:pt x="42" y="134"/>
                    <a:pt x="41" y="134"/>
                    <a:pt x="41" y="134"/>
                  </a:cubicBezTo>
                  <a:cubicBezTo>
                    <a:pt x="37" y="135"/>
                    <a:pt x="37" y="135"/>
                    <a:pt x="37" y="135"/>
                  </a:cubicBezTo>
                  <a:cubicBezTo>
                    <a:pt x="36" y="135"/>
                    <a:pt x="36" y="135"/>
                    <a:pt x="35" y="135"/>
                  </a:cubicBezTo>
                  <a:cubicBezTo>
                    <a:pt x="35" y="135"/>
                    <a:pt x="35" y="135"/>
                    <a:pt x="35" y="134"/>
                  </a:cubicBezTo>
                  <a:cubicBezTo>
                    <a:pt x="39" y="139"/>
                    <a:pt x="39" y="139"/>
                    <a:pt x="39" y="139"/>
                  </a:cubicBezTo>
                  <a:cubicBezTo>
                    <a:pt x="40" y="139"/>
                    <a:pt x="40" y="139"/>
                    <a:pt x="40" y="140"/>
                  </a:cubicBezTo>
                  <a:cubicBezTo>
                    <a:pt x="41" y="140"/>
                    <a:pt x="41" y="140"/>
                    <a:pt x="41" y="140"/>
                  </a:cubicBezTo>
                  <a:cubicBezTo>
                    <a:pt x="47" y="138"/>
                    <a:pt x="47" y="138"/>
                    <a:pt x="47" y="138"/>
                  </a:cubicBezTo>
                  <a:cubicBezTo>
                    <a:pt x="42" y="141"/>
                    <a:pt x="36" y="145"/>
                    <a:pt x="30" y="148"/>
                  </a:cubicBezTo>
                  <a:cubicBezTo>
                    <a:pt x="27" y="150"/>
                    <a:pt x="23" y="151"/>
                    <a:pt x="19" y="149"/>
                  </a:cubicBezTo>
                  <a:cubicBezTo>
                    <a:pt x="17" y="148"/>
                    <a:pt x="14" y="148"/>
                    <a:pt x="13" y="148"/>
                  </a:cubicBezTo>
                  <a:cubicBezTo>
                    <a:pt x="11" y="149"/>
                    <a:pt x="9" y="150"/>
                    <a:pt x="8" y="152"/>
                  </a:cubicBezTo>
                  <a:cubicBezTo>
                    <a:pt x="9" y="151"/>
                    <a:pt x="10" y="151"/>
                    <a:pt x="11" y="151"/>
                  </a:cubicBezTo>
                  <a:cubicBezTo>
                    <a:pt x="12" y="151"/>
                    <a:pt x="14" y="152"/>
                    <a:pt x="15" y="153"/>
                  </a:cubicBezTo>
                  <a:cubicBezTo>
                    <a:pt x="13" y="152"/>
                    <a:pt x="11" y="152"/>
                    <a:pt x="9" y="153"/>
                  </a:cubicBezTo>
                  <a:cubicBezTo>
                    <a:pt x="4" y="155"/>
                    <a:pt x="2" y="159"/>
                    <a:pt x="3" y="162"/>
                  </a:cubicBezTo>
                  <a:cubicBezTo>
                    <a:pt x="1" y="163"/>
                    <a:pt x="0" y="164"/>
                    <a:pt x="0" y="166"/>
                  </a:cubicBezTo>
                  <a:cubicBezTo>
                    <a:pt x="0" y="167"/>
                    <a:pt x="1" y="168"/>
                    <a:pt x="1" y="169"/>
                  </a:cubicBezTo>
                  <a:cubicBezTo>
                    <a:pt x="2" y="167"/>
                    <a:pt x="3" y="166"/>
                    <a:pt x="5" y="166"/>
                  </a:cubicBezTo>
                  <a:cubicBezTo>
                    <a:pt x="6" y="166"/>
                    <a:pt x="7" y="167"/>
                    <a:pt x="8" y="167"/>
                  </a:cubicBezTo>
                  <a:cubicBezTo>
                    <a:pt x="9" y="166"/>
                    <a:pt x="9" y="166"/>
                    <a:pt x="9" y="166"/>
                  </a:cubicBezTo>
                  <a:cubicBezTo>
                    <a:pt x="9" y="165"/>
                    <a:pt x="9" y="165"/>
                    <a:pt x="9" y="164"/>
                  </a:cubicBezTo>
                  <a:cubicBezTo>
                    <a:pt x="9" y="161"/>
                    <a:pt x="13" y="157"/>
                    <a:pt x="16" y="157"/>
                  </a:cubicBezTo>
                  <a:cubicBezTo>
                    <a:pt x="17" y="157"/>
                    <a:pt x="17" y="157"/>
                    <a:pt x="17" y="158"/>
                  </a:cubicBezTo>
                  <a:cubicBezTo>
                    <a:pt x="14" y="158"/>
                    <a:pt x="12" y="161"/>
                    <a:pt x="12" y="164"/>
                  </a:cubicBezTo>
                  <a:cubicBezTo>
                    <a:pt x="12" y="165"/>
                    <a:pt x="12" y="165"/>
                    <a:pt x="12" y="166"/>
                  </a:cubicBezTo>
                  <a:cubicBezTo>
                    <a:pt x="10" y="166"/>
                    <a:pt x="9" y="168"/>
                    <a:pt x="9" y="170"/>
                  </a:cubicBezTo>
                  <a:cubicBezTo>
                    <a:pt x="9" y="171"/>
                    <a:pt x="10" y="172"/>
                    <a:pt x="10" y="173"/>
                  </a:cubicBezTo>
                  <a:cubicBezTo>
                    <a:pt x="12" y="170"/>
                    <a:pt x="14" y="169"/>
                    <a:pt x="17" y="168"/>
                  </a:cubicBezTo>
                  <a:cubicBezTo>
                    <a:pt x="18" y="169"/>
                    <a:pt x="19" y="169"/>
                    <a:pt x="20" y="169"/>
                  </a:cubicBezTo>
                  <a:cubicBezTo>
                    <a:pt x="21" y="169"/>
                    <a:pt x="21" y="169"/>
                    <a:pt x="22" y="169"/>
                  </a:cubicBezTo>
                  <a:cubicBezTo>
                    <a:pt x="21" y="168"/>
                    <a:pt x="21" y="167"/>
                    <a:pt x="21" y="166"/>
                  </a:cubicBezTo>
                  <a:cubicBezTo>
                    <a:pt x="21" y="162"/>
                    <a:pt x="23" y="160"/>
                    <a:pt x="26" y="160"/>
                  </a:cubicBezTo>
                  <a:cubicBezTo>
                    <a:pt x="27" y="160"/>
                    <a:pt x="27" y="160"/>
                    <a:pt x="27" y="160"/>
                  </a:cubicBezTo>
                  <a:cubicBezTo>
                    <a:pt x="24" y="161"/>
                    <a:pt x="23" y="164"/>
                    <a:pt x="23" y="166"/>
                  </a:cubicBezTo>
                  <a:cubicBezTo>
                    <a:pt x="24" y="168"/>
                    <a:pt x="25" y="169"/>
                    <a:pt x="27" y="169"/>
                  </a:cubicBezTo>
                  <a:cubicBezTo>
                    <a:pt x="27" y="170"/>
                    <a:pt x="27" y="172"/>
                    <a:pt x="26" y="173"/>
                  </a:cubicBezTo>
                  <a:cubicBezTo>
                    <a:pt x="29" y="172"/>
                    <a:pt x="31" y="171"/>
                    <a:pt x="32" y="169"/>
                  </a:cubicBezTo>
                  <a:cubicBezTo>
                    <a:pt x="35" y="168"/>
                    <a:pt x="37" y="165"/>
                    <a:pt x="36" y="163"/>
                  </a:cubicBezTo>
                  <a:cubicBezTo>
                    <a:pt x="36" y="162"/>
                    <a:pt x="35" y="161"/>
                    <a:pt x="35" y="161"/>
                  </a:cubicBezTo>
                  <a:cubicBezTo>
                    <a:pt x="35" y="160"/>
                    <a:pt x="35" y="160"/>
                    <a:pt x="35" y="160"/>
                  </a:cubicBezTo>
                  <a:cubicBezTo>
                    <a:pt x="35" y="159"/>
                    <a:pt x="36" y="157"/>
                    <a:pt x="38" y="157"/>
                  </a:cubicBezTo>
                  <a:cubicBezTo>
                    <a:pt x="39" y="157"/>
                    <a:pt x="41" y="159"/>
                    <a:pt x="41" y="160"/>
                  </a:cubicBezTo>
                  <a:cubicBezTo>
                    <a:pt x="41" y="161"/>
                    <a:pt x="40" y="162"/>
                    <a:pt x="40" y="162"/>
                  </a:cubicBezTo>
                  <a:cubicBezTo>
                    <a:pt x="46" y="162"/>
                    <a:pt x="46" y="162"/>
                    <a:pt x="46" y="162"/>
                  </a:cubicBezTo>
                  <a:cubicBezTo>
                    <a:pt x="46" y="162"/>
                    <a:pt x="47" y="162"/>
                    <a:pt x="47" y="162"/>
                  </a:cubicBezTo>
                  <a:cubicBezTo>
                    <a:pt x="47" y="162"/>
                    <a:pt x="48" y="162"/>
                    <a:pt x="48" y="161"/>
                  </a:cubicBezTo>
                  <a:cubicBezTo>
                    <a:pt x="52" y="155"/>
                    <a:pt x="52" y="155"/>
                    <a:pt x="52" y="155"/>
                  </a:cubicBezTo>
                  <a:cubicBezTo>
                    <a:pt x="52" y="155"/>
                    <a:pt x="52" y="155"/>
                    <a:pt x="52" y="155"/>
                  </a:cubicBezTo>
                  <a:cubicBezTo>
                    <a:pt x="52" y="155"/>
                    <a:pt x="53" y="155"/>
                    <a:pt x="53" y="155"/>
                  </a:cubicBezTo>
                  <a:cubicBezTo>
                    <a:pt x="58" y="155"/>
                    <a:pt x="58" y="155"/>
                    <a:pt x="58" y="155"/>
                  </a:cubicBezTo>
                  <a:cubicBezTo>
                    <a:pt x="57" y="155"/>
                    <a:pt x="57" y="155"/>
                    <a:pt x="57" y="155"/>
                  </a:cubicBezTo>
                  <a:cubicBezTo>
                    <a:pt x="57" y="155"/>
                    <a:pt x="57" y="155"/>
                    <a:pt x="56" y="155"/>
                  </a:cubicBezTo>
                  <a:cubicBezTo>
                    <a:pt x="53" y="161"/>
                    <a:pt x="53" y="161"/>
                    <a:pt x="53" y="161"/>
                  </a:cubicBezTo>
                  <a:cubicBezTo>
                    <a:pt x="52" y="162"/>
                    <a:pt x="52" y="162"/>
                    <a:pt x="52" y="162"/>
                  </a:cubicBezTo>
                  <a:cubicBezTo>
                    <a:pt x="51" y="162"/>
                    <a:pt x="51" y="162"/>
                    <a:pt x="51" y="162"/>
                  </a:cubicBezTo>
                  <a:cubicBezTo>
                    <a:pt x="58" y="162"/>
                    <a:pt x="58" y="162"/>
                    <a:pt x="58" y="162"/>
                  </a:cubicBezTo>
                  <a:cubicBezTo>
                    <a:pt x="58" y="162"/>
                    <a:pt x="59" y="162"/>
                    <a:pt x="59" y="162"/>
                  </a:cubicBezTo>
                  <a:cubicBezTo>
                    <a:pt x="59" y="162"/>
                    <a:pt x="60" y="162"/>
                    <a:pt x="60" y="161"/>
                  </a:cubicBezTo>
                  <a:cubicBezTo>
                    <a:pt x="64" y="155"/>
                    <a:pt x="64" y="155"/>
                    <a:pt x="64" y="155"/>
                  </a:cubicBezTo>
                  <a:cubicBezTo>
                    <a:pt x="61" y="153"/>
                    <a:pt x="60" y="150"/>
                    <a:pt x="60" y="146"/>
                  </a:cubicBezTo>
                  <a:cubicBezTo>
                    <a:pt x="60" y="144"/>
                    <a:pt x="61" y="141"/>
                    <a:pt x="62" y="139"/>
                  </a:cubicBezTo>
                  <a:cubicBezTo>
                    <a:pt x="62" y="138"/>
                    <a:pt x="62" y="138"/>
                    <a:pt x="62" y="138"/>
                  </a:cubicBezTo>
                  <a:cubicBezTo>
                    <a:pt x="62" y="138"/>
                    <a:pt x="62" y="138"/>
                    <a:pt x="61" y="137"/>
                  </a:cubicBezTo>
                  <a:cubicBezTo>
                    <a:pt x="61" y="137"/>
                    <a:pt x="61" y="137"/>
                    <a:pt x="61" y="136"/>
                  </a:cubicBezTo>
                  <a:cubicBezTo>
                    <a:pt x="65" y="140"/>
                    <a:pt x="65" y="140"/>
                    <a:pt x="65" y="140"/>
                  </a:cubicBezTo>
                  <a:cubicBezTo>
                    <a:pt x="65" y="140"/>
                    <a:pt x="65" y="141"/>
                    <a:pt x="65" y="141"/>
                  </a:cubicBezTo>
                  <a:cubicBezTo>
                    <a:pt x="65" y="141"/>
                    <a:pt x="65" y="142"/>
                    <a:pt x="65" y="142"/>
                  </a:cubicBezTo>
                  <a:cubicBezTo>
                    <a:pt x="65" y="143"/>
                    <a:pt x="65" y="143"/>
                    <a:pt x="65" y="143"/>
                  </a:cubicBezTo>
                  <a:cubicBezTo>
                    <a:pt x="65" y="145"/>
                    <a:pt x="63" y="148"/>
                    <a:pt x="67" y="151"/>
                  </a:cubicBezTo>
                  <a:cubicBezTo>
                    <a:pt x="67" y="151"/>
                    <a:pt x="67" y="151"/>
                    <a:pt x="68" y="152"/>
                  </a:cubicBezTo>
                  <a:cubicBezTo>
                    <a:pt x="70" y="153"/>
                    <a:pt x="70" y="153"/>
                    <a:pt x="70" y="153"/>
                  </a:cubicBezTo>
                  <a:cubicBezTo>
                    <a:pt x="70" y="144"/>
                    <a:pt x="70" y="144"/>
                    <a:pt x="70" y="144"/>
                  </a:cubicBezTo>
                  <a:cubicBezTo>
                    <a:pt x="74" y="144"/>
                    <a:pt x="74" y="144"/>
                    <a:pt x="74" y="144"/>
                  </a:cubicBezTo>
                  <a:cubicBezTo>
                    <a:pt x="74" y="154"/>
                    <a:pt x="74" y="154"/>
                    <a:pt x="74" y="154"/>
                  </a:cubicBezTo>
                  <a:cubicBezTo>
                    <a:pt x="74" y="155"/>
                    <a:pt x="74" y="155"/>
                    <a:pt x="74" y="155"/>
                  </a:cubicBezTo>
                  <a:cubicBezTo>
                    <a:pt x="74" y="156"/>
                    <a:pt x="75" y="156"/>
                    <a:pt x="75" y="156"/>
                  </a:cubicBezTo>
                  <a:cubicBezTo>
                    <a:pt x="78" y="158"/>
                    <a:pt x="78" y="158"/>
                    <a:pt x="78" y="158"/>
                  </a:cubicBezTo>
                  <a:cubicBezTo>
                    <a:pt x="79" y="159"/>
                    <a:pt x="79" y="159"/>
                    <a:pt x="79" y="159"/>
                  </a:cubicBezTo>
                  <a:cubicBezTo>
                    <a:pt x="80" y="159"/>
                    <a:pt x="80" y="159"/>
                    <a:pt x="81" y="159"/>
                  </a:cubicBezTo>
                  <a:cubicBezTo>
                    <a:pt x="87" y="156"/>
                    <a:pt x="87" y="156"/>
                    <a:pt x="87" y="156"/>
                  </a:cubicBezTo>
                  <a:cubicBezTo>
                    <a:pt x="87" y="156"/>
                    <a:pt x="86" y="156"/>
                    <a:pt x="86" y="156"/>
                  </a:cubicBezTo>
                  <a:cubicBezTo>
                    <a:pt x="85" y="156"/>
                    <a:pt x="85" y="156"/>
                    <a:pt x="85" y="156"/>
                  </a:cubicBezTo>
                  <a:cubicBezTo>
                    <a:pt x="77" y="151"/>
                    <a:pt x="77" y="151"/>
                    <a:pt x="77" y="151"/>
                  </a:cubicBezTo>
                  <a:cubicBezTo>
                    <a:pt x="81" y="148"/>
                    <a:pt x="79" y="145"/>
                    <a:pt x="79" y="143"/>
                  </a:cubicBezTo>
                  <a:cubicBezTo>
                    <a:pt x="79" y="142"/>
                    <a:pt x="79" y="142"/>
                    <a:pt x="79" y="142"/>
                  </a:cubicBezTo>
                  <a:cubicBezTo>
                    <a:pt x="79" y="142"/>
                    <a:pt x="79" y="141"/>
                    <a:pt x="79" y="141"/>
                  </a:cubicBezTo>
                  <a:cubicBezTo>
                    <a:pt x="79" y="141"/>
                    <a:pt x="79" y="140"/>
                    <a:pt x="80" y="140"/>
                  </a:cubicBezTo>
                  <a:cubicBezTo>
                    <a:pt x="83" y="136"/>
                    <a:pt x="83" y="136"/>
                    <a:pt x="83" y="136"/>
                  </a:cubicBezTo>
                  <a:cubicBezTo>
                    <a:pt x="83" y="137"/>
                    <a:pt x="83" y="137"/>
                    <a:pt x="83" y="137"/>
                  </a:cubicBezTo>
                  <a:cubicBezTo>
                    <a:pt x="83" y="138"/>
                    <a:pt x="83" y="138"/>
                    <a:pt x="83" y="138"/>
                  </a:cubicBezTo>
                  <a:cubicBezTo>
                    <a:pt x="83" y="139"/>
                    <a:pt x="83" y="139"/>
                    <a:pt x="83" y="139"/>
                  </a:cubicBezTo>
                  <a:cubicBezTo>
                    <a:pt x="83" y="142"/>
                    <a:pt x="86" y="146"/>
                    <a:pt x="83" y="149"/>
                  </a:cubicBezTo>
                  <a:cubicBezTo>
                    <a:pt x="90" y="153"/>
                    <a:pt x="90" y="153"/>
                    <a:pt x="90" y="153"/>
                  </a:cubicBezTo>
                  <a:cubicBezTo>
                    <a:pt x="90" y="154"/>
                    <a:pt x="91" y="154"/>
                    <a:pt x="91" y="154"/>
                  </a:cubicBezTo>
                  <a:cubicBezTo>
                    <a:pt x="92" y="154"/>
                    <a:pt x="92" y="154"/>
                    <a:pt x="92" y="153"/>
                  </a:cubicBezTo>
                  <a:cubicBezTo>
                    <a:pt x="99" y="151"/>
                    <a:pt x="99" y="151"/>
                    <a:pt x="99" y="151"/>
                  </a:cubicBezTo>
                  <a:cubicBezTo>
                    <a:pt x="99" y="151"/>
                    <a:pt x="98" y="151"/>
                    <a:pt x="98" y="151"/>
                  </a:cubicBezTo>
                  <a:cubicBezTo>
                    <a:pt x="98" y="151"/>
                    <a:pt x="97" y="151"/>
                    <a:pt x="97" y="150"/>
                  </a:cubicBezTo>
                  <a:cubicBezTo>
                    <a:pt x="90" y="146"/>
                    <a:pt x="90" y="146"/>
                    <a:pt x="90" y="146"/>
                  </a:cubicBezTo>
                  <a:cubicBezTo>
                    <a:pt x="91" y="143"/>
                    <a:pt x="90" y="137"/>
                    <a:pt x="88" y="134"/>
                  </a:cubicBezTo>
                  <a:cubicBezTo>
                    <a:pt x="88" y="134"/>
                    <a:pt x="88" y="134"/>
                    <a:pt x="88" y="134"/>
                  </a:cubicBezTo>
                  <a:cubicBezTo>
                    <a:pt x="88" y="134"/>
                    <a:pt x="88" y="133"/>
                    <a:pt x="88" y="133"/>
                  </a:cubicBezTo>
                  <a:cubicBezTo>
                    <a:pt x="88" y="133"/>
                    <a:pt x="88" y="132"/>
                    <a:pt x="88" y="132"/>
                  </a:cubicBezTo>
                  <a:cubicBezTo>
                    <a:pt x="91" y="127"/>
                    <a:pt x="91" y="127"/>
                    <a:pt x="91" y="127"/>
                  </a:cubicBezTo>
                  <a:cubicBezTo>
                    <a:pt x="90" y="128"/>
                    <a:pt x="90" y="128"/>
                    <a:pt x="90" y="128"/>
                  </a:cubicBezTo>
                  <a:cubicBezTo>
                    <a:pt x="90" y="129"/>
                    <a:pt x="90" y="129"/>
                    <a:pt x="91" y="130"/>
                  </a:cubicBezTo>
                  <a:cubicBezTo>
                    <a:pt x="91" y="131"/>
                    <a:pt x="91" y="131"/>
                    <a:pt x="91" y="131"/>
                  </a:cubicBezTo>
                  <a:cubicBezTo>
                    <a:pt x="92" y="132"/>
                    <a:pt x="92" y="133"/>
                    <a:pt x="93" y="134"/>
                  </a:cubicBezTo>
                  <a:cubicBezTo>
                    <a:pt x="97" y="130"/>
                    <a:pt x="98" y="127"/>
                    <a:pt x="95" y="124"/>
                  </a:cubicBezTo>
                  <a:cubicBezTo>
                    <a:pt x="94" y="123"/>
                    <a:pt x="94" y="123"/>
                    <a:pt x="94" y="123"/>
                  </a:cubicBezTo>
                  <a:cubicBezTo>
                    <a:pt x="94" y="122"/>
                    <a:pt x="94" y="122"/>
                    <a:pt x="94" y="122"/>
                  </a:cubicBezTo>
                  <a:cubicBezTo>
                    <a:pt x="94" y="121"/>
                    <a:pt x="94" y="121"/>
                    <a:pt x="94" y="121"/>
                  </a:cubicBezTo>
                  <a:cubicBezTo>
                    <a:pt x="95" y="116"/>
                    <a:pt x="95" y="116"/>
                    <a:pt x="95" y="116"/>
                  </a:cubicBezTo>
                  <a:cubicBezTo>
                    <a:pt x="95" y="116"/>
                    <a:pt x="95" y="116"/>
                    <a:pt x="95" y="117"/>
                  </a:cubicBezTo>
                  <a:cubicBezTo>
                    <a:pt x="95" y="117"/>
                    <a:pt x="95" y="117"/>
                    <a:pt x="96" y="118"/>
                  </a:cubicBezTo>
                  <a:cubicBezTo>
                    <a:pt x="98" y="121"/>
                    <a:pt x="98" y="121"/>
                    <a:pt x="98" y="121"/>
                  </a:cubicBezTo>
                  <a:cubicBezTo>
                    <a:pt x="103" y="126"/>
                    <a:pt x="100" y="133"/>
                    <a:pt x="94" y="139"/>
                  </a:cubicBezTo>
                  <a:cubicBezTo>
                    <a:pt x="95" y="140"/>
                    <a:pt x="95" y="142"/>
                    <a:pt x="95" y="143"/>
                  </a:cubicBezTo>
                  <a:cubicBezTo>
                    <a:pt x="102" y="148"/>
                    <a:pt x="102" y="148"/>
                    <a:pt x="102" y="148"/>
                  </a:cubicBezTo>
                  <a:cubicBezTo>
                    <a:pt x="103" y="148"/>
                    <a:pt x="103" y="148"/>
                    <a:pt x="103" y="148"/>
                  </a:cubicBezTo>
                  <a:cubicBezTo>
                    <a:pt x="104" y="148"/>
                    <a:pt x="104" y="148"/>
                    <a:pt x="105" y="148"/>
                  </a:cubicBezTo>
                  <a:cubicBezTo>
                    <a:pt x="110" y="146"/>
                    <a:pt x="110" y="146"/>
                    <a:pt x="110" y="146"/>
                  </a:cubicBezTo>
                  <a:cubicBezTo>
                    <a:pt x="110" y="146"/>
                    <a:pt x="110" y="146"/>
                    <a:pt x="109" y="146"/>
                  </a:cubicBezTo>
                  <a:cubicBezTo>
                    <a:pt x="108" y="146"/>
                    <a:pt x="107" y="145"/>
                    <a:pt x="107" y="143"/>
                  </a:cubicBezTo>
                  <a:cubicBezTo>
                    <a:pt x="107" y="142"/>
                    <a:pt x="107" y="141"/>
                    <a:pt x="108" y="141"/>
                  </a:cubicBezTo>
                  <a:cubicBezTo>
                    <a:pt x="130" y="134"/>
                    <a:pt x="150" y="117"/>
                    <a:pt x="163" y="117"/>
                  </a:cubicBezTo>
                  <a:cubicBezTo>
                    <a:pt x="169" y="117"/>
                    <a:pt x="175" y="121"/>
                    <a:pt x="175" y="126"/>
                  </a:cubicBezTo>
                  <a:cubicBezTo>
                    <a:pt x="175" y="127"/>
                    <a:pt x="174" y="127"/>
                    <a:pt x="174" y="128"/>
                  </a:cubicBezTo>
                  <a:cubicBezTo>
                    <a:pt x="171" y="136"/>
                    <a:pt x="175" y="143"/>
                    <a:pt x="186" y="146"/>
                  </a:cubicBezTo>
                  <a:cubicBezTo>
                    <a:pt x="188" y="147"/>
                    <a:pt x="189" y="148"/>
                    <a:pt x="189" y="150"/>
                  </a:cubicBezTo>
                  <a:cubicBezTo>
                    <a:pt x="189" y="151"/>
                    <a:pt x="189" y="151"/>
                    <a:pt x="189" y="151"/>
                  </a:cubicBezTo>
                  <a:cubicBezTo>
                    <a:pt x="189" y="151"/>
                    <a:pt x="190" y="151"/>
                    <a:pt x="190" y="151"/>
                  </a:cubicBezTo>
                  <a:cubicBezTo>
                    <a:pt x="193" y="151"/>
                    <a:pt x="195" y="150"/>
                    <a:pt x="197" y="148"/>
                  </a:cubicBezTo>
                  <a:cubicBezTo>
                    <a:pt x="199" y="148"/>
                    <a:pt x="201" y="147"/>
                    <a:pt x="203" y="147"/>
                  </a:cubicBezTo>
                  <a:cubicBezTo>
                    <a:pt x="203" y="148"/>
                    <a:pt x="203" y="148"/>
                    <a:pt x="203" y="149"/>
                  </a:cubicBezTo>
                  <a:cubicBezTo>
                    <a:pt x="204" y="151"/>
                    <a:pt x="203" y="153"/>
                    <a:pt x="202" y="154"/>
                  </a:cubicBezTo>
                  <a:cubicBezTo>
                    <a:pt x="199" y="154"/>
                    <a:pt x="196" y="153"/>
                    <a:pt x="194" y="154"/>
                  </a:cubicBezTo>
                  <a:cubicBezTo>
                    <a:pt x="189" y="154"/>
                    <a:pt x="186" y="157"/>
                    <a:pt x="186" y="162"/>
                  </a:cubicBezTo>
                  <a:cubicBezTo>
                    <a:pt x="186" y="162"/>
                    <a:pt x="186" y="162"/>
                    <a:pt x="186" y="163"/>
                  </a:cubicBezTo>
                  <a:cubicBezTo>
                    <a:pt x="185" y="163"/>
                    <a:pt x="184" y="165"/>
                    <a:pt x="184" y="167"/>
                  </a:cubicBezTo>
                  <a:cubicBezTo>
                    <a:pt x="184" y="168"/>
                    <a:pt x="184" y="168"/>
                    <a:pt x="184" y="169"/>
                  </a:cubicBezTo>
                  <a:cubicBezTo>
                    <a:pt x="186" y="168"/>
                    <a:pt x="187" y="166"/>
                    <a:pt x="189" y="166"/>
                  </a:cubicBezTo>
                  <a:cubicBezTo>
                    <a:pt x="190" y="162"/>
                    <a:pt x="193" y="159"/>
                    <a:pt x="197" y="159"/>
                  </a:cubicBezTo>
                  <a:cubicBezTo>
                    <a:pt x="197" y="159"/>
                    <a:pt x="198" y="159"/>
                    <a:pt x="198" y="159"/>
                  </a:cubicBezTo>
                  <a:cubicBezTo>
                    <a:pt x="194" y="159"/>
                    <a:pt x="191" y="163"/>
                    <a:pt x="191" y="167"/>
                  </a:cubicBezTo>
                  <a:cubicBezTo>
                    <a:pt x="191" y="167"/>
                    <a:pt x="191" y="167"/>
                    <a:pt x="191" y="168"/>
                  </a:cubicBezTo>
                  <a:cubicBezTo>
                    <a:pt x="191" y="168"/>
                    <a:pt x="191" y="169"/>
                    <a:pt x="191" y="170"/>
                  </a:cubicBezTo>
                  <a:cubicBezTo>
                    <a:pt x="191" y="171"/>
                    <a:pt x="191" y="172"/>
                    <a:pt x="192" y="173"/>
                  </a:cubicBezTo>
                  <a:cubicBezTo>
                    <a:pt x="193" y="171"/>
                    <a:pt x="194" y="169"/>
                    <a:pt x="197" y="169"/>
                  </a:cubicBezTo>
                  <a:cubicBezTo>
                    <a:pt x="198" y="168"/>
                    <a:pt x="200" y="168"/>
                    <a:pt x="201" y="168"/>
                  </a:cubicBezTo>
                  <a:cubicBezTo>
                    <a:pt x="201" y="168"/>
                    <a:pt x="201" y="167"/>
                    <a:pt x="201" y="166"/>
                  </a:cubicBezTo>
                  <a:cubicBezTo>
                    <a:pt x="201" y="163"/>
                    <a:pt x="204" y="160"/>
                    <a:pt x="207" y="160"/>
                  </a:cubicBezTo>
                  <a:cubicBezTo>
                    <a:pt x="208" y="160"/>
                    <a:pt x="208" y="160"/>
                    <a:pt x="208" y="160"/>
                  </a:cubicBezTo>
                  <a:cubicBezTo>
                    <a:pt x="206" y="160"/>
                    <a:pt x="204" y="162"/>
                    <a:pt x="204" y="165"/>
                  </a:cubicBezTo>
                  <a:cubicBezTo>
                    <a:pt x="204" y="167"/>
                    <a:pt x="205" y="168"/>
                    <a:pt x="206" y="169"/>
                  </a:cubicBezTo>
                  <a:cubicBezTo>
                    <a:pt x="206" y="169"/>
                    <a:pt x="206" y="169"/>
                    <a:pt x="206" y="169"/>
                  </a:cubicBezTo>
                  <a:cubicBezTo>
                    <a:pt x="206" y="171"/>
                    <a:pt x="207" y="172"/>
                    <a:pt x="208" y="173"/>
                  </a:cubicBezTo>
                  <a:cubicBezTo>
                    <a:pt x="208" y="170"/>
                    <a:pt x="210" y="169"/>
                    <a:pt x="212" y="169"/>
                  </a:cubicBezTo>
                  <a:cubicBezTo>
                    <a:pt x="215" y="169"/>
                    <a:pt x="216" y="168"/>
                    <a:pt x="218" y="168"/>
                  </a:cubicBezTo>
                  <a:cubicBezTo>
                    <a:pt x="220" y="167"/>
                    <a:pt x="221" y="165"/>
                    <a:pt x="221" y="163"/>
                  </a:cubicBezTo>
                  <a:cubicBezTo>
                    <a:pt x="221" y="161"/>
                    <a:pt x="220" y="160"/>
                    <a:pt x="219" y="159"/>
                  </a:cubicBezTo>
                  <a:cubicBezTo>
                    <a:pt x="220" y="156"/>
                    <a:pt x="220" y="152"/>
                    <a:pt x="219" y="148"/>
                  </a:cubicBezTo>
                  <a:cubicBezTo>
                    <a:pt x="219" y="148"/>
                    <a:pt x="219" y="148"/>
                    <a:pt x="219" y="148"/>
                  </a:cubicBezTo>
                  <a:cubicBezTo>
                    <a:pt x="221" y="148"/>
                    <a:pt x="222" y="149"/>
                    <a:pt x="223" y="150"/>
                  </a:cubicBezTo>
                  <a:moveTo>
                    <a:pt x="53" y="131"/>
                  </a:moveTo>
                  <a:cubicBezTo>
                    <a:pt x="54" y="130"/>
                    <a:pt x="54" y="130"/>
                    <a:pt x="54" y="130"/>
                  </a:cubicBezTo>
                  <a:cubicBezTo>
                    <a:pt x="54" y="129"/>
                    <a:pt x="54" y="129"/>
                    <a:pt x="54" y="128"/>
                  </a:cubicBezTo>
                  <a:cubicBezTo>
                    <a:pt x="54" y="128"/>
                    <a:pt x="54" y="128"/>
                    <a:pt x="54" y="127"/>
                  </a:cubicBezTo>
                  <a:cubicBezTo>
                    <a:pt x="56" y="132"/>
                    <a:pt x="56" y="132"/>
                    <a:pt x="56" y="132"/>
                  </a:cubicBezTo>
                  <a:cubicBezTo>
                    <a:pt x="56" y="132"/>
                    <a:pt x="56" y="133"/>
                    <a:pt x="56" y="133"/>
                  </a:cubicBezTo>
                  <a:cubicBezTo>
                    <a:pt x="56" y="133"/>
                    <a:pt x="56" y="134"/>
                    <a:pt x="56" y="134"/>
                  </a:cubicBezTo>
                  <a:cubicBezTo>
                    <a:pt x="56" y="134"/>
                    <a:pt x="56" y="134"/>
                    <a:pt x="56" y="134"/>
                  </a:cubicBezTo>
                  <a:cubicBezTo>
                    <a:pt x="54" y="137"/>
                    <a:pt x="53" y="143"/>
                    <a:pt x="55" y="146"/>
                  </a:cubicBezTo>
                  <a:cubicBezTo>
                    <a:pt x="51" y="145"/>
                    <a:pt x="50" y="142"/>
                    <a:pt x="50" y="139"/>
                  </a:cubicBezTo>
                  <a:cubicBezTo>
                    <a:pt x="43" y="132"/>
                    <a:pt x="41" y="126"/>
                    <a:pt x="46" y="120"/>
                  </a:cubicBezTo>
                  <a:cubicBezTo>
                    <a:pt x="49" y="117"/>
                    <a:pt x="49" y="117"/>
                    <a:pt x="49" y="117"/>
                  </a:cubicBezTo>
                  <a:cubicBezTo>
                    <a:pt x="49" y="117"/>
                    <a:pt x="49" y="116"/>
                    <a:pt x="49" y="116"/>
                  </a:cubicBezTo>
                  <a:cubicBezTo>
                    <a:pt x="49" y="116"/>
                    <a:pt x="49" y="115"/>
                    <a:pt x="49" y="115"/>
                  </a:cubicBezTo>
                  <a:cubicBezTo>
                    <a:pt x="51" y="120"/>
                    <a:pt x="51" y="120"/>
                    <a:pt x="51" y="120"/>
                  </a:cubicBezTo>
                  <a:cubicBezTo>
                    <a:pt x="51" y="120"/>
                    <a:pt x="51" y="121"/>
                    <a:pt x="51" y="121"/>
                  </a:cubicBezTo>
                  <a:cubicBezTo>
                    <a:pt x="51" y="121"/>
                    <a:pt x="50" y="122"/>
                    <a:pt x="50" y="122"/>
                  </a:cubicBezTo>
                  <a:cubicBezTo>
                    <a:pt x="49" y="123"/>
                    <a:pt x="49" y="123"/>
                    <a:pt x="49" y="123"/>
                  </a:cubicBezTo>
                  <a:cubicBezTo>
                    <a:pt x="47" y="126"/>
                    <a:pt x="48" y="130"/>
                    <a:pt x="52" y="134"/>
                  </a:cubicBezTo>
                  <a:cubicBezTo>
                    <a:pt x="52" y="133"/>
                    <a:pt x="52" y="132"/>
                    <a:pt x="53" y="131"/>
                  </a:cubicBezTo>
                  <a:moveTo>
                    <a:pt x="62" y="96"/>
                  </a:moveTo>
                  <a:cubicBezTo>
                    <a:pt x="60" y="96"/>
                    <a:pt x="60" y="96"/>
                    <a:pt x="60" y="96"/>
                  </a:cubicBezTo>
                  <a:cubicBezTo>
                    <a:pt x="59" y="96"/>
                    <a:pt x="57" y="93"/>
                    <a:pt x="57" y="91"/>
                  </a:cubicBezTo>
                  <a:cubicBezTo>
                    <a:pt x="58" y="92"/>
                    <a:pt x="59" y="93"/>
                    <a:pt x="60" y="93"/>
                  </a:cubicBezTo>
                  <a:cubicBezTo>
                    <a:pt x="68" y="93"/>
                    <a:pt x="68" y="93"/>
                    <a:pt x="68" y="93"/>
                  </a:cubicBezTo>
                  <a:cubicBezTo>
                    <a:pt x="69" y="93"/>
                    <a:pt x="69" y="93"/>
                    <a:pt x="70" y="94"/>
                  </a:cubicBezTo>
                  <a:cubicBezTo>
                    <a:pt x="70" y="95"/>
                    <a:pt x="70" y="96"/>
                    <a:pt x="70" y="97"/>
                  </a:cubicBezTo>
                  <a:cubicBezTo>
                    <a:pt x="69" y="96"/>
                    <a:pt x="69" y="96"/>
                    <a:pt x="68" y="96"/>
                  </a:cubicBezTo>
                  <a:cubicBezTo>
                    <a:pt x="66" y="96"/>
                    <a:pt x="66" y="96"/>
                    <a:pt x="66" y="96"/>
                  </a:cubicBezTo>
                  <a:cubicBezTo>
                    <a:pt x="67" y="96"/>
                    <a:pt x="67" y="97"/>
                    <a:pt x="67" y="97"/>
                  </a:cubicBezTo>
                  <a:cubicBezTo>
                    <a:pt x="67" y="99"/>
                    <a:pt x="66" y="100"/>
                    <a:pt x="64" y="100"/>
                  </a:cubicBezTo>
                  <a:cubicBezTo>
                    <a:pt x="63" y="100"/>
                    <a:pt x="61" y="99"/>
                    <a:pt x="61" y="97"/>
                  </a:cubicBezTo>
                  <a:cubicBezTo>
                    <a:pt x="61" y="97"/>
                    <a:pt x="62" y="96"/>
                    <a:pt x="62" y="96"/>
                  </a:cubicBezTo>
                  <a:moveTo>
                    <a:pt x="64" y="82"/>
                  </a:moveTo>
                  <a:cubicBezTo>
                    <a:pt x="67" y="86"/>
                    <a:pt x="67" y="86"/>
                    <a:pt x="67" y="86"/>
                  </a:cubicBezTo>
                  <a:cubicBezTo>
                    <a:pt x="68" y="87"/>
                    <a:pt x="68" y="87"/>
                    <a:pt x="69" y="88"/>
                  </a:cubicBezTo>
                  <a:cubicBezTo>
                    <a:pt x="66" y="88"/>
                    <a:pt x="66" y="88"/>
                    <a:pt x="66" y="88"/>
                  </a:cubicBezTo>
                  <a:cubicBezTo>
                    <a:pt x="65" y="88"/>
                    <a:pt x="64" y="87"/>
                    <a:pt x="63" y="86"/>
                  </a:cubicBezTo>
                  <a:cubicBezTo>
                    <a:pt x="60" y="82"/>
                    <a:pt x="60" y="82"/>
                    <a:pt x="60" y="82"/>
                  </a:cubicBezTo>
                  <a:cubicBezTo>
                    <a:pt x="60" y="82"/>
                    <a:pt x="59" y="81"/>
                    <a:pt x="59" y="81"/>
                  </a:cubicBezTo>
                  <a:cubicBezTo>
                    <a:pt x="62" y="81"/>
                    <a:pt x="62" y="81"/>
                    <a:pt x="62" y="81"/>
                  </a:cubicBezTo>
                  <a:cubicBezTo>
                    <a:pt x="62" y="81"/>
                    <a:pt x="63" y="81"/>
                    <a:pt x="64" y="82"/>
                  </a:cubicBezTo>
                  <a:moveTo>
                    <a:pt x="73" y="81"/>
                  </a:moveTo>
                  <a:cubicBezTo>
                    <a:pt x="76" y="86"/>
                    <a:pt x="76" y="86"/>
                    <a:pt x="76" y="86"/>
                  </a:cubicBezTo>
                  <a:cubicBezTo>
                    <a:pt x="77" y="87"/>
                    <a:pt x="78" y="88"/>
                    <a:pt x="78" y="88"/>
                  </a:cubicBezTo>
                  <a:cubicBezTo>
                    <a:pt x="75" y="88"/>
                    <a:pt x="75" y="88"/>
                    <a:pt x="75" y="88"/>
                  </a:cubicBezTo>
                  <a:cubicBezTo>
                    <a:pt x="74" y="88"/>
                    <a:pt x="73" y="88"/>
                    <a:pt x="72" y="87"/>
                  </a:cubicBezTo>
                  <a:cubicBezTo>
                    <a:pt x="69" y="82"/>
                    <a:pt x="69" y="82"/>
                    <a:pt x="69" y="82"/>
                  </a:cubicBezTo>
                  <a:cubicBezTo>
                    <a:pt x="68" y="80"/>
                    <a:pt x="68" y="80"/>
                    <a:pt x="66" y="79"/>
                  </a:cubicBezTo>
                  <a:cubicBezTo>
                    <a:pt x="69" y="79"/>
                    <a:pt x="69" y="79"/>
                    <a:pt x="69" y="79"/>
                  </a:cubicBezTo>
                  <a:cubicBezTo>
                    <a:pt x="71" y="79"/>
                    <a:pt x="72" y="80"/>
                    <a:pt x="73" y="81"/>
                  </a:cubicBezTo>
                  <a:moveTo>
                    <a:pt x="86" y="88"/>
                  </a:moveTo>
                  <a:cubicBezTo>
                    <a:pt x="84" y="88"/>
                    <a:pt x="84" y="88"/>
                    <a:pt x="84" y="88"/>
                  </a:cubicBezTo>
                  <a:cubicBezTo>
                    <a:pt x="82" y="88"/>
                    <a:pt x="81" y="87"/>
                    <a:pt x="81" y="86"/>
                  </a:cubicBezTo>
                  <a:cubicBezTo>
                    <a:pt x="78" y="82"/>
                    <a:pt x="78" y="82"/>
                    <a:pt x="78" y="82"/>
                  </a:cubicBezTo>
                  <a:cubicBezTo>
                    <a:pt x="77" y="82"/>
                    <a:pt x="77" y="81"/>
                    <a:pt x="76" y="81"/>
                  </a:cubicBezTo>
                  <a:cubicBezTo>
                    <a:pt x="79" y="81"/>
                    <a:pt x="79" y="81"/>
                    <a:pt x="79" y="81"/>
                  </a:cubicBezTo>
                  <a:cubicBezTo>
                    <a:pt x="80" y="81"/>
                    <a:pt x="81" y="81"/>
                    <a:pt x="81" y="82"/>
                  </a:cubicBezTo>
                  <a:cubicBezTo>
                    <a:pt x="84" y="86"/>
                    <a:pt x="84" y="86"/>
                    <a:pt x="84" y="86"/>
                  </a:cubicBezTo>
                  <a:cubicBezTo>
                    <a:pt x="85" y="87"/>
                    <a:pt x="85" y="87"/>
                    <a:pt x="86" y="88"/>
                  </a:cubicBezTo>
                  <a:moveTo>
                    <a:pt x="87" y="91"/>
                  </a:moveTo>
                  <a:cubicBezTo>
                    <a:pt x="87" y="93"/>
                    <a:pt x="86" y="96"/>
                    <a:pt x="84" y="96"/>
                  </a:cubicBezTo>
                  <a:cubicBezTo>
                    <a:pt x="82" y="96"/>
                    <a:pt x="82" y="96"/>
                    <a:pt x="82" y="96"/>
                  </a:cubicBezTo>
                  <a:cubicBezTo>
                    <a:pt x="83" y="96"/>
                    <a:pt x="83" y="97"/>
                    <a:pt x="83" y="97"/>
                  </a:cubicBezTo>
                  <a:cubicBezTo>
                    <a:pt x="83" y="99"/>
                    <a:pt x="82" y="100"/>
                    <a:pt x="80" y="100"/>
                  </a:cubicBezTo>
                  <a:cubicBezTo>
                    <a:pt x="78" y="100"/>
                    <a:pt x="77" y="99"/>
                    <a:pt x="77" y="97"/>
                  </a:cubicBezTo>
                  <a:cubicBezTo>
                    <a:pt x="77" y="97"/>
                    <a:pt x="77" y="96"/>
                    <a:pt x="78" y="96"/>
                  </a:cubicBezTo>
                  <a:cubicBezTo>
                    <a:pt x="76" y="96"/>
                    <a:pt x="76" y="96"/>
                    <a:pt x="76" y="96"/>
                  </a:cubicBezTo>
                  <a:cubicBezTo>
                    <a:pt x="76" y="96"/>
                    <a:pt x="75" y="96"/>
                    <a:pt x="75" y="97"/>
                  </a:cubicBezTo>
                  <a:cubicBezTo>
                    <a:pt x="75" y="96"/>
                    <a:pt x="74" y="95"/>
                    <a:pt x="75" y="94"/>
                  </a:cubicBezTo>
                  <a:cubicBezTo>
                    <a:pt x="75" y="93"/>
                    <a:pt x="76" y="93"/>
                    <a:pt x="76" y="93"/>
                  </a:cubicBezTo>
                  <a:cubicBezTo>
                    <a:pt x="84" y="93"/>
                    <a:pt x="84" y="93"/>
                    <a:pt x="84" y="93"/>
                  </a:cubicBezTo>
                  <a:cubicBezTo>
                    <a:pt x="85" y="93"/>
                    <a:pt x="86" y="92"/>
                    <a:pt x="87" y="91"/>
                  </a:cubicBezTo>
                  <a:moveTo>
                    <a:pt x="85" y="107"/>
                  </a:moveTo>
                  <a:cubicBezTo>
                    <a:pt x="84" y="107"/>
                    <a:pt x="84" y="108"/>
                    <a:pt x="84" y="108"/>
                  </a:cubicBezTo>
                  <a:cubicBezTo>
                    <a:pt x="84" y="111"/>
                    <a:pt x="83" y="112"/>
                    <a:pt x="81" y="113"/>
                  </a:cubicBezTo>
                  <a:cubicBezTo>
                    <a:pt x="81" y="116"/>
                    <a:pt x="80" y="118"/>
                    <a:pt x="79" y="121"/>
                  </a:cubicBezTo>
                  <a:cubicBezTo>
                    <a:pt x="82" y="126"/>
                    <a:pt x="80" y="129"/>
                    <a:pt x="78" y="130"/>
                  </a:cubicBezTo>
                  <a:cubicBezTo>
                    <a:pt x="76" y="130"/>
                    <a:pt x="74" y="129"/>
                    <a:pt x="72" y="129"/>
                  </a:cubicBezTo>
                  <a:cubicBezTo>
                    <a:pt x="70" y="129"/>
                    <a:pt x="68" y="130"/>
                    <a:pt x="66" y="130"/>
                  </a:cubicBezTo>
                  <a:cubicBezTo>
                    <a:pt x="64" y="129"/>
                    <a:pt x="63" y="126"/>
                    <a:pt x="65" y="121"/>
                  </a:cubicBezTo>
                  <a:cubicBezTo>
                    <a:pt x="64" y="118"/>
                    <a:pt x="64" y="116"/>
                    <a:pt x="64" y="113"/>
                  </a:cubicBezTo>
                  <a:cubicBezTo>
                    <a:pt x="62" y="112"/>
                    <a:pt x="60" y="111"/>
                    <a:pt x="60" y="108"/>
                  </a:cubicBezTo>
                  <a:cubicBezTo>
                    <a:pt x="60" y="108"/>
                    <a:pt x="60" y="107"/>
                    <a:pt x="59" y="107"/>
                  </a:cubicBezTo>
                  <a:cubicBezTo>
                    <a:pt x="52" y="105"/>
                    <a:pt x="51" y="96"/>
                    <a:pt x="55" y="93"/>
                  </a:cubicBezTo>
                  <a:cubicBezTo>
                    <a:pt x="55" y="97"/>
                    <a:pt x="54" y="103"/>
                    <a:pt x="63" y="104"/>
                  </a:cubicBezTo>
                  <a:cubicBezTo>
                    <a:pt x="63" y="109"/>
                    <a:pt x="65" y="110"/>
                    <a:pt x="67" y="110"/>
                  </a:cubicBezTo>
                  <a:cubicBezTo>
                    <a:pt x="69" y="110"/>
                    <a:pt x="70" y="110"/>
                    <a:pt x="70" y="110"/>
                  </a:cubicBezTo>
                  <a:cubicBezTo>
                    <a:pt x="72" y="109"/>
                    <a:pt x="71" y="107"/>
                    <a:pt x="70" y="107"/>
                  </a:cubicBezTo>
                  <a:cubicBezTo>
                    <a:pt x="69" y="106"/>
                    <a:pt x="69" y="105"/>
                    <a:pt x="69" y="103"/>
                  </a:cubicBezTo>
                  <a:cubicBezTo>
                    <a:pt x="69" y="103"/>
                    <a:pt x="69" y="103"/>
                    <a:pt x="69" y="103"/>
                  </a:cubicBezTo>
                  <a:cubicBezTo>
                    <a:pt x="72" y="103"/>
                    <a:pt x="72" y="103"/>
                    <a:pt x="72" y="103"/>
                  </a:cubicBezTo>
                  <a:cubicBezTo>
                    <a:pt x="75" y="103"/>
                    <a:pt x="75" y="103"/>
                    <a:pt x="75" y="103"/>
                  </a:cubicBezTo>
                  <a:cubicBezTo>
                    <a:pt x="75" y="103"/>
                    <a:pt x="75" y="103"/>
                    <a:pt x="75" y="103"/>
                  </a:cubicBezTo>
                  <a:cubicBezTo>
                    <a:pt x="76" y="105"/>
                    <a:pt x="75" y="106"/>
                    <a:pt x="74" y="107"/>
                  </a:cubicBezTo>
                  <a:cubicBezTo>
                    <a:pt x="74" y="107"/>
                    <a:pt x="73" y="109"/>
                    <a:pt x="74" y="110"/>
                  </a:cubicBezTo>
                  <a:cubicBezTo>
                    <a:pt x="75" y="110"/>
                    <a:pt x="76" y="110"/>
                    <a:pt x="77" y="110"/>
                  </a:cubicBezTo>
                  <a:cubicBezTo>
                    <a:pt x="80" y="110"/>
                    <a:pt x="82" y="109"/>
                    <a:pt x="81" y="104"/>
                  </a:cubicBezTo>
                  <a:cubicBezTo>
                    <a:pt x="90" y="103"/>
                    <a:pt x="90" y="97"/>
                    <a:pt x="89" y="93"/>
                  </a:cubicBezTo>
                  <a:cubicBezTo>
                    <a:pt x="93" y="96"/>
                    <a:pt x="92" y="105"/>
                    <a:pt x="85" y="107"/>
                  </a:cubicBezTo>
                  <a:moveTo>
                    <a:pt x="77" y="125"/>
                  </a:moveTo>
                  <a:cubicBezTo>
                    <a:pt x="78" y="123"/>
                    <a:pt x="75" y="122"/>
                    <a:pt x="72" y="122"/>
                  </a:cubicBezTo>
                  <a:cubicBezTo>
                    <a:pt x="69" y="122"/>
                    <a:pt x="67" y="123"/>
                    <a:pt x="67" y="125"/>
                  </a:cubicBezTo>
                  <a:cubicBezTo>
                    <a:pt x="67" y="128"/>
                    <a:pt x="70" y="127"/>
                    <a:pt x="72" y="127"/>
                  </a:cubicBezTo>
                  <a:cubicBezTo>
                    <a:pt x="74" y="127"/>
                    <a:pt x="77" y="128"/>
                    <a:pt x="77" y="125"/>
                  </a:cubicBezTo>
                  <a:moveTo>
                    <a:pt x="76" y="119"/>
                  </a:moveTo>
                  <a:cubicBezTo>
                    <a:pt x="77" y="117"/>
                    <a:pt x="77" y="115"/>
                    <a:pt x="77" y="113"/>
                  </a:cubicBezTo>
                  <a:cubicBezTo>
                    <a:pt x="75" y="115"/>
                    <a:pt x="75" y="115"/>
                    <a:pt x="75" y="115"/>
                  </a:cubicBezTo>
                  <a:cubicBezTo>
                    <a:pt x="75" y="114"/>
                    <a:pt x="74" y="114"/>
                    <a:pt x="74" y="113"/>
                  </a:cubicBezTo>
                  <a:cubicBezTo>
                    <a:pt x="74" y="113"/>
                    <a:pt x="74" y="113"/>
                    <a:pt x="73" y="113"/>
                  </a:cubicBezTo>
                  <a:cubicBezTo>
                    <a:pt x="73" y="113"/>
                    <a:pt x="73" y="113"/>
                    <a:pt x="73" y="113"/>
                  </a:cubicBezTo>
                  <a:cubicBezTo>
                    <a:pt x="73" y="113"/>
                    <a:pt x="72" y="113"/>
                    <a:pt x="72" y="113"/>
                  </a:cubicBezTo>
                  <a:cubicBezTo>
                    <a:pt x="72" y="113"/>
                    <a:pt x="72" y="113"/>
                    <a:pt x="71" y="113"/>
                  </a:cubicBezTo>
                  <a:cubicBezTo>
                    <a:pt x="71" y="113"/>
                    <a:pt x="71" y="113"/>
                    <a:pt x="71" y="113"/>
                  </a:cubicBezTo>
                  <a:cubicBezTo>
                    <a:pt x="71" y="113"/>
                    <a:pt x="70" y="113"/>
                    <a:pt x="70" y="113"/>
                  </a:cubicBezTo>
                  <a:cubicBezTo>
                    <a:pt x="70" y="114"/>
                    <a:pt x="70" y="114"/>
                    <a:pt x="69" y="115"/>
                  </a:cubicBezTo>
                  <a:cubicBezTo>
                    <a:pt x="67" y="113"/>
                    <a:pt x="67" y="113"/>
                    <a:pt x="67" y="113"/>
                  </a:cubicBezTo>
                  <a:cubicBezTo>
                    <a:pt x="67" y="115"/>
                    <a:pt x="67" y="117"/>
                    <a:pt x="68" y="119"/>
                  </a:cubicBezTo>
                  <a:cubicBezTo>
                    <a:pt x="69" y="119"/>
                    <a:pt x="71" y="119"/>
                    <a:pt x="72" y="119"/>
                  </a:cubicBezTo>
                  <a:cubicBezTo>
                    <a:pt x="74" y="119"/>
                    <a:pt x="75" y="119"/>
                    <a:pt x="76" y="119"/>
                  </a:cubicBezTo>
                  <a:moveTo>
                    <a:pt x="164" y="98"/>
                  </a:moveTo>
                  <a:cubicBezTo>
                    <a:pt x="168" y="94"/>
                    <a:pt x="173" y="91"/>
                    <a:pt x="178" y="89"/>
                  </a:cubicBezTo>
                  <a:cubicBezTo>
                    <a:pt x="177" y="88"/>
                    <a:pt x="177" y="88"/>
                    <a:pt x="177" y="87"/>
                  </a:cubicBezTo>
                  <a:cubicBezTo>
                    <a:pt x="177" y="87"/>
                    <a:pt x="177" y="87"/>
                    <a:pt x="177" y="87"/>
                  </a:cubicBezTo>
                  <a:cubicBezTo>
                    <a:pt x="157" y="90"/>
                    <a:pt x="138" y="101"/>
                    <a:pt x="122" y="101"/>
                  </a:cubicBezTo>
                  <a:cubicBezTo>
                    <a:pt x="117" y="101"/>
                    <a:pt x="113" y="99"/>
                    <a:pt x="113" y="96"/>
                  </a:cubicBezTo>
                  <a:cubicBezTo>
                    <a:pt x="113" y="95"/>
                    <a:pt x="113" y="95"/>
                    <a:pt x="113" y="94"/>
                  </a:cubicBezTo>
                  <a:cubicBezTo>
                    <a:pt x="113" y="93"/>
                    <a:pt x="114" y="92"/>
                    <a:pt x="115" y="92"/>
                  </a:cubicBezTo>
                  <a:cubicBezTo>
                    <a:pt x="117" y="92"/>
                    <a:pt x="118" y="93"/>
                    <a:pt x="118" y="95"/>
                  </a:cubicBezTo>
                  <a:cubicBezTo>
                    <a:pt x="118" y="95"/>
                    <a:pt x="118" y="96"/>
                    <a:pt x="117" y="96"/>
                  </a:cubicBezTo>
                  <a:cubicBezTo>
                    <a:pt x="118" y="96"/>
                    <a:pt x="118" y="97"/>
                    <a:pt x="119" y="97"/>
                  </a:cubicBezTo>
                  <a:cubicBezTo>
                    <a:pt x="120" y="97"/>
                    <a:pt x="121" y="96"/>
                    <a:pt x="122" y="96"/>
                  </a:cubicBezTo>
                  <a:cubicBezTo>
                    <a:pt x="124" y="96"/>
                    <a:pt x="125" y="94"/>
                    <a:pt x="125" y="92"/>
                  </a:cubicBezTo>
                  <a:cubicBezTo>
                    <a:pt x="125" y="90"/>
                    <a:pt x="123" y="88"/>
                    <a:pt x="121" y="88"/>
                  </a:cubicBezTo>
                  <a:cubicBezTo>
                    <a:pt x="121" y="88"/>
                    <a:pt x="121" y="88"/>
                    <a:pt x="121" y="88"/>
                  </a:cubicBezTo>
                  <a:cubicBezTo>
                    <a:pt x="121" y="88"/>
                    <a:pt x="122" y="87"/>
                    <a:pt x="123" y="87"/>
                  </a:cubicBezTo>
                  <a:cubicBezTo>
                    <a:pt x="125" y="87"/>
                    <a:pt x="128" y="90"/>
                    <a:pt x="128" y="92"/>
                  </a:cubicBezTo>
                  <a:cubicBezTo>
                    <a:pt x="128" y="92"/>
                    <a:pt x="128" y="93"/>
                    <a:pt x="128" y="93"/>
                  </a:cubicBezTo>
                  <a:cubicBezTo>
                    <a:pt x="135" y="93"/>
                    <a:pt x="143" y="86"/>
                    <a:pt x="145" y="83"/>
                  </a:cubicBezTo>
                  <a:cubicBezTo>
                    <a:pt x="143" y="84"/>
                    <a:pt x="140" y="84"/>
                    <a:pt x="138" y="84"/>
                  </a:cubicBezTo>
                  <a:cubicBezTo>
                    <a:pt x="135" y="84"/>
                    <a:pt x="132" y="84"/>
                    <a:pt x="129" y="83"/>
                  </a:cubicBezTo>
                  <a:cubicBezTo>
                    <a:pt x="126" y="82"/>
                    <a:pt x="122" y="82"/>
                    <a:pt x="119" y="82"/>
                  </a:cubicBezTo>
                  <a:cubicBezTo>
                    <a:pt x="110" y="82"/>
                    <a:pt x="103" y="87"/>
                    <a:pt x="103" y="95"/>
                  </a:cubicBezTo>
                  <a:cubicBezTo>
                    <a:pt x="103" y="101"/>
                    <a:pt x="108" y="106"/>
                    <a:pt x="115" y="107"/>
                  </a:cubicBezTo>
                  <a:cubicBezTo>
                    <a:pt x="130" y="110"/>
                    <a:pt x="149" y="101"/>
                    <a:pt x="164" y="98"/>
                  </a:cubicBezTo>
                  <a:moveTo>
                    <a:pt x="98" y="364"/>
                  </a:moveTo>
                  <a:cubicBezTo>
                    <a:pt x="98" y="365"/>
                    <a:pt x="98" y="365"/>
                    <a:pt x="99" y="366"/>
                  </a:cubicBezTo>
                  <a:cubicBezTo>
                    <a:pt x="100" y="364"/>
                    <a:pt x="102" y="363"/>
                    <a:pt x="104" y="363"/>
                  </a:cubicBezTo>
                  <a:cubicBezTo>
                    <a:pt x="105" y="359"/>
                    <a:pt x="109" y="357"/>
                    <a:pt x="112" y="357"/>
                  </a:cubicBezTo>
                  <a:cubicBezTo>
                    <a:pt x="113" y="357"/>
                    <a:pt x="113" y="357"/>
                    <a:pt x="113" y="357"/>
                  </a:cubicBezTo>
                  <a:cubicBezTo>
                    <a:pt x="110" y="358"/>
                    <a:pt x="108" y="360"/>
                    <a:pt x="106" y="363"/>
                  </a:cubicBezTo>
                  <a:cubicBezTo>
                    <a:pt x="105" y="364"/>
                    <a:pt x="103" y="365"/>
                    <a:pt x="103" y="368"/>
                  </a:cubicBezTo>
                  <a:cubicBezTo>
                    <a:pt x="103" y="369"/>
                    <a:pt x="103" y="369"/>
                    <a:pt x="104" y="370"/>
                  </a:cubicBezTo>
                  <a:cubicBezTo>
                    <a:pt x="106" y="368"/>
                    <a:pt x="108" y="367"/>
                    <a:pt x="110" y="366"/>
                  </a:cubicBezTo>
                  <a:cubicBezTo>
                    <a:pt x="111" y="363"/>
                    <a:pt x="114" y="360"/>
                    <a:pt x="118" y="360"/>
                  </a:cubicBezTo>
                  <a:cubicBezTo>
                    <a:pt x="114" y="361"/>
                    <a:pt x="112" y="364"/>
                    <a:pt x="112" y="368"/>
                  </a:cubicBezTo>
                  <a:cubicBezTo>
                    <a:pt x="112" y="369"/>
                    <a:pt x="112" y="370"/>
                    <a:pt x="113" y="371"/>
                  </a:cubicBezTo>
                  <a:cubicBezTo>
                    <a:pt x="114" y="369"/>
                    <a:pt x="115" y="368"/>
                    <a:pt x="118" y="368"/>
                  </a:cubicBezTo>
                  <a:cubicBezTo>
                    <a:pt x="118" y="368"/>
                    <a:pt x="119" y="368"/>
                    <a:pt x="119" y="368"/>
                  </a:cubicBezTo>
                  <a:cubicBezTo>
                    <a:pt x="120" y="368"/>
                    <a:pt x="121" y="369"/>
                    <a:pt x="121" y="369"/>
                  </a:cubicBezTo>
                  <a:cubicBezTo>
                    <a:pt x="125" y="369"/>
                    <a:pt x="128" y="366"/>
                    <a:pt x="128" y="362"/>
                  </a:cubicBezTo>
                  <a:cubicBezTo>
                    <a:pt x="128" y="361"/>
                    <a:pt x="128" y="361"/>
                    <a:pt x="127" y="360"/>
                  </a:cubicBezTo>
                  <a:cubicBezTo>
                    <a:pt x="129" y="361"/>
                    <a:pt x="130" y="362"/>
                    <a:pt x="130" y="364"/>
                  </a:cubicBezTo>
                  <a:cubicBezTo>
                    <a:pt x="130" y="365"/>
                    <a:pt x="130" y="366"/>
                    <a:pt x="130" y="366"/>
                  </a:cubicBezTo>
                  <a:cubicBezTo>
                    <a:pt x="130" y="366"/>
                    <a:pt x="131" y="366"/>
                    <a:pt x="131" y="366"/>
                  </a:cubicBezTo>
                  <a:cubicBezTo>
                    <a:pt x="135" y="366"/>
                    <a:pt x="139" y="363"/>
                    <a:pt x="139" y="359"/>
                  </a:cubicBezTo>
                  <a:cubicBezTo>
                    <a:pt x="141" y="358"/>
                    <a:pt x="143" y="357"/>
                    <a:pt x="145" y="355"/>
                  </a:cubicBezTo>
                  <a:cubicBezTo>
                    <a:pt x="146" y="360"/>
                    <a:pt x="146" y="360"/>
                    <a:pt x="146" y="360"/>
                  </a:cubicBezTo>
                  <a:cubicBezTo>
                    <a:pt x="146" y="360"/>
                    <a:pt x="146" y="361"/>
                    <a:pt x="146" y="361"/>
                  </a:cubicBezTo>
                  <a:cubicBezTo>
                    <a:pt x="146" y="362"/>
                    <a:pt x="146" y="362"/>
                    <a:pt x="145" y="362"/>
                  </a:cubicBezTo>
                  <a:cubicBezTo>
                    <a:pt x="150" y="357"/>
                    <a:pt x="150" y="357"/>
                    <a:pt x="150" y="357"/>
                  </a:cubicBezTo>
                  <a:cubicBezTo>
                    <a:pt x="150" y="357"/>
                    <a:pt x="150" y="357"/>
                    <a:pt x="150" y="356"/>
                  </a:cubicBezTo>
                  <a:cubicBezTo>
                    <a:pt x="151" y="356"/>
                    <a:pt x="151" y="356"/>
                    <a:pt x="151" y="355"/>
                  </a:cubicBezTo>
                  <a:cubicBezTo>
                    <a:pt x="149" y="349"/>
                    <a:pt x="149" y="349"/>
                    <a:pt x="149" y="349"/>
                  </a:cubicBezTo>
                  <a:cubicBezTo>
                    <a:pt x="149" y="348"/>
                    <a:pt x="149" y="348"/>
                    <a:pt x="149" y="348"/>
                  </a:cubicBezTo>
                  <a:cubicBezTo>
                    <a:pt x="149" y="347"/>
                    <a:pt x="149" y="347"/>
                    <a:pt x="150" y="347"/>
                  </a:cubicBezTo>
                  <a:cubicBezTo>
                    <a:pt x="153" y="343"/>
                    <a:pt x="153" y="343"/>
                    <a:pt x="153" y="343"/>
                  </a:cubicBezTo>
                  <a:cubicBezTo>
                    <a:pt x="153" y="343"/>
                    <a:pt x="153" y="344"/>
                    <a:pt x="153" y="344"/>
                  </a:cubicBezTo>
                  <a:cubicBezTo>
                    <a:pt x="153" y="344"/>
                    <a:pt x="153" y="345"/>
                    <a:pt x="153" y="345"/>
                  </a:cubicBezTo>
                  <a:cubicBezTo>
                    <a:pt x="154" y="352"/>
                    <a:pt x="154" y="352"/>
                    <a:pt x="154" y="352"/>
                  </a:cubicBezTo>
                  <a:cubicBezTo>
                    <a:pt x="154" y="352"/>
                    <a:pt x="154" y="352"/>
                    <a:pt x="154" y="353"/>
                  </a:cubicBezTo>
                  <a:cubicBezTo>
                    <a:pt x="154" y="353"/>
                    <a:pt x="154" y="353"/>
                    <a:pt x="154" y="354"/>
                  </a:cubicBezTo>
                  <a:cubicBezTo>
                    <a:pt x="158" y="349"/>
                    <a:pt x="158" y="349"/>
                    <a:pt x="158" y="349"/>
                  </a:cubicBezTo>
                  <a:cubicBezTo>
                    <a:pt x="158" y="349"/>
                    <a:pt x="158" y="349"/>
                    <a:pt x="158" y="348"/>
                  </a:cubicBezTo>
                  <a:cubicBezTo>
                    <a:pt x="158" y="348"/>
                    <a:pt x="158" y="348"/>
                    <a:pt x="158" y="347"/>
                  </a:cubicBezTo>
                  <a:cubicBezTo>
                    <a:pt x="157" y="341"/>
                    <a:pt x="157" y="341"/>
                    <a:pt x="157" y="341"/>
                  </a:cubicBezTo>
                  <a:cubicBezTo>
                    <a:pt x="157" y="340"/>
                    <a:pt x="157" y="340"/>
                    <a:pt x="157" y="340"/>
                  </a:cubicBezTo>
                  <a:cubicBezTo>
                    <a:pt x="157" y="339"/>
                    <a:pt x="157" y="339"/>
                    <a:pt x="158" y="339"/>
                  </a:cubicBezTo>
                  <a:cubicBezTo>
                    <a:pt x="161" y="335"/>
                    <a:pt x="161" y="335"/>
                    <a:pt x="161" y="335"/>
                  </a:cubicBezTo>
                  <a:cubicBezTo>
                    <a:pt x="161" y="335"/>
                    <a:pt x="161" y="336"/>
                    <a:pt x="161" y="336"/>
                  </a:cubicBezTo>
                  <a:cubicBezTo>
                    <a:pt x="161" y="336"/>
                    <a:pt x="160" y="337"/>
                    <a:pt x="161" y="337"/>
                  </a:cubicBezTo>
                  <a:cubicBezTo>
                    <a:pt x="162" y="344"/>
                    <a:pt x="162" y="344"/>
                    <a:pt x="162" y="344"/>
                  </a:cubicBezTo>
                  <a:cubicBezTo>
                    <a:pt x="162" y="344"/>
                    <a:pt x="162" y="344"/>
                    <a:pt x="162" y="345"/>
                  </a:cubicBezTo>
                  <a:cubicBezTo>
                    <a:pt x="162" y="345"/>
                    <a:pt x="162" y="345"/>
                    <a:pt x="161" y="346"/>
                  </a:cubicBezTo>
                  <a:cubicBezTo>
                    <a:pt x="165" y="341"/>
                    <a:pt x="165" y="341"/>
                    <a:pt x="165" y="341"/>
                  </a:cubicBezTo>
                  <a:cubicBezTo>
                    <a:pt x="166" y="341"/>
                    <a:pt x="166" y="341"/>
                    <a:pt x="166" y="340"/>
                  </a:cubicBezTo>
                  <a:cubicBezTo>
                    <a:pt x="166" y="340"/>
                    <a:pt x="166" y="340"/>
                    <a:pt x="166" y="339"/>
                  </a:cubicBezTo>
                  <a:cubicBezTo>
                    <a:pt x="165" y="336"/>
                    <a:pt x="165" y="336"/>
                    <a:pt x="165" y="336"/>
                  </a:cubicBezTo>
                  <a:cubicBezTo>
                    <a:pt x="165" y="332"/>
                    <a:pt x="168" y="328"/>
                    <a:pt x="171" y="328"/>
                  </a:cubicBezTo>
                  <a:cubicBezTo>
                    <a:pt x="172" y="327"/>
                    <a:pt x="172" y="326"/>
                    <a:pt x="172" y="326"/>
                  </a:cubicBezTo>
                  <a:cubicBezTo>
                    <a:pt x="172" y="322"/>
                    <a:pt x="168" y="319"/>
                    <a:pt x="162" y="319"/>
                  </a:cubicBezTo>
                  <a:cubicBezTo>
                    <a:pt x="159" y="319"/>
                    <a:pt x="157" y="320"/>
                    <a:pt x="155" y="321"/>
                  </a:cubicBezTo>
                  <a:cubicBezTo>
                    <a:pt x="156" y="323"/>
                    <a:pt x="156" y="325"/>
                    <a:pt x="149" y="326"/>
                  </a:cubicBezTo>
                  <a:cubicBezTo>
                    <a:pt x="144" y="327"/>
                    <a:pt x="139" y="328"/>
                    <a:pt x="135" y="331"/>
                  </a:cubicBezTo>
                  <a:cubicBezTo>
                    <a:pt x="129" y="336"/>
                    <a:pt x="130" y="342"/>
                    <a:pt x="126" y="345"/>
                  </a:cubicBezTo>
                  <a:cubicBezTo>
                    <a:pt x="128" y="345"/>
                    <a:pt x="130" y="345"/>
                    <a:pt x="132" y="345"/>
                  </a:cubicBezTo>
                  <a:cubicBezTo>
                    <a:pt x="133" y="345"/>
                    <a:pt x="134" y="344"/>
                    <a:pt x="135" y="344"/>
                  </a:cubicBezTo>
                  <a:cubicBezTo>
                    <a:pt x="134" y="345"/>
                    <a:pt x="133" y="346"/>
                    <a:pt x="131" y="347"/>
                  </a:cubicBezTo>
                  <a:cubicBezTo>
                    <a:pt x="131" y="349"/>
                    <a:pt x="129" y="351"/>
                    <a:pt x="126" y="352"/>
                  </a:cubicBezTo>
                  <a:cubicBezTo>
                    <a:pt x="124" y="353"/>
                    <a:pt x="122" y="353"/>
                    <a:pt x="121" y="352"/>
                  </a:cubicBezTo>
                  <a:cubicBezTo>
                    <a:pt x="114" y="351"/>
                    <a:pt x="114" y="351"/>
                    <a:pt x="114" y="351"/>
                  </a:cubicBezTo>
                  <a:cubicBezTo>
                    <a:pt x="113" y="350"/>
                    <a:pt x="113" y="350"/>
                    <a:pt x="112" y="350"/>
                  </a:cubicBezTo>
                  <a:cubicBezTo>
                    <a:pt x="107" y="350"/>
                    <a:pt x="103" y="354"/>
                    <a:pt x="102" y="359"/>
                  </a:cubicBezTo>
                  <a:cubicBezTo>
                    <a:pt x="100" y="359"/>
                    <a:pt x="98" y="361"/>
                    <a:pt x="98" y="364"/>
                  </a:cubicBezTo>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15" name="Freeform 6">
              <a:extLst>
                <a:ext uri="{FF2B5EF4-FFF2-40B4-BE49-F238E27FC236}">
                  <a16:creationId xmlns:a16="http://schemas.microsoft.com/office/drawing/2014/main" id="{F74243F4-0D62-4870-9585-BBD0DC047DBA}"/>
                </a:ext>
              </a:extLst>
            </p:cNvPr>
            <p:cNvSpPr>
              <a:spLocks noEditPoints="1"/>
            </p:cNvSpPr>
            <p:nvPr userDrawn="1"/>
          </p:nvSpPr>
          <p:spPr bwMode="auto">
            <a:xfrm>
              <a:off x="3144" y="587"/>
              <a:ext cx="2366" cy="368"/>
            </a:xfrm>
            <a:custGeom>
              <a:avLst/>
              <a:gdLst>
                <a:gd name="T0" fmla="*/ 996 w 996"/>
                <a:gd name="T1" fmla="*/ 64 h 154"/>
                <a:gd name="T2" fmla="*/ 945 w 996"/>
                <a:gd name="T3" fmla="*/ 23 h 154"/>
                <a:gd name="T4" fmla="*/ 895 w 996"/>
                <a:gd name="T5" fmla="*/ 53 h 154"/>
                <a:gd name="T6" fmla="*/ 880 w 996"/>
                <a:gd name="T7" fmla="*/ 45 h 154"/>
                <a:gd name="T8" fmla="*/ 879 w 996"/>
                <a:gd name="T9" fmla="*/ 23 h 154"/>
                <a:gd name="T10" fmla="*/ 842 w 996"/>
                <a:gd name="T11" fmla="*/ 23 h 154"/>
                <a:gd name="T12" fmla="*/ 791 w 996"/>
                <a:gd name="T13" fmla="*/ 29 h 154"/>
                <a:gd name="T14" fmla="*/ 786 w 996"/>
                <a:gd name="T15" fmla="*/ 38 h 154"/>
                <a:gd name="T16" fmla="*/ 798 w 996"/>
                <a:gd name="T17" fmla="*/ 65 h 154"/>
                <a:gd name="T18" fmla="*/ 787 w 996"/>
                <a:gd name="T19" fmla="*/ 147 h 154"/>
                <a:gd name="T20" fmla="*/ 763 w 996"/>
                <a:gd name="T21" fmla="*/ 16 h 154"/>
                <a:gd name="T22" fmla="*/ 732 w 996"/>
                <a:gd name="T23" fmla="*/ 122 h 154"/>
                <a:gd name="T24" fmla="*/ 735 w 996"/>
                <a:gd name="T25" fmla="*/ 46 h 154"/>
                <a:gd name="T26" fmla="*/ 743 w 996"/>
                <a:gd name="T27" fmla="*/ 31 h 154"/>
                <a:gd name="T28" fmla="*/ 751 w 996"/>
                <a:gd name="T29" fmla="*/ 58 h 154"/>
                <a:gd name="T30" fmla="*/ 686 w 996"/>
                <a:gd name="T31" fmla="*/ 132 h 154"/>
                <a:gd name="T32" fmla="*/ 686 w 996"/>
                <a:gd name="T33" fmla="*/ 36 h 154"/>
                <a:gd name="T34" fmla="*/ 665 w 996"/>
                <a:gd name="T35" fmla="*/ 49 h 154"/>
                <a:gd name="T36" fmla="*/ 649 w 996"/>
                <a:gd name="T37" fmla="*/ 38 h 154"/>
                <a:gd name="T38" fmla="*/ 655 w 996"/>
                <a:gd name="T39" fmla="*/ 14 h 154"/>
                <a:gd name="T40" fmla="*/ 587 w 996"/>
                <a:gd name="T41" fmla="*/ 153 h 154"/>
                <a:gd name="T42" fmla="*/ 595 w 996"/>
                <a:gd name="T43" fmla="*/ 36 h 154"/>
                <a:gd name="T44" fmla="*/ 541 w 996"/>
                <a:gd name="T45" fmla="*/ 134 h 154"/>
                <a:gd name="T46" fmla="*/ 549 w 996"/>
                <a:gd name="T47" fmla="*/ 134 h 154"/>
                <a:gd name="T48" fmla="*/ 548 w 996"/>
                <a:gd name="T49" fmla="*/ 24 h 154"/>
                <a:gd name="T50" fmla="*/ 550 w 996"/>
                <a:gd name="T51" fmla="*/ 52 h 154"/>
                <a:gd name="T52" fmla="*/ 555 w 996"/>
                <a:gd name="T53" fmla="*/ 42 h 154"/>
                <a:gd name="T54" fmla="*/ 489 w 996"/>
                <a:gd name="T55" fmla="*/ 48 h 154"/>
                <a:gd name="T56" fmla="*/ 485 w 996"/>
                <a:gd name="T57" fmla="*/ 106 h 154"/>
                <a:gd name="T58" fmla="*/ 459 w 996"/>
                <a:gd name="T59" fmla="*/ 54 h 154"/>
                <a:gd name="T60" fmla="*/ 436 w 996"/>
                <a:gd name="T61" fmla="*/ 127 h 154"/>
                <a:gd name="T62" fmla="*/ 448 w 996"/>
                <a:gd name="T63" fmla="*/ 154 h 154"/>
                <a:gd name="T64" fmla="*/ 464 w 996"/>
                <a:gd name="T65" fmla="*/ 120 h 154"/>
                <a:gd name="T66" fmla="*/ 414 w 996"/>
                <a:gd name="T67" fmla="*/ 153 h 154"/>
                <a:gd name="T68" fmla="*/ 398 w 996"/>
                <a:gd name="T69" fmla="*/ 64 h 154"/>
                <a:gd name="T70" fmla="*/ 369 w 996"/>
                <a:gd name="T71" fmla="*/ 53 h 154"/>
                <a:gd name="T72" fmla="*/ 311 w 996"/>
                <a:gd name="T73" fmla="*/ 106 h 154"/>
                <a:gd name="T74" fmla="*/ 344 w 996"/>
                <a:gd name="T75" fmla="*/ 153 h 154"/>
                <a:gd name="T76" fmla="*/ 304 w 996"/>
                <a:gd name="T77" fmla="*/ 50 h 154"/>
                <a:gd name="T78" fmla="*/ 270 w 996"/>
                <a:gd name="T79" fmla="*/ 53 h 154"/>
                <a:gd name="T80" fmla="*/ 265 w 996"/>
                <a:gd name="T81" fmla="*/ 153 h 154"/>
                <a:gd name="T82" fmla="*/ 289 w 996"/>
                <a:gd name="T83" fmla="*/ 146 h 154"/>
                <a:gd name="T84" fmla="*/ 280 w 996"/>
                <a:gd name="T85" fmla="*/ 120 h 154"/>
                <a:gd name="T86" fmla="*/ 217 w 996"/>
                <a:gd name="T87" fmla="*/ 16 h 154"/>
                <a:gd name="T88" fmla="*/ 185 w 996"/>
                <a:gd name="T89" fmla="*/ 112 h 154"/>
                <a:gd name="T90" fmla="*/ 190 w 996"/>
                <a:gd name="T91" fmla="*/ 60 h 154"/>
                <a:gd name="T92" fmla="*/ 159 w 996"/>
                <a:gd name="T93" fmla="*/ 48 h 154"/>
                <a:gd name="T94" fmla="*/ 137 w 996"/>
                <a:gd name="T95" fmla="*/ 120 h 154"/>
                <a:gd name="T96" fmla="*/ 128 w 996"/>
                <a:gd name="T97" fmla="*/ 16 h 154"/>
                <a:gd name="T98" fmla="*/ 82 w 996"/>
                <a:gd name="T99" fmla="*/ 35 h 154"/>
                <a:gd name="T100" fmla="*/ 64 w 996"/>
                <a:gd name="T101" fmla="*/ 58 h 154"/>
                <a:gd name="T102" fmla="*/ 71 w 996"/>
                <a:gd name="T103" fmla="*/ 0 h 154"/>
                <a:gd name="T104" fmla="*/ 69 w 996"/>
                <a:gd name="T105" fmla="*/ 10 h 154"/>
                <a:gd name="T106" fmla="*/ 52 w 996"/>
                <a:gd name="T107" fmla="*/ 136 h 154"/>
                <a:gd name="T108" fmla="*/ 9 w 996"/>
                <a:gd name="T109" fmla="*/ 64 h 154"/>
                <a:gd name="T110" fmla="*/ 29 w 996"/>
                <a:gd name="T111" fmla="*/ 23 h 154"/>
                <a:gd name="T112" fmla="*/ 15 w 996"/>
                <a:gd name="T113" fmla="*/ 148 h 154"/>
                <a:gd name="T114" fmla="*/ 211 w 996"/>
                <a:gd name="T115" fmla="*/ 134 h 154"/>
                <a:gd name="T116" fmla="*/ 229 w 996"/>
                <a:gd name="T117" fmla="*/ 111 h 154"/>
                <a:gd name="T118" fmla="*/ 361 w 996"/>
                <a:gd name="T119" fmla="*/ 153 h 154"/>
                <a:gd name="T120" fmla="*/ 366 w 996"/>
                <a:gd name="T121" fmla="*/ 136 h 154"/>
                <a:gd name="T122" fmla="*/ 501 w 996"/>
                <a:gd name="T123" fmla="*/ 110 h 154"/>
                <a:gd name="T124" fmla="*/ 505 w 996"/>
                <a:gd name="T125" fmla="*/ 1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154">
                  <a:moveTo>
                    <a:pt x="975" y="58"/>
                  </a:moveTo>
                  <a:cubicBezTo>
                    <a:pt x="975" y="42"/>
                    <a:pt x="975" y="42"/>
                    <a:pt x="975" y="42"/>
                  </a:cubicBezTo>
                  <a:cubicBezTo>
                    <a:pt x="993" y="42"/>
                    <a:pt x="993" y="42"/>
                    <a:pt x="993" y="42"/>
                  </a:cubicBezTo>
                  <a:cubicBezTo>
                    <a:pt x="993" y="36"/>
                    <a:pt x="993" y="36"/>
                    <a:pt x="993" y="36"/>
                  </a:cubicBezTo>
                  <a:cubicBezTo>
                    <a:pt x="975" y="36"/>
                    <a:pt x="975" y="36"/>
                    <a:pt x="975" y="36"/>
                  </a:cubicBezTo>
                  <a:cubicBezTo>
                    <a:pt x="975" y="23"/>
                    <a:pt x="975" y="23"/>
                    <a:pt x="975" y="23"/>
                  </a:cubicBezTo>
                  <a:cubicBezTo>
                    <a:pt x="996" y="23"/>
                    <a:pt x="996" y="23"/>
                    <a:pt x="996" y="23"/>
                  </a:cubicBezTo>
                  <a:cubicBezTo>
                    <a:pt x="996" y="16"/>
                    <a:pt x="996" y="16"/>
                    <a:pt x="996" y="16"/>
                  </a:cubicBezTo>
                  <a:cubicBezTo>
                    <a:pt x="967" y="16"/>
                    <a:pt x="967" y="16"/>
                    <a:pt x="967" y="16"/>
                  </a:cubicBezTo>
                  <a:cubicBezTo>
                    <a:pt x="967" y="64"/>
                    <a:pt x="967" y="64"/>
                    <a:pt x="967" y="64"/>
                  </a:cubicBezTo>
                  <a:cubicBezTo>
                    <a:pt x="996" y="64"/>
                    <a:pt x="996" y="64"/>
                    <a:pt x="996" y="64"/>
                  </a:cubicBezTo>
                  <a:cubicBezTo>
                    <a:pt x="996" y="58"/>
                    <a:pt x="996" y="58"/>
                    <a:pt x="996" y="58"/>
                  </a:cubicBezTo>
                  <a:lnTo>
                    <a:pt x="975" y="58"/>
                  </a:lnTo>
                  <a:close/>
                  <a:moveTo>
                    <a:pt x="945" y="23"/>
                  </a:moveTo>
                  <a:cubicBezTo>
                    <a:pt x="957" y="23"/>
                    <a:pt x="957" y="23"/>
                    <a:pt x="957" y="23"/>
                  </a:cubicBezTo>
                  <a:cubicBezTo>
                    <a:pt x="957" y="16"/>
                    <a:pt x="957" y="16"/>
                    <a:pt x="957" y="16"/>
                  </a:cubicBezTo>
                  <a:cubicBezTo>
                    <a:pt x="925" y="16"/>
                    <a:pt x="925" y="16"/>
                    <a:pt x="925" y="16"/>
                  </a:cubicBezTo>
                  <a:cubicBezTo>
                    <a:pt x="925" y="23"/>
                    <a:pt x="925" y="23"/>
                    <a:pt x="925" y="23"/>
                  </a:cubicBezTo>
                  <a:cubicBezTo>
                    <a:pt x="937" y="23"/>
                    <a:pt x="937" y="23"/>
                    <a:pt x="937" y="23"/>
                  </a:cubicBezTo>
                  <a:cubicBezTo>
                    <a:pt x="937" y="64"/>
                    <a:pt x="937" y="64"/>
                    <a:pt x="937" y="64"/>
                  </a:cubicBezTo>
                  <a:cubicBezTo>
                    <a:pt x="945" y="64"/>
                    <a:pt x="945" y="64"/>
                    <a:pt x="945" y="64"/>
                  </a:cubicBezTo>
                  <a:lnTo>
                    <a:pt x="945" y="23"/>
                  </a:lnTo>
                  <a:close/>
                  <a:moveTo>
                    <a:pt x="907" y="64"/>
                  </a:moveTo>
                  <a:cubicBezTo>
                    <a:pt x="915" y="64"/>
                    <a:pt x="915" y="64"/>
                    <a:pt x="915" y="64"/>
                  </a:cubicBezTo>
                  <a:cubicBezTo>
                    <a:pt x="915" y="16"/>
                    <a:pt x="915" y="16"/>
                    <a:pt x="915" y="16"/>
                  </a:cubicBezTo>
                  <a:cubicBezTo>
                    <a:pt x="907" y="16"/>
                    <a:pt x="907" y="16"/>
                    <a:pt x="907" y="16"/>
                  </a:cubicBezTo>
                  <a:lnTo>
                    <a:pt x="907" y="64"/>
                  </a:lnTo>
                  <a:close/>
                  <a:moveTo>
                    <a:pt x="887" y="64"/>
                  </a:moveTo>
                  <a:cubicBezTo>
                    <a:pt x="896" y="64"/>
                    <a:pt x="896" y="64"/>
                    <a:pt x="896" y="64"/>
                  </a:cubicBezTo>
                  <a:cubicBezTo>
                    <a:pt x="896" y="63"/>
                    <a:pt x="896" y="63"/>
                    <a:pt x="896" y="63"/>
                  </a:cubicBezTo>
                  <a:cubicBezTo>
                    <a:pt x="896" y="63"/>
                    <a:pt x="895" y="62"/>
                    <a:pt x="895" y="61"/>
                  </a:cubicBezTo>
                  <a:cubicBezTo>
                    <a:pt x="895" y="59"/>
                    <a:pt x="895" y="58"/>
                    <a:pt x="895" y="57"/>
                  </a:cubicBezTo>
                  <a:cubicBezTo>
                    <a:pt x="895" y="53"/>
                    <a:pt x="895" y="53"/>
                    <a:pt x="895" y="53"/>
                  </a:cubicBezTo>
                  <a:cubicBezTo>
                    <a:pt x="895" y="50"/>
                    <a:pt x="895" y="47"/>
                    <a:pt x="893" y="45"/>
                  </a:cubicBezTo>
                  <a:cubicBezTo>
                    <a:pt x="892" y="43"/>
                    <a:pt x="890" y="42"/>
                    <a:pt x="888" y="41"/>
                  </a:cubicBezTo>
                  <a:cubicBezTo>
                    <a:pt x="890" y="40"/>
                    <a:pt x="892" y="39"/>
                    <a:pt x="893" y="37"/>
                  </a:cubicBezTo>
                  <a:cubicBezTo>
                    <a:pt x="894" y="35"/>
                    <a:pt x="895" y="33"/>
                    <a:pt x="895" y="30"/>
                  </a:cubicBezTo>
                  <a:cubicBezTo>
                    <a:pt x="895" y="26"/>
                    <a:pt x="893" y="23"/>
                    <a:pt x="891" y="20"/>
                  </a:cubicBezTo>
                  <a:cubicBezTo>
                    <a:pt x="888" y="18"/>
                    <a:pt x="884" y="16"/>
                    <a:pt x="879" y="16"/>
                  </a:cubicBezTo>
                  <a:cubicBezTo>
                    <a:pt x="864" y="16"/>
                    <a:pt x="864" y="16"/>
                    <a:pt x="864" y="16"/>
                  </a:cubicBezTo>
                  <a:cubicBezTo>
                    <a:pt x="864" y="64"/>
                    <a:pt x="864" y="64"/>
                    <a:pt x="864" y="64"/>
                  </a:cubicBezTo>
                  <a:cubicBezTo>
                    <a:pt x="872" y="64"/>
                    <a:pt x="872" y="64"/>
                    <a:pt x="872" y="64"/>
                  </a:cubicBezTo>
                  <a:cubicBezTo>
                    <a:pt x="872" y="45"/>
                    <a:pt x="872" y="45"/>
                    <a:pt x="872" y="45"/>
                  </a:cubicBezTo>
                  <a:cubicBezTo>
                    <a:pt x="880" y="45"/>
                    <a:pt x="880" y="45"/>
                    <a:pt x="880" y="45"/>
                  </a:cubicBezTo>
                  <a:cubicBezTo>
                    <a:pt x="882" y="45"/>
                    <a:pt x="884" y="45"/>
                    <a:pt x="885" y="47"/>
                  </a:cubicBezTo>
                  <a:cubicBezTo>
                    <a:pt x="886" y="48"/>
                    <a:pt x="887" y="50"/>
                    <a:pt x="887" y="53"/>
                  </a:cubicBezTo>
                  <a:cubicBezTo>
                    <a:pt x="887" y="57"/>
                    <a:pt x="887" y="57"/>
                    <a:pt x="887" y="57"/>
                  </a:cubicBezTo>
                  <a:cubicBezTo>
                    <a:pt x="887" y="58"/>
                    <a:pt x="887" y="60"/>
                    <a:pt x="887" y="61"/>
                  </a:cubicBezTo>
                  <a:cubicBezTo>
                    <a:pt x="887" y="62"/>
                    <a:pt x="887" y="63"/>
                    <a:pt x="887" y="64"/>
                  </a:cubicBezTo>
                  <a:moveTo>
                    <a:pt x="887" y="31"/>
                  </a:moveTo>
                  <a:cubicBezTo>
                    <a:pt x="887" y="33"/>
                    <a:pt x="886" y="35"/>
                    <a:pt x="885" y="36"/>
                  </a:cubicBezTo>
                  <a:cubicBezTo>
                    <a:pt x="884" y="38"/>
                    <a:pt x="882" y="38"/>
                    <a:pt x="879" y="38"/>
                  </a:cubicBezTo>
                  <a:cubicBezTo>
                    <a:pt x="872" y="38"/>
                    <a:pt x="872" y="38"/>
                    <a:pt x="872" y="38"/>
                  </a:cubicBezTo>
                  <a:cubicBezTo>
                    <a:pt x="872" y="23"/>
                    <a:pt x="872" y="23"/>
                    <a:pt x="872" y="23"/>
                  </a:cubicBezTo>
                  <a:cubicBezTo>
                    <a:pt x="879" y="23"/>
                    <a:pt x="879" y="23"/>
                    <a:pt x="879" y="23"/>
                  </a:cubicBezTo>
                  <a:cubicBezTo>
                    <a:pt x="882" y="23"/>
                    <a:pt x="884" y="23"/>
                    <a:pt x="885" y="25"/>
                  </a:cubicBezTo>
                  <a:cubicBezTo>
                    <a:pt x="886" y="26"/>
                    <a:pt x="887" y="28"/>
                    <a:pt x="887" y="31"/>
                  </a:cubicBezTo>
                  <a:moveTo>
                    <a:pt x="842" y="23"/>
                  </a:moveTo>
                  <a:cubicBezTo>
                    <a:pt x="855" y="23"/>
                    <a:pt x="855" y="23"/>
                    <a:pt x="855" y="23"/>
                  </a:cubicBezTo>
                  <a:cubicBezTo>
                    <a:pt x="855" y="16"/>
                    <a:pt x="855" y="16"/>
                    <a:pt x="855" y="16"/>
                  </a:cubicBezTo>
                  <a:cubicBezTo>
                    <a:pt x="822" y="16"/>
                    <a:pt x="822" y="16"/>
                    <a:pt x="822" y="16"/>
                  </a:cubicBezTo>
                  <a:cubicBezTo>
                    <a:pt x="822" y="23"/>
                    <a:pt x="822" y="23"/>
                    <a:pt x="822" y="23"/>
                  </a:cubicBezTo>
                  <a:cubicBezTo>
                    <a:pt x="834" y="23"/>
                    <a:pt x="834" y="23"/>
                    <a:pt x="834" y="23"/>
                  </a:cubicBezTo>
                  <a:cubicBezTo>
                    <a:pt x="834" y="64"/>
                    <a:pt x="834" y="64"/>
                    <a:pt x="834" y="64"/>
                  </a:cubicBezTo>
                  <a:cubicBezTo>
                    <a:pt x="842" y="64"/>
                    <a:pt x="842" y="64"/>
                    <a:pt x="842" y="64"/>
                  </a:cubicBezTo>
                  <a:lnTo>
                    <a:pt x="842" y="23"/>
                  </a:lnTo>
                  <a:close/>
                  <a:moveTo>
                    <a:pt x="849" y="106"/>
                  </a:moveTo>
                  <a:cubicBezTo>
                    <a:pt x="816" y="106"/>
                    <a:pt x="816" y="106"/>
                    <a:pt x="816" y="106"/>
                  </a:cubicBezTo>
                  <a:cubicBezTo>
                    <a:pt x="816" y="112"/>
                    <a:pt x="816" y="112"/>
                    <a:pt x="816" y="112"/>
                  </a:cubicBezTo>
                  <a:cubicBezTo>
                    <a:pt x="828" y="112"/>
                    <a:pt x="828" y="112"/>
                    <a:pt x="828" y="112"/>
                  </a:cubicBezTo>
                  <a:cubicBezTo>
                    <a:pt x="828" y="153"/>
                    <a:pt x="828" y="153"/>
                    <a:pt x="828" y="153"/>
                  </a:cubicBezTo>
                  <a:cubicBezTo>
                    <a:pt x="836" y="153"/>
                    <a:pt x="836" y="153"/>
                    <a:pt x="836" y="153"/>
                  </a:cubicBezTo>
                  <a:cubicBezTo>
                    <a:pt x="836" y="112"/>
                    <a:pt x="836" y="112"/>
                    <a:pt x="836" y="112"/>
                  </a:cubicBezTo>
                  <a:cubicBezTo>
                    <a:pt x="849" y="112"/>
                    <a:pt x="849" y="112"/>
                    <a:pt x="849" y="112"/>
                  </a:cubicBezTo>
                  <a:lnTo>
                    <a:pt x="849" y="106"/>
                  </a:lnTo>
                  <a:close/>
                  <a:moveTo>
                    <a:pt x="793" y="34"/>
                  </a:moveTo>
                  <a:cubicBezTo>
                    <a:pt x="792" y="32"/>
                    <a:pt x="791" y="31"/>
                    <a:pt x="791" y="29"/>
                  </a:cubicBezTo>
                  <a:cubicBezTo>
                    <a:pt x="791" y="27"/>
                    <a:pt x="792" y="25"/>
                    <a:pt x="793" y="24"/>
                  </a:cubicBezTo>
                  <a:cubicBezTo>
                    <a:pt x="794" y="23"/>
                    <a:pt x="796" y="22"/>
                    <a:pt x="798" y="22"/>
                  </a:cubicBezTo>
                  <a:cubicBezTo>
                    <a:pt x="801" y="22"/>
                    <a:pt x="803" y="23"/>
                    <a:pt x="804" y="24"/>
                  </a:cubicBezTo>
                  <a:cubicBezTo>
                    <a:pt x="805" y="26"/>
                    <a:pt x="806" y="28"/>
                    <a:pt x="806" y="30"/>
                  </a:cubicBezTo>
                  <a:cubicBezTo>
                    <a:pt x="814" y="30"/>
                    <a:pt x="814" y="30"/>
                    <a:pt x="814" y="30"/>
                  </a:cubicBezTo>
                  <a:cubicBezTo>
                    <a:pt x="814" y="30"/>
                    <a:pt x="814" y="30"/>
                    <a:pt x="814" y="30"/>
                  </a:cubicBezTo>
                  <a:cubicBezTo>
                    <a:pt x="814" y="26"/>
                    <a:pt x="813" y="22"/>
                    <a:pt x="810" y="20"/>
                  </a:cubicBezTo>
                  <a:cubicBezTo>
                    <a:pt x="807" y="17"/>
                    <a:pt x="803" y="16"/>
                    <a:pt x="798" y="16"/>
                  </a:cubicBezTo>
                  <a:cubicBezTo>
                    <a:pt x="794" y="16"/>
                    <a:pt x="790" y="17"/>
                    <a:pt x="787" y="19"/>
                  </a:cubicBezTo>
                  <a:cubicBezTo>
                    <a:pt x="784" y="22"/>
                    <a:pt x="783" y="25"/>
                    <a:pt x="783" y="29"/>
                  </a:cubicBezTo>
                  <a:cubicBezTo>
                    <a:pt x="783" y="33"/>
                    <a:pt x="784" y="36"/>
                    <a:pt x="786" y="38"/>
                  </a:cubicBezTo>
                  <a:cubicBezTo>
                    <a:pt x="789" y="40"/>
                    <a:pt x="792" y="42"/>
                    <a:pt x="798" y="43"/>
                  </a:cubicBezTo>
                  <a:cubicBezTo>
                    <a:pt x="801" y="44"/>
                    <a:pt x="803" y="46"/>
                    <a:pt x="805" y="47"/>
                  </a:cubicBezTo>
                  <a:cubicBezTo>
                    <a:pt x="806" y="48"/>
                    <a:pt x="806" y="50"/>
                    <a:pt x="806" y="52"/>
                  </a:cubicBezTo>
                  <a:cubicBezTo>
                    <a:pt x="806" y="54"/>
                    <a:pt x="806" y="55"/>
                    <a:pt x="804" y="56"/>
                  </a:cubicBezTo>
                  <a:cubicBezTo>
                    <a:pt x="803" y="58"/>
                    <a:pt x="801" y="58"/>
                    <a:pt x="798" y="58"/>
                  </a:cubicBezTo>
                  <a:cubicBezTo>
                    <a:pt x="796" y="58"/>
                    <a:pt x="794" y="58"/>
                    <a:pt x="792" y="56"/>
                  </a:cubicBezTo>
                  <a:cubicBezTo>
                    <a:pt x="790" y="55"/>
                    <a:pt x="790" y="53"/>
                    <a:pt x="790" y="50"/>
                  </a:cubicBezTo>
                  <a:cubicBezTo>
                    <a:pt x="782" y="50"/>
                    <a:pt x="782" y="50"/>
                    <a:pt x="782" y="50"/>
                  </a:cubicBezTo>
                  <a:cubicBezTo>
                    <a:pt x="782" y="50"/>
                    <a:pt x="782" y="50"/>
                    <a:pt x="782" y="50"/>
                  </a:cubicBezTo>
                  <a:cubicBezTo>
                    <a:pt x="781" y="55"/>
                    <a:pt x="783" y="59"/>
                    <a:pt x="786" y="61"/>
                  </a:cubicBezTo>
                  <a:cubicBezTo>
                    <a:pt x="789" y="63"/>
                    <a:pt x="793" y="65"/>
                    <a:pt x="798" y="65"/>
                  </a:cubicBezTo>
                  <a:cubicBezTo>
                    <a:pt x="803" y="65"/>
                    <a:pt x="807" y="64"/>
                    <a:pt x="810" y="61"/>
                  </a:cubicBezTo>
                  <a:cubicBezTo>
                    <a:pt x="813" y="59"/>
                    <a:pt x="815" y="56"/>
                    <a:pt x="815" y="51"/>
                  </a:cubicBezTo>
                  <a:cubicBezTo>
                    <a:pt x="815" y="47"/>
                    <a:pt x="814" y="44"/>
                    <a:pt x="811" y="42"/>
                  </a:cubicBezTo>
                  <a:cubicBezTo>
                    <a:pt x="809" y="40"/>
                    <a:pt x="805" y="38"/>
                    <a:pt x="800" y="37"/>
                  </a:cubicBezTo>
                  <a:cubicBezTo>
                    <a:pt x="796" y="36"/>
                    <a:pt x="794" y="35"/>
                    <a:pt x="793" y="34"/>
                  </a:cubicBezTo>
                  <a:moveTo>
                    <a:pt x="808" y="106"/>
                  </a:moveTo>
                  <a:cubicBezTo>
                    <a:pt x="779" y="106"/>
                    <a:pt x="779" y="106"/>
                    <a:pt x="779" y="106"/>
                  </a:cubicBezTo>
                  <a:cubicBezTo>
                    <a:pt x="779" y="153"/>
                    <a:pt x="779" y="153"/>
                    <a:pt x="779" y="153"/>
                  </a:cubicBezTo>
                  <a:cubicBezTo>
                    <a:pt x="808" y="153"/>
                    <a:pt x="808" y="153"/>
                    <a:pt x="808" y="153"/>
                  </a:cubicBezTo>
                  <a:cubicBezTo>
                    <a:pt x="808" y="147"/>
                    <a:pt x="808" y="147"/>
                    <a:pt x="808" y="147"/>
                  </a:cubicBezTo>
                  <a:cubicBezTo>
                    <a:pt x="787" y="147"/>
                    <a:pt x="787" y="147"/>
                    <a:pt x="787" y="147"/>
                  </a:cubicBezTo>
                  <a:cubicBezTo>
                    <a:pt x="787" y="132"/>
                    <a:pt x="787" y="132"/>
                    <a:pt x="787" y="132"/>
                  </a:cubicBezTo>
                  <a:cubicBezTo>
                    <a:pt x="805" y="132"/>
                    <a:pt x="805" y="132"/>
                    <a:pt x="805" y="132"/>
                  </a:cubicBezTo>
                  <a:cubicBezTo>
                    <a:pt x="805" y="125"/>
                    <a:pt x="805" y="125"/>
                    <a:pt x="805" y="125"/>
                  </a:cubicBezTo>
                  <a:cubicBezTo>
                    <a:pt x="787" y="125"/>
                    <a:pt x="787" y="125"/>
                    <a:pt x="787" y="125"/>
                  </a:cubicBezTo>
                  <a:cubicBezTo>
                    <a:pt x="787" y="112"/>
                    <a:pt x="787" y="112"/>
                    <a:pt x="787" y="112"/>
                  </a:cubicBezTo>
                  <a:cubicBezTo>
                    <a:pt x="808" y="112"/>
                    <a:pt x="808" y="112"/>
                    <a:pt x="808" y="112"/>
                  </a:cubicBezTo>
                  <a:lnTo>
                    <a:pt x="808" y="106"/>
                  </a:lnTo>
                  <a:close/>
                  <a:moveTo>
                    <a:pt x="763" y="64"/>
                  </a:moveTo>
                  <a:cubicBezTo>
                    <a:pt x="771" y="64"/>
                    <a:pt x="771" y="64"/>
                    <a:pt x="771" y="64"/>
                  </a:cubicBezTo>
                  <a:cubicBezTo>
                    <a:pt x="771" y="16"/>
                    <a:pt x="771" y="16"/>
                    <a:pt x="771" y="16"/>
                  </a:cubicBezTo>
                  <a:cubicBezTo>
                    <a:pt x="763" y="16"/>
                    <a:pt x="763" y="16"/>
                    <a:pt x="763" y="16"/>
                  </a:cubicBezTo>
                  <a:lnTo>
                    <a:pt x="763" y="64"/>
                  </a:lnTo>
                  <a:close/>
                  <a:moveTo>
                    <a:pt x="766" y="106"/>
                  </a:moveTo>
                  <a:cubicBezTo>
                    <a:pt x="756" y="106"/>
                    <a:pt x="756" y="106"/>
                    <a:pt x="756" y="106"/>
                  </a:cubicBezTo>
                  <a:cubicBezTo>
                    <a:pt x="745" y="143"/>
                    <a:pt x="745" y="143"/>
                    <a:pt x="745" y="143"/>
                  </a:cubicBezTo>
                  <a:cubicBezTo>
                    <a:pt x="745" y="143"/>
                    <a:pt x="745" y="143"/>
                    <a:pt x="745" y="143"/>
                  </a:cubicBezTo>
                  <a:cubicBezTo>
                    <a:pt x="734" y="106"/>
                    <a:pt x="734" y="106"/>
                    <a:pt x="734" y="106"/>
                  </a:cubicBezTo>
                  <a:cubicBezTo>
                    <a:pt x="723" y="106"/>
                    <a:pt x="723" y="106"/>
                    <a:pt x="723" y="106"/>
                  </a:cubicBezTo>
                  <a:cubicBezTo>
                    <a:pt x="723" y="153"/>
                    <a:pt x="723" y="153"/>
                    <a:pt x="723" y="153"/>
                  </a:cubicBezTo>
                  <a:cubicBezTo>
                    <a:pt x="732" y="153"/>
                    <a:pt x="732" y="153"/>
                    <a:pt x="732" y="153"/>
                  </a:cubicBezTo>
                  <a:cubicBezTo>
                    <a:pt x="732" y="122"/>
                    <a:pt x="732" y="122"/>
                    <a:pt x="732" y="122"/>
                  </a:cubicBezTo>
                  <a:cubicBezTo>
                    <a:pt x="732" y="122"/>
                    <a:pt x="732" y="122"/>
                    <a:pt x="732" y="122"/>
                  </a:cubicBezTo>
                  <a:cubicBezTo>
                    <a:pt x="742" y="153"/>
                    <a:pt x="742" y="153"/>
                    <a:pt x="742" y="153"/>
                  </a:cubicBezTo>
                  <a:cubicBezTo>
                    <a:pt x="748" y="153"/>
                    <a:pt x="748" y="153"/>
                    <a:pt x="748" y="153"/>
                  </a:cubicBezTo>
                  <a:cubicBezTo>
                    <a:pt x="758" y="122"/>
                    <a:pt x="758" y="122"/>
                    <a:pt x="758" y="122"/>
                  </a:cubicBezTo>
                  <a:cubicBezTo>
                    <a:pt x="758" y="122"/>
                    <a:pt x="758" y="122"/>
                    <a:pt x="758" y="122"/>
                  </a:cubicBezTo>
                  <a:cubicBezTo>
                    <a:pt x="758" y="153"/>
                    <a:pt x="758" y="153"/>
                    <a:pt x="758" y="153"/>
                  </a:cubicBezTo>
                  <a:cubicBezTo>
                    <a:pt x="766" y="153"/>
                    <a:pt x="766" y="153"/>
                    <a:pt x="766" y="153"/>
                  </a:cubicBezTo>
                  <a:lnTo>
                    <a:pt x="766" y="106"/>
                  </a:lnTo>
                  <a:close/>
                  <a:moveTo>
                    <a:pt x="751" y="58"/>
                  </a:moveTo>
                  <a:cubicBezTo>
                    <a:pt x="751" y="40"/>
                    <a:pt x="751" y="40"/>
                    <a:pt x="751" y="40"/>
                  </a:cubicBezTo>
                  <a:cubicBezTo>
                    <a:pt x="735" y="40"/>
                    <a:pt x="735" y="40"/>
                    <a:pt x="735" y="40"/>
                  </a:cubicBezTo>
                  <a:cubicBezTo>
                    <a:pt x="735" y="46"/>
                    <a:pt x="735" y="46"/>
                    <a:pt x="735" y="46"/>
                  </a:cubicBezTo>
                  <a:cubicBezTo>
                    <a:pt x="743" y="46"/>
                    <a:pt x="743" y="46"/>
                    <a:pt x="743" y="46"/>
                  </a:cubicBezTo>
                  <a:cubicBezTo>
                    <a:pt x="743" y="55"/>
                    <a:pt x="743" y="55"/>
                    <a:pt x="743" y="55"/>
                  </a:cubicBezTo>
                  <a:cubicBezTo>
                    <a:pt x="743" y="56"/>
                    <a:pt x="741" y="57"/>
                    <a:pt x="740" y="57"/>
                  </a:cubicBezTo>
                  <a:cubicBezTo>
                    <a:pt x="739" y="58"/>
                    <a:pt x="737" y="58"/>
                    <a:pt x="735" y="58"/>
                  </a:cubicBezTo>
                  <a:cubicBezTo>
                    <a:pt x="732" y="58"/>
                    <a:pt x="729" y="57"/>
                    <a:pt x="727" y="55"/>
                  </a:cubicBezTo>
                  <a:cubicBezTo>
                    <a:pt x="726" y="52"/>
                    <a:pt x="725" y="49"/>
                    <a:pt x="725" y="45"/>
                  </a:cubicBezTo>
                  <a:cubicBezTo>
                    <a:pt x="725" y="35"/>
                    <a:pt x="725" y="35"/>
                    <a:pt x="725" y="35"/>
                  </a:cubicBezTo>
                  <a:cubicBezTo>
                    <a:pt x="725" y="31"/>
                    <a:pt x="726" y="28"/>
                    <a:pt x="727" y="26"/>
                  </a:cubicBezTo>
                  <a:cubicBezTo>
                    <a:pt x="729" y="23"/>
                    <a:pt x="731" y="22"/>
                    <a:pt x="734" y="22"/>
                  </a:cubicBezTo>
                  <a:cubicBezTo>
                    <a:pt x="737" y="22"/>
                    <a:pt x="739" y="23"/>
                    <a:pt x="741" y="24"/>
                  </a:cubicBezTo>
                  <a:cubicBezTo>
                    <a:pt x="742" y="26"/>
                    <a:pt x="743" y="28"/>
                    <a:pt x="743" y="31"/>
                  </a:cubicBezTo>
                  <a:cubicBezTo>
                    <a:pt x="751" y="31"/>
                    <a:pt x="751" y="31"/>
                    <a:pt x="751" y="31"/>
                  </a:cubicBezTo>
                  <a:cubicBezTo>
                    <a:pt x="751" y="30"/>
                    <a:pt x="751" y="30"/>
                    <a:pt x="751" y="30"/>
                  </a:cubicBezTo>
                  <a:cubicBezTo>
                    <a:pt x="751" y="26"/>
                    <a:pt x="749" y="22"/>
                    <a:pt x="747" y="20"/>
                  </a:cubicBezTo>
                  <a:cubicBezTo>
                    <a:pt x="744" y="17"/>
                    <a:pt x="740" y="16"/>
                    <a:pt x="734" y="16"/>
                  </a:cubicBezTo>
                  <a:cubicBezTo>
                    <a:pt x="729" y="16"/>
                    <a:pt x="725" y="18"/>
                    <a:pt x="721" y="21"/>
                  </a:cubicBezTo>
                  <a:cubicBezTo>
                    <a:pt x="718" y="25"/>
                    <a:pt x="716" y="30"/>
                    <a:pt x="716" y="35"/>
                  </a:cubicBezTo>
                  <a:cubicBezTo>
                    <a:pt x="716" y="45"/>
                    <a:pt x="716" y="45"/>
                    <a:pt x="716" y="45"/>
                  </a:cubicBezTo>
                  <a:cubicBezTo>
                    <a:pt x="716" y="51"/>
                    <a:pt x="718" y="56"/>
                    <a:pt x="721" y="59"/>
                  </a:cubicBezTo>
                  <a:cubicBezTo>
                    <a:pt x="725" y="63"/>
                    <a:pt x="729" y="65"/>
                    <a:pt x="735" y="65"/>
                  </a:cubicBezTo>
                  <a:cubicBezTo>
                    <a:pt x="739" y="65"/>
                    <a:pt x="742" y="64"/>
                    <a:pt x="745" y="63"/>
                  </a:cubicBezTo>
                  <a:cubicBezTo>
                    <a:pt x="748" y="61"/>
                    <a:pt x="750" y="59"/>
                    <a:pt x="751" y="58"/>
                  </a:cubicBezTo>
                  <a:moveTo>
                    <a:pt x="707" y="153"/>
                  </a:moveTo>
                  <a:cubicBezTo>
                    <a:pt x="715" y="153"/>
                    <a:pt x="715" y="153"/>
                    <a:pt x="715" y="153"/>
                  </a:cubicBezTo>
                  <a:cubicBezTo>
                    <a:pt x="698" y="94"/>
                    <a:pt x="698" y="94"/>
                    <a:pt x="698" y="94"/>
                  </a:cubicBezTo>
                  <a:cubicBezTo>
                    <a:pt x="690" y="94"/>
                    <a:pt x="690" y="94"/>
                    <a:pt x="690" y="94"/>
                  </a:cubicBezTo>
                  <a:cubicBezTo>
                    <a:pt x="671" y="153"/>
                    <a:pt x="671" y="153"/>
                    <a:pt x="671" y="153"/>
                  </a:cubicBezTo>
                  <a:cubicBezTo>
                    <a:pt x="679" y="153"/>
                    <a:pt x="679" y="153"/>
                    <a:pt x="679" y="153"/>
                  </a:cubicBezTo>
                  <a:cubicBezTo>
                    <a:pt x="684" y="138"/>
                    <a:pt x="684" y="138"/>
                    <a:pt x="684" y="138"/>
                  </a:cubicBezTo>
                  <a:cubicBezTo>
                    <a:pt x="703" y="138"/>
                    <a:pt x="703" y="138"/>
                    <a:pt x="703" y="138"/>
                  </a:cubicBezTo>
                  <a:lnTo>
                    <a:pt x="707" y="153"/>
                  </a:lnTo>
                  <a:close/>
                  <a:moveTo>
                    <a:pt x="701" y="132"/>
                  </a:moveTo>
                  <a:cubicBezTo>
                    <a:pt x="686" y="132"/>
                    <a:pt x="686" y="132"/>
                    <a:pt x="686" y="132"/>
                  </a:cubicBezTo>
                  <a:cubicBezTo>
                    <a:pt x="693" y="106"/>
                    <a:pt x="693" y="106"/>
                    <a:pt x="693" y="106"/>
                  </a:cubicBezTo>
                  <a:cubicBezTo>
                    <a:pt x="693" y="106"/>
                    <a:pt x="693" y="106"/>
                    <a:pt x="693" y="106"/>
                  </a:cubicBezTo>
                  <a:lnTo>
                    <a:pt x="701" y="132"/>
                  </a:lnTo>
                  <a:close/>
                  <a:moveTo>
                    <a:pt x="678" y="64"/>
                  </a:moveTo>
                  <a:cubicBezTo>
                    <a:pt x="706" y="64"/>
                    <a:pt x="706" y="64"/>
                    <a:pt x="706" y="64"/>
                  </a:cubicBezTo>
                  <a:cubicBezTo>
                    <a:pt x="706" y="58"/>
                    <a:pt x="706" y="58"/>
                    <a:pt x="706" y="58"/>
                  </a:cubicBezTo>
                  <a:cubicBezTo>
                    <a:pt x="686" y="58"/>
                    <a:pt x="686" y="58"/>
                    <a:pt x="686" y="58"/>
                  </a:cubicBezTo>
                  <a:cubicBezTo>
                    <a:pt x="686" y="42"/>
                    <a:pt x="686" y="42"/>
                    <a:pt x="686" y="42"/>
                  </a:cubicBezTo>
                  <a:cubicBezTo>
                    <a:pt x="704" y="42"/>
                    <a:pt x="704" y="42"/>
                    <a:pt x="704" y="42"/>
                  </a:cubicBezTo>
                  <a:cubicBezTo>
                    <a:pt x="704" y="36"/>
                    <a:pt x="704" y="36"/>
                    <a:pt x="704" y="36"/>
                  </a:cubicBezTo>
                  <a:cubicBezTo>
                    <a:pt x="686" y="36"/>
                    <a:pt x="686" y="36"/>
                    <a:pt x="686" y="36"/>
                  </a:cubicBezTo>
                  <a:cubicBezTo>
                    <a:pt x="686" y="23"/>
                    <a:pt x="686" y="23"/>
                    <a:pt x="686" y="23"/>
                  </a:cubicBezTo>
                  <a:cubicBezTo>
                    <a:pt x="706" y="23"/>
                    <a:pt x="706" y="23"/>
                    <a:pt x="706" y="23"/>
                  </a:cubicBezTo>
                  <a:cubicBezTo>
                    <a:pt x="706" y="16"/>
                    <a:pt x="706" y="16"/>
                    <a:pt x="706" y="16"/>
                  </a:cubicBezTo>
                  <a:cubicBezTo>
                    <a:pt x="678" y="16"/>
                    <a:pt x="678" y="16"/>
                    <a:pt x="678" y="16"/>
                  </a:cubicBezTo>
                  <a:lnTo>
                    <a:pt x="678" y="64"/>
                  </a:lnTo>
                  <a:close/>
                  <a:moveTo>
                    <a:pt x="659" y="64"/>
                  </a:moveTo>
                  <a:cubicBezTo>
                    <a:pt x="668" y="64"/>
                    <a:pt x="668" y="64"/>
                    <a:pt x="668" y="64"/>
                  </a:cubicBezTo>
                  <a:cubicBezTo>
                    <a:pt x="668" y="63"/>
                    <a:pt x="668" y="63"/>
                    <a:pt x="668" y="63"/>
                  </a:cubicBezTo>
                  <a:cubicBezTo>
                    <a:pt x="667" y="62"/>
                    <a:pt x="666" y="61"/>
                    <a:pt x="666" y="59"/>
                  </a:cubicBezTo>
                  <a:cubicBezTo>
                    <a:pt x="666" y="58"/>
                    <a:pt x="665" y="56"/>
                    <a:pt x="665" y="54"/>
                  </a:cubicBezTo>
                  <a:cubicBezTo>
                    <a:pt x="665" y="49"/>
                    <a:pt x="665" y="49"/>
                    <a:pt x="665" y="49"/>
                  </a:cubicBezTo>
                  <a:cubicBezTo>
                    <a:pt x="665" y="46"/>
                    <a:pt x="665" y="43"/>
                    <a:pt x="663" y="40"/>
                  </a:cubicBezTo>
                  <a:cubicBezTo>
                    <a:pt x="662" y="38"/>
                    <a:pt x="660" y="36"/>
                    <a:pt x="657" y="35"/>
                  </a:cubicBezTo>
                  <a:cubicBezTo>
                    <a:pt x="660" y="34"/>
                    <a:pt x="662" y="32"/>
                    <a:pt x="663" y="30"/>
                  </a:cubicBezTo>
                  <a:cubicBezTo>
                    <a:pt x="665" y="27"/>
                    <a:pt x="665" y="25"/>
                    <a:pt x="665" y="21"/>
                  </a:cubicBezTo>
                  <a:cubicBezTo>
                    <a:pt x="665" y="16"/>
                    <a:pt x="664" y="12"/>
                    <a:pt x="661" y="9"/>
                  </a:cubicBezTo>
                  <a:cubicBezTo>
                    <a:pt x="658" y="6"/>
                    <a:pt x="653" y="5"/>
                    <a:pt x="648" y="5"/>
                  </a:cubicBezTo>
                  <a:cubicBezTo>
                    <a:pt x="629" y="5"/>
                    <a:pt x="629" y="5"/>
                    <a:pt x="629" y="5"/>
                  </a:cubicBezTo>
                  <a:cubicBezTo>
                    <a:pt x="629" y="64"/>
                    <a:pt x="629" y="64"/>
                    <a:pt x="629" y="64"/>
                  </a:cubicBezTo>
                  <a:cubicBezTo>
                    <a:pt x="637" y="64"/>
                    <a:pt x="637" y="64"/>
                    <a:pt x="637" y="64"/>
                  </a:cubicBezTo>
                  <a:cubicBezTo>
                    <a:pt x="637" y="38"/>
                    <a:pt x="637" y="38"/>
                    <a:pt x="637" y="38"/>
                  </a:cubicBezTo>
                  <a:cubicBezTo>
                    <a:pt x="649" y="38"/>
                    <a:pt x="649" y="38"/>
                    <a:pt x="649" y="38"/>
                  </a:cubicBezTo>
                  <a:cubicBezTo>
                    <a:pt x="651" y="38"/>
                    <a:pt x="653" y="39"/>
                    <a:pt x="655" y="41"/>
                  </a:cubicBezTo>
                  <a:cubicBezTo>
                    <a:pt x="656" y="43"/>
                    <a:pt x="657" y="46"/>
                    <a:pt x="657" y="49"/>
                  </a:cubicBezTo>
                  <a:cubicBezTo>
                    <a:pt x="657" y="54"/>
                    <a:pt x="657" y="54"/>
                    <a:pt x="657" y="54"/>
                  </a:cubicBezTo>
                  <a:cubicBezTo>
                    <a:pt x="657" y="56"/>
                    <a:pt x="657" y="58"/>
                    <a:pt x="658" y="60"/>
                  </a:cubicBezTo>
                  <a:cubicBezTo>
                    <a:pt x="658" y="62"/>
                    <a:pt x="658" y="63"/>
                    <a:pt x="659" y="64"/>
                  </a:cubicBezTo>
                  <a:moveTo>
                    <a:pt x="655" y="29"/>
                  </a:moveTo>
                  <a:cubicBezTo>
                    <a:pt x="653" y="31"/>
                    <a:pt x="651" y="32"/>
                    <a:pt x="647" y="32"/>
                  </a:cubicBezTo>
                  <a:cubicBezTo>
                    <a:pt x="637" y="32"/>
                    <a:pt x="637" y="32"/>
                    <a:pt x="637" y="32"/>
                  </a:cubicBezTo>
                  <a:cubicBezTo>
                    <a:pt x="637" y="11"/>
                    <a:pt x="637" y="11"/>
                    <a:pt x="637" y="11"/>
                  </a:cubicBezTo>
                  <a:cubicBezTo>
                    <a:pt x="648" y="11"/>
                    <a:pt x="648" y="11"/>
                    <a:pt x="648" y="11"/>
                  </a:cubicBezTo>
                  <a:cubicBezTo>
                    <a:pt x="651" y="11"/>
                    <a:pt x="653" y="12"/>
                    <a:pt x="655" y="14"/>
                  </a:cubicBezTo>
                  <a:cubicBezTo>
                    <a:pt x="656" y="16"/>
                    <a:pt x="657" y="18"/>
                    <a:pt x="657" y="22"/>
                  </a:cubicBezTo>
                  <a:cubicBezTo>
                    <a:pt x="657" y="25"/>
                    <a:pt x="656" y="28"/>
                    <a:pt x="655" y="29"/>
                  </a:cubicBezTo>
                  <a:moveTo>
                    <a:pt x="614" y="153"/>
                  </a:moveTo>
                  <a:cubicBezTo>
                    <a:pt x="622" y="153"/>
                    <a:pt x="622" y="153"/>
                    <a:pt x="622" y="153"/>
                  </a:cubicBezTo>
                  <a:cubicBezTo>
                    <a:pt x="622" y="106"/>
                    <a:pt x="622" y="106"/>
                    <a:pt x="622" y="106"/>
                  </a:cubicBezTo>
                  <a:cubicBezTo>
                    <a:pt x="614" y="106"/>
                    <a:pt x="614" y="106"/>
                    <a:pt x="614" y="106"/>
                  </a:cubicBezTo>
                  <a:cubicBezTo>
                    <a:pt x="614" y="139"/>
                    <a:pt x="614" y="139"/>
                    <a:pt x="614" y="139"/>
                  </a:cubicBezTo>
                  <a:cubicBezTo>
                    <a:pt x="614" y="139"/>
                    <a:pt x="614" y="139"/>
                    <a:pt x="614" y="139"/>
                  </a:cubicBezTo>
                  <a:cubicBezTo>
                    <a:pt x="595" y="106"/>
                    <a:pt x="595" y="106"/>
                    <a:pt x="595" y="106"/>
                  </a:cubicBezTo>
                  <a:cubicBezTo>
                    <a:pt x="587" y="106"/>
                    <a:pt x="587" y="106"/>
                    <a:pt x="587" y="106"/>
                  </a:cubicBezTo>
                  <a:cubicBezTo>
                    <a:pt x="587" y="153"/>
                    <a:pt x="587" y="153"/>
                    <a:pt x="587" y="153"/>
                  </a:cubicBezTo>
                  <a:cubicBezTo>
                    <a:pt x="595" y="153"/>
                    <a:pt x="595" y="153"/>
                    <a:pt x="595" y="153"/>
                  </a:cubicBezTo>
                  <a:cubicBezTo>
                    <a:pt x="595" y="120"/>
                    <a:pt x="595" y="120"/>
                    <a:pt x="595" y="120"/>
                  </a:cubicBezTo>
                  <a:cubicBezTo>
                    <a:pt x="596" y="120"/>
                    <a:pt x="596" y="120"/>
                    <a:pt x="596" y="120"/>
                  </a:cubicBezTo>
                  <a:lnTo>
                    <a:pt x="614" y="153"/>
                  </a:lnTo>
                  <a:close/>
                  <a:moveTo>
                    <a:pt x="569" y="64"/>
                  </a:moveTo>
                  <a:cubicBezTo>
                    <a:pt x="598" y="64"/>
                    <a:pt x="598" y="64"/>
                    <a:pt x="598" y="64"/>
                  </a:cubicBezTo>
                  <a:cubicBezTo>
                    <a:pt x="598" y="58"/>
                    <a:pt x="598" y="58"/>
                    <a:pt x="598" y="58"/>
                  </a:cubicBezTo>
                  <a:cubicBezTo>
                    <a:pt x="577" y="58"/>
                    <a:pt x="577" y="58"/>
                    <a:pt x="577" y="58"/>
                  </a:cubicBezTo>
                  <a:cubicBezTo>
                    <a:pt x="577" y="42"/>
                    <a:pt x="577" y="42"/>
                    <a:pt x="577" y="42"/>
                  </a:cubicBezTo>
                  <a:cubicBezTo>
                    <a:pt x="595" y="42"/>
                    <a:pt x="595" y="42"/>
                    <a:pt x="595" y="42"/>
                  </a:cubicBezTo>
                  <a:cubicBezTo>
                    <a:pt x="595" y="36"/>
                    <a:pt x="595" y="36"/>
                    <a:pt x="595" y="36"/>
                  </a:cubicBezTo>
                  <a:cubicBezTo>
                    <a:pt x="577" y="36"/>
                    <a:pt x="577" y="36"/>
                    <a:pt x="577" y="36"/>
                  </a:cubicBezTo>
                  <a:cubicBezTo>
                    <a:pt x="577" y="23"/>
                    <a:pt x="577" y="23"/>
                    <a:pt x="577" y="23"/>
                  </a:cubicBezTo>
                  <a:cubicBezTo>
                    <a:pt x="598" y="23"/>
                    <a:pt x="598" y="23"/>
                    <a:pt x="598" y="23"/>
                  </a:cubicBezTo>
                  <a:cubicBezTo>
                    <a:pt x="598" y="16"/>
                    <a:pt x="598" y="16"/>
                    <a:pt x="598" y="16"/>
                  </a:cubicBezTo>
                  <a:cubicBezTo>
                    <a:pt x="569" y="16"/>
                    <a:pt x="569" y="16"/>
                    <a:pt x="569" y="16"/>
                  </a:cubicBezTo>
                  <a:lnTo>
                    <a:pt x="569" y="64"/>
                  </a:lnTo>
                  <a:close/>
                  <a:moveTo>
                    <a:pt x="571" y="110"/>
                  </a:moveTo>
                  <a:cubicBezTo>
                    <a:pt x="568" y="107"/>
                    <a:pt x="564" y="105"/>
                    <a:pt x="559" y="105"/>
                  </a:cubicBezTo>
                  <a:cubicBezTo>
                    <a:pt x="553" y="105"/>
                    <a:pt x="549" y="107"/>
                    <a:pt x="546" y="110"/>
                  </a:cubicBezTo>
                  <a:cubicBezTo>
                    <a:pt x="543" y="114"/>
                    <a:pt x="541" y="119"/>
                    <a:pt x="541" y="125"/>
                  </a:cubicBezTo>
                  <a:cubicBezTo>
                    <a:pt x="541" y="134"/>
                    <a:pt x="541" y="134"/>
                    <a:pt x="541" y="134"/>
                  </a:cubicBezTo>
                  <a:cubicBezTo>
                    <a:pt x="541" y="140"/>
                    <a:pt x="543" y="145"/>
                    <a:pt x="546" y="149"/>
                  </a:cubicBezTo>
                  <a:cubicBezTo>
                    <a:pt x="549" y="152"/>
                    <a:pt x="554" y="154"/>
                    <a:pt x="559" y="154"/>
                  </a:cubicBezTo>
                  <a:cubicBezTo>
                    <a:pt x="564" y="154"/>
                    <a:pt x="568" y="152"/>
                    <a:pt x="571" y="149"/>
                  </a:cubicBezTo>
                  <a:cubicBezTo>
                    <a:pt x="575" y="145"/>
                    <a:pt x="576" y="140"/>
                    <a:pt x="576" y="134"/>
                  </a:cubicBezTo>
                  <a:cubicBezTo>
                    <a:pt x="576" y="125"/>
                    <a:pt x="576" y="125"/>
                    <a:pt x="576" y="125"/>
                  </a:cubicBezTo>
                  <a:cubicBezTo>
                    <a:pt x="576" y="119"/>
                    <a:pt x="575" y="114"/>
                    <a:pt x="571" y="110"/>
                  </a:cubicBezTo>
                  <a:moveTo>
                    <a:pt x="568" y="134"/>
                  </a:moveTo>
                  <a:cubicBezTo>
                    <a:pt x="568" y="139"/>
                    <a:pt x="567" y="142"/>
                    <a:pt x="566" y="144"/>
                  </a:cubicBezTo>
                  <a:cubicBezTo>
                    <a:pt x="564" y="147"/>
                    <a:pt x="562" y="148"/>
                    <a:pt x="559" y="148"/>
                  </a:cubicBezTo>
                  <a:cubicBezTo>
                    <a:pt x="556" y="148"/>
                    <a:pt x="554" y="147"/>
                    <a:pt x="552" y="144"/>
                  </a:cubicBezTo>
                  <a:cubicBezTo>
                    <a:pt x="550" y="142"/>
                    <a:pt x="549" y="139"/>
                    <a:pt x="549" y="134"/>
                  </a:cubicBezTo>
                  <a:cubicBezTo>
                    <a:pt x="549" y="124"/>
                    <a:pt x="549" y="124"/>
                    <a:pt x="549" y="124"/>
                  </a:cubicBezTo>
                  <a:cubicBezTo>
                    <a:pt x="549" y="120"/>
                    <a:pt x="550" y="117"/>
                    <a:pt x="552" y="115"/>
                  </a:cubicBezTo>
                  <a:cubicBezTo>
                    <a:pt x="553" y="113"/>
                    <a:pt x="556" y="111"/>
                    <a:pt x="559" y="111"/>
                  </a:cubicBezTo>
                  <a:cubicBezTo>
                    <a:pt x="562" y="111"/>
                    <a:pt x="564" y="113"/>
                    <a:pt x="566" y="115"/>
                  </a:cubicBezTo>
                  <a:cubicBezTo>
                    <a:pt x="567" y="117"/>
                    <a:pt x="568" y="120"/>
                    <a:pt x="568" y="124"/>
                  </a:cubicBezTo>
                  <a:lnTo>
                    <a:pt x="568" y="134"/>
                  </a:lnTo>
                  <a:close/>
                  <a:moveTo>
                    <a:pt x="537" y="34"/>
                  </a:moveTo>
                  <a:cubicBezTo>
                    <a:pt x="535" y="32"/>
                    <a:pt x="535" y="31"/>
                    <a:pt x="535" y="29"/>
                  </a:cubicBezTo>
                  <a:cubicBezTo>
                    <a:pt x="535" y="27"/>
                    <a:pt x="535" y="25"/>
                    <a:pt x="537" y="24"/>
                  </a:cubicBezTo>
                  <a:cubicBezTo>
                    <a:pt x="538" y="23"/>
                    <a:pt x="540" y="22"/>
                    <a:pt x="542" y="22"/>
                  </a:cubicBezTo>
                  <a:cubicBezTo>
                    <a:pt x="545" y="22"/>
                    <a:pt x="547" y="23"/>
                    <a:pt x="548" y="24"/>
                  </a:cubicBezTo>
                  <a:cubicBezTo>
                    <a:pt x="549" y="26"/>
                    <a:pt x="550" y="28"/>
                    <a:pt x="550" y="30"/>
                  </a:cubicBezTo>
                  <a:cubicBezTo>
                    <a:pt x="558" y="30"/>
                    <a:pt x="558" y="30"/>
                    <a:pt x="558" y="30"/>
                  </a:cubicBezTo>
                  <a:cubicBezTo>
                    <a:pt x="558" y="30"/>
                    <a:pt x="558" y="30"/>
                    <a:pt x="558" y="30"/>
                  </a:cubicBezTo>
                  <a:cubicBezTo>
                    <a:pt x="558" y="26"/>
                    <a:pt x="557" y="22"/>
                    <a:pt x="554" y="20"/>
                  </a:cubicBezTo>
                  <a:cubicBezTo>
                    <a:pt x="551" y="17"/>
                    <a:pt x="547" y="16"/>
                    <a:pt x="542" y="16"/>
                  </a:cubicBezTo>
                  <a:cubicBezTo>
                    <a:pt x="537" y="16"/>
                    <a:pt x="534" y="17"/>
                    <a:pt x="531" y="19"/>
                  </a:cubicBezTo>
                  <a:cubicBezTo>
                    <a:pt x="528" y="22"/>
                    <a:pt x="527" y="25"/>
                    <a:pt x="527" y="29"/>
                  </a:cubicBezTo>
                  <a:cubicBezTo>
                    <a:pt x="527" y="33"/>
                    <a:pt x="528" y="36"/>
                    <a:pt x="530" y="38"/>
                  </a:cubicBezTo>
                  <a:cubicBezTo>
                    <a:pt x="532" y="40"/>
                    <a:pt x="536" y="42"/>
                    <a:pt x="541" y="43"/>
                  </a:cubicBezTo>
                  <a:cubicBezTo>
                    <a:pt x="545" y="44"/>
                    <a:pt x="547" y="46"/>
                    <a:pt x="548" y="47"/>
                  </a:cubicBezTo>
                  <a:cubicBezTo>
                    <a:pt x="550" y="48"/>
                    <a:pt x="550" y="50"/>
                    <a:pt x="550" y="52"/>
                  </a:cubicBezTo>
                  <a:cubicBezTo>
                    <a:pt x="550" y="54"/>
                    <a:pt x="550" y="55"/>
                    <a:pt x="548" y="56"/>
                  </a:cubicBezTo>
                  <a:cubicBezTo>
                    <a:pt x="547" y="58"/>
                    <a:pt x="545" y="58"/>
                    <a:pt x="542" y="58"/>
                  </a:cubicBezTo>
                  <a:cubicBezTo>
                    <a:pt x="539" y="58"/>
                    <a:pt x="537" y="58"/>
                    <a:pt x="536" y="56"/>
                  </a:cubicBezTo>
                  <a:cubicBezTo>
                    <a:pt x="534" y="55"/>
                    <a:pt x="533" y="53"/>
                    <a:pt x="533" y="50"/>
                  </a:cubicBezTo>
                  <a:cubicBezTo>
                    <a:pt x="525" y="50"/>
                    <a:pt x="525" y="50"/>
                    <a:pt x="525" y="50"/>
                  </a:cubicBezTo>
                  <a:cubicBezTo>
                    <a:pt x="525" y="50"/>
                    <a:pt x="525" y="50"/>
                    <a:pt x="525" y="50"/>
                  </a:cubicBezTo>
                  <a:cubicBezTo>
                    <a:pt x="525" y="55"/>
                    <a:pt x="527" y="59"/>
                    <a:pt x="530" y="61"/>
                  </a:cubicBezTo>
                  <a:cubicBezTo>
                    <a:pt x="533" y="63"/>
                    <a:pt x="537" y="65"/>
                    <a:pt x="542" y="65"/>
                  </a:cubicBezTo>
                  <a:cubicBezTo>
                    <a:pt x="547" y="65"/>
                    <a:pt x="551" y="64"/>
                    <a:pt x="554" y="61"/>
                  </a:cubicBezTo>
                  <a:cubicBezTo>
                    <a:pt x="557" y="59"/>
                    <a:pt x="559" y="56"/>
                    <a:pt x="559" y="51"/>
                  </a:cubicBezTo>
                  <a:cubicBezTo>
                    <a:pt x="559" y="47"/>
                    <a:pt x="557" y="44"/>
                    <a:pt x="555" y="42"/>
                  </a:cubicBezTo>
                  <a:cubicBezTo>
                    <a:pt x="553" y="40"/>
                    <a:pt x="549" y="38"/>
                    <a:pt x="544" y="37"/>
                  </a:cubicBezTo>
                  <a:cubicBezTo>
                    <a:pt x="540" y="36"/>
                    <a:pt x="538" y="35"/>
                    <a:pt x="537" y="34"/>
                  </a:cubicBezTo>
                  <a:moveTo>
                    <a:pt x="511" y="60"/>
                  </a:moveTo>
                  <a:cubicBezTo>
                    <a:pt x="514" y="57"/>
                    <a:pt x="515" y="53"/>
                    <a:pt x="515" y="48"/>
                  </a:cubicBezTo>
                  <a:cubicBezTo>
                    <a:pt x="515" y="16"/>
                    <a:pt x="515" y="16"/>
                    <a:pt x="515" y="16"/>
                  </a:cubicBezTo>
                  <a:cubicBezTo>
                    <a:pt x="507" y="16"/>
                    <a:pt x="507" y="16"/>
                    <a:pt x="507" y="16"/>
                  </a:cubicBezTo>
                  <a:cubicBezTo>
                    <a:pt x="507" y="48"/>
                    <a:pt x="507" y="48"/>
                    <a:pt x="507" y="48"/>
                  </a:cubicBezTo>
                  <a:cubicBezTo>
                    <a:pt x="507" y="51"/>
                    <a:pt x="506" y="54"/>
                    <a:pt x="505" y="56"/>
                  </a:cubicBezTo>
                  <a:cubicBezTo>
                    <a:pt x="503" y="57"/>
                    <a:pt x="501" y="58"/>
                    <a:pt x="498" y="58"/>
                  </a:cubicBezTo>
                  <a:cubicBezTo>
                    <a:pt x="495" y="58"/>
                    <a:pt x="493" y="57"/>
                    <a:pt x="491" y="56"/>
                  </a:cubicBezTo>
                  <a:cubicBezTo>
                    <a:pt x="489" y="54"/>
                    <a:pt x="489" y="51"/>
                    <a:pt x="489" y="48"/>
                  </a:cubicBezTo>
                  <a:cubicBezTo>
                    <a:pt x="489" y="16"/>
                    <a:pt x="489" y="16"/>
                    <a:pt x="489" y="16"/>
                  </a:cubicBezTo>
                  <a:cubicBezTo>
                    <a:pt x="480" y="16"/>
                    <a:pt x="480" y="16"/>
                    <a:pt x="480" y="16"/>
                  </a:cubicBezTo>
                  <a:cubicBezTo>
                    <a:pt x="480" y="48"/>
                    <a:pt x="480" y="48"/>
                    <a:pt x="480" y="48"/>
                  </a:cubicBezTo>
                  <a:cubicBezTo>
                    <a:pt x="480" y="53"/>
                    <a:pt x="482" y="57"/>
                    <a:pt x="485" y="60"/>
                  </a:cubicBezTo>
                  <a:cubicBezTo>
                    <a:pt x="488" y="63"/>
                    <a:pt x="493" y="65"/>
                    <a:pt x="498" y="65"/>
                  </a:cubicBezTo>
                  <a:cubicBezTo>
                    <a:pt x="503" y="65"/>
                    <a:pt x="507" y="63"/>
                    <a:pt x="511" y="60"/>
                  </a:cubicBezTo>
                  <a:moveTo>
                    <a:pt x="485" y="106"/>
                  </a:moveTo>
                  <a:cubicBezTo>
                    <a:pt x="477" y="106"/>
                    <a:pt x="477" y="106"/>
                    <a:pt x="477" y="106"/>
                  </a:cubicBezTo>
                  <a:cubicBezTo>
                    <a:pt x="477" y="153"/>
                    <a:pt x="477" y="153"/>
                    <a:pt x="477" y="153"/>
                  </a:cubicBezTo>
                  <a:cubicBezTo>
                    <a:pt x="485" y="153"/>
                    <a:pt x="485" y="153"/>
                    <a:pt x="485" y="153"/>
                  </a:cubicBezTo>
                  <a:lnTo>
                    <a:pt x="485" y="106"/>
                  </a:lnTo>
                  <a:close/>
                  <a:moveTo>
                    <a:pt x="465" y="59"/>
                  </a:moveTo>
                  <a:cubicBezTo>
                    <a:pt x="468" y="55"/>
                    <a:pt x="470" y="50"/>
                    <a:pt x="470" y="45"/>
                  </a:cubicBezTo>
                  <a:cubicBezTo>
                    <a:pt x="470" y="36"/>
                    <a:pt x="470" y="36"/>
                    <a:pt x="470" y="36"/>
                  </a:cubicBezTo>
                  <a:cubicBezTo>
                    <a:pt x="470" y="30"/>
                    <a:pt x="468" y="26"/>
                    <a:pt x="465" y="22"/>
                  </a:cubicBezTo>
                  <a:cubicBezTo>
                    <a:pt x="461" y="18"/>
                    <a:pt x="457" y="16"/>
                    <a:pt x="452" y="16"/>
                  </a:cubicBezTo>
                  <a:cubicBezTo>
                    <a:pt x="437" y="16"/>
                    <a:pt x="437" y="16"/>
                    <a:pt x="437" y="16"/>
                  </a:cubicBezTo>
                  <a:cubicBezTo>
                    <a:pt x="437" y="64"/>
                    <a:pt x="437" y="64"/>
                    <a:pt x="437" y="64"/>
                  </a:cubicBezTo>
                  <a:cubicBezTo>
                    <a:pt x="452" y="64"/>
                    <a:pt x="452" y="64"/>
                    <a:pt x="452" y="64"/>
                  </a:cubicBezTo>
                  <a:cubicBezTo>
                    <a:pt x="457" y="64"/>
                    <a:pt x="461" y="62"/>
                    <a:pt x="465" y="59"/>
                  </a:cubicBezTo>
                  <a:moveTo>
                    <a:pt x="462" y="44"/>
                  </a:moveTo>
                  <a:cubicBezTo>
                    <a:pt x="462" y="48"/>
                    <a:pt x="461" y="51"/>
                    <a:pt x="459" y="54"/>
                  </a:cubicBezTo>
                  <a:cubicBezTo>
                    <a:pt x="457" y="56"/>
                    <a:pt x="455" y="58"/>
                    <a:pt x="452" y="58"/>
                  </a:cubicBezTo>
                  <a:cubicBezTo>
                    <a:pt x="445" y="58"/>
                    <a:pt x="445" y="58"/>
                    <a:pt x="445" y="58"/>
                  </a:cubicBezTo>
                  <a:cubicBezTo>
                    <a:pt x="445" y="23"/>
                    <a:pt x="445" y="23"/>
                    <a:pt x="445" y="23"/>
                  </a:cubicBezTo>
                  <a:cubicBezTo>
                    <a:pt x="452" y="23"/>
                    <a:pt x="452" y="23"/>
                    <a:pt x="452" y="23"/>
                  </a:cubicBezTo>
                  <a:cubicBezTo>
                    <a:pt x="455" y="23"/>
                    <a:pt x="457" y="24"/>
                    <a:pt x="459" y="26"/>
                  </a:cubicBezTo>
                  <a:cubicBezTo>
                    <a:pt x="461" y="29"/>
                    <a:pt x="462" y="32"/>
                    <a:pt x="462" y="36"/>
                  </a:cubicBezTo>
                  <a:lnTo>
                    <a:pt x="462" y="44"/>
                  </a:lnTo>
                  <a:close/>
                  <a:moveTo>
                    <a:pt x="448" y="105"/>
                  </a:moveTo>
                  <a:cubicBezTo>
                    <a:pt x="444" y="105"/>
                    <a:pt x="440" y="106"/>
                    <a:pt x="437" y="109"/>
                  </a:cubicBezTo>
                  <a:cubicBezTo>
                    <a:pt x="434" y="111"/>
                    <a:pt x="433" y="114"/>
                    <a:pt x="433" y="118"/>
                  </a:cubicBezTo>
                  <a:cubicBezTo>
                    <a:pt x="433" y="122"/>
                    <a:pt x="434" y="125"/>
                    <a:pt x="436" y="127"/>
                  </a:cubicBezTo>
                  <a:cubicBezTo>
                    <a:pt x="439" y="129"/>
                    <a:pt x="442" y="131"/>
                    <a:pt x="448" y="133"/>
                  </a:cubicBezTo>
                  <a:cubicBezTo>
                    <a:pt x="451" y="134"/>
                    <a:pt x="453" y="135"/>
                    <a:pt x="455" y="136"/>
                  </a:cubicBezTo>
                  <a:cubicBezTo>
                    <a:pt x="456" y="137"/>
                    <a:pt x="456" y="139"/>
                    <a:pt x="456" y="141"/>
                  </a:cubicBezTo>
                  <a:cubicBezTo>
                    <a:pt x="456" y="143"/>
                    <a:pt x="456" y="145"/>
                    <a:pt x="454" y="146"/>
                  </a:cubicBezTo>
                  <a:cubicBezTo>
                    <a:pt x="453" y="147"/>
                    <a:pt x="451" y="148"/>
                    <a:pt x="448" y="148"/>
                  </a:cubicBezTo>
                  <a:cubicBezTo>
                    <a:pt x="446" y="148"/>
                    <a:pt x="444" y="147"/>
                    <a:pt x="442" y="146"/>
                  </a:cubicBezTo>
                  <a:cubicBezTo>
                    <a:pt x="440" y="144"/>
                    <a:pt x="440" y="142"/>
                    <a:pt x="440" y="139"/>
                  </a:cubicBezTo>
                  <a:cubicBezTo>
                    <a:pt x="432" y="139"/>
                    <a:pt x="432" y="139"/>
                    <a:pt x="432" y="139"/>
                  </a:cubicBezTo>
                  <a:cubicBezTo>
                    <a:pt x="432" y="139"/>
                    <a:pt x="432" y="139"/>
                    <a:pt x="432" y="139"/>
                  </a:cubicBezTo>
                  <a:cubicBezTo>
                    <a:pt x="431" y="144"/>
                    <a:pt x="433" y="148"/>
                    <a:pt x="436" y="150"/>
                  </a:cubicBezTo>
                  <a:cubicBezTo>
                    <a:pt x="439" y="153"/>
                    <a:pt x="443" y="154"/>
                    <a:pt x="448" y="154"/>
                  </a:cubicBezTo>
                  <a:cubicBezTo>
                    <a:pt x="453" y="154"/>
                    <a:pt x="457" y="153"/>
                    <a:pt x="460" y="150"/>
                  </a:cubicBezTo>
                  <a:cubicBezTo>
                    <a:pt x="463" y="148"/>
                    <a:pt x="465" y="145"/>
                    <a:pt x="465" y="141"/>
                  </a:cubicBezTo>
                  <a:cubicBezTo>
                    <a:pt x="465" y="137"/>
                    <a:pt x="464" y="134"/>
                    <a:pt x="461" y="132"/>
                  </a:cubicBezTo>
                  <a:cubicBezTo>
                    <a:pt x="459" y="130"/>
                    <a:pt x="455" y="128"/>
                    <a:pt x="450" y="126"/>
                  </a:cubicBezTo>
                  <a:cubicBezTo>
                    <a:pt x="446" y="125"/>
                    <a:pt x="444" y="124"/>
                    <a:pt x="443" y="123"/>
                  </a:cubicBezTo>
                  <a:cubicBezTo>
                    <a:pt x="442" y="122"/>
                    <a:pt x="441" y="120"/>
                    <a:pt x="441" y="118"/>
                  </a:cubicBezTo>
                  <a:cubicBezTo>
                    <a:pt x="441" y="116"/>
                    <a:pt x="442" y="115"/>
                    <a:pt x="443" y="113"/>
                  </a:cubicBezTo>
                  <a:cubicBezTo>
                    <a:pt x="444" y="112"/>
                    <a:pt x="446" y="111"/>
                    <a:pt x="448" y="111"/>
                  </a:cubicBezTo>
                  <a:cubicBezTo>
                    <a:pt x="451" y="111"/>
                    <a:pt x="453" y="112"/>
                    <a:pt x="454" y="114"/>
                  </a:cubicBezTo>
                  <a:cubicBezTo>
                    <a:pt x="455" y="115"/>
                    <a:pt x="456" y="117"/>
                    <a:pt x="456" y="120"/>
                  </a:cubicBezTo>
                  <a:cubicBezTo>
                    <a:pt x="464" y="120"/>
                    <a:pt x="464" y="120"/>
                    <a:pt x="464" y="120"/>
                  </a:cubicBezTo>
                  <a:cubicBezTo>
                    <a:pt x="464" y="119"/>
                    <a:pt x="464" y="119"/>
                    <a:pt x="464" y="119"/>
                  </a:cubicBezTo>
                  <a:cubicBezTo>
                    <a:pt x="464" y="115"/>
                    <a:pt x="463" y="111"/>
                    <a:pt x="460" y="109"/>
                  </a:cubicBezTo>
                  <a:cubicBezTo>
                    <a:pt x="457" y="106"/>
                    <a:pt x="453" y="105"/>
                    <a:pt x="448" y="105"/>
                  </a:cubicBezTo>
                  <a:moveTo>
                    <a:pt x="414" y="112"/>
                  </a:moveTo>
                  <a:cubicBezTo>
                    <a:pt x="426" y="112"/>
                    <a:pt x="426" y="112"/>
                    <a:pt x="426" y="112"/>
                  </a:cubicBezTo>
                  <a:cubicBezTo>
                    <a:pt x="426" y="106"/>
                    <a:pt x="426" y="106"/>
                    <a:pt x="426" y="106"/>
                  </a:cubicBezTo>
                  <a:cubicBezTo>
                    <a:pt x="394" y="106"/>
                    <a:pt x="394" y="106"/>
                    <a:pt x="394" y="106"/>
                  </a:cubicBezTo>
                  <a:cubicBezTo>
                    <a:pt x="394" y="112"/>
                    <a:pt x="394" y="112"/>
                    <a:pt x="394" y="112"/>
                  </a:cubicBezTo>
                  <a:cubicBezTo>
                    <a:pt x="406" y="112"/>
                    <a:pt x="406" y="112"/>
                    <a:pt x="406" y="112"/>
                  </a:cubicBezTo>
                  <a:cubicBezTo>
                    <a:pt x="406" y="153"/>
                    <a:pt x="406" y="153"/>
                    <a:pt x="406" y="153"/>
                  </a:cubicBezTo>
                  <a:cubicBezTo>
                    <a:pt x="414" y="153"/>
                    <a:pt x="414" y="153"/>
                    <a:pt x="414" y="153"/>
                  </a:cubicBezTo>
                  <a:lnTo>
                    <a:pt x="414" y="112"/>
                  </a:lnTo>
                  <a:close/>
                  <a:moveTo>
                    <a:pt x="416" y="64"/>
                  </a:moveTo>
                  <a:cubicBezTo>
                    <a:pt x="425" y="64"/>
                    <a:pt x="425" y="64"/>
                    <a:pt x="425" y="64"/>
                  </a:cubicBezTo>
                  <a:cubicBezTo>
                    <a:pt x="425" y="16"/>
                    <a:pt x="425" y="16"/>
                    <a:pt x="425" y="16"/>
                  </a:cubicBezTo>
                  <a:cubicBezTo>
                    <a:pt x="416" y="16"/>
                    <a:pt x="416" y="16"/>
                    <a:pt x="416" y="16"/>
                  </a:cubicBezTo>
                  <a:cubicBezTo>
                    <a:pt x="416" y="49"/>
                    <a:pt x="416" y="49"/>
                    <a:pt x="416" y="49"/>
                  </a:cubicBezTo>
                  <a:cubicBezTo>
                    <a:pt x="416" y="49"/>
                    <a:pt x="416" y="49"/>
                    <a:pt x="416" y="49"/>
                  </a:cubicBezTo>
                  <a:cubicBezTo>
                    <a:pt x="398" y="16"/>
                    <a:pt x="398" y="16"/>
                    <a:pt x="398" y="16"/>
                  </a:cubicBezTo>
                  <a:cubicBezTo>
                    <a:pt x="390" y="16"/>
                    <a:pt x="390" y="16"/>
                    <a:pt x="390" y="16"/>
                  </a:cubicBezTo>
                  <a:cubicBezTo>
                    <a:pt x="390" y="64"/>
                    <a:pt x="390" y="64"/>
                    <a:pt x="390" y="64"/>
                  </a:cubicBezTo>
                  <a:cubicBezTo>
                    <a:pt x="398" y="64"/>
                    <a:pt x="398" y="64"/>
                    <a:pt x="398" y="64"/>
                  </a:cubicBezTo>
                  <a:cubicBezTo>
                    <a:pt x="398" y="31"/>
                    <a:pt x="398" y="31"/>
                    <a:pt x="398" y="31"/>
                  </a:cubicBezTo>
                  <a:cubicBezTo>
                    <a:pt x="398" y="31"/>
                    <a:pt x="398" y="31"/>
                    <a:pt x="398" y="31"/>
                  </a:cubicBezTo>
                  <a:lnTo>
                    <a:pt x="416" y="64"/>
                  </a:lnTo>
                  <a:close/>
                  <a:moveTo>
                    <a:pt x="373" y="64"/>
                  </a:moveTo>
                  <a:cubicBezTo>
                    <a:pt x="381" y="64"/>
                    <a:pt x="381" y="64"/>
                    <a:pt x="381" y="64"/>
                  </a:cubicBezTo>
                  <a:cubicBezTo>
                    <a:pt x="366" y="16"/>
                    <a:pt x="366" y="16"/>
                    <a:pt x="366" y="16"/>
                  </a:cubicBezTo>
                  <a:cubicBezTo>
                    <a:pt x="357" y="16"/>
                    <a:pt x="357" y="16"/>
                    <a:pt x="357" y="16"/>
                  </a:cubicBezTo>
                  <a:cubicBezTo>
                    <a:pt x="341" y="64"/>
                    <a:pt x="341" y="64"/>
                    <a:pt x="341" y="64"/>
                  </a:cubicBezTo>
                  <a:cubicBezTo>
                    <a:pt x="350" y="64"/>
                    <a:pt x="350" y="64"/>
                    <a:pt x="350" y="64"/>
                  </a:cubicBezTo>
                  <a:cubicBezTo>
                    <a:pt x="353" y="53"/>
                    <a:pt x="353" y="53"/>
                    <a:pt x="353" y="53"/>
                  </a:cubicBezTo>
                  <a:cubicBezTo>
                    <a:pt x="369" y="53"/>
                    <a:pt x="369" y="53"/>
                    <a:pt x="369" y="53"/>
                  </a:cubicBezTo>
                  <a:lnTo>
                    <a:pt x="373" y="64"/>
                  </a:lnTo>
                  <a:close/>
                  <a:moveTo>
                    <a:pt x="367" y="47"/>
                  </a:moveTo>
                  <a:cubicBezTo>
                    <a:pt x="355" y="47"/>
                    <a:pt x="355" y="47"/>
                    <a:pt x="355" y="47"/>
                  </a:cubicBezTo>
                  <a:cubicBezTo>
                    <a:pt x="361" y="28"/>
                    <a:pt x="361" y="28"/>
                    <a:pt x="361" y="28"/>
                  </a:cubicBezTo>
                  <a:cubicBezTo>
                    <a:pt x="361" y="28"/>
                    <a:pt x="361" y="28"/>
                    <a:pt x="361" y="28"/>
                  </a:cubicBezTo>
                  <a:lnTo>
                    <a:pt x="367" y="47"/>
                  </a:lnTo>
                  <a:close/>
                  <a:moveTo>
                    <a:pt x="344" y="106"/>
                  </a:moveTo>
                  <a:cubicBezTo>
                    <a:pt x="333" y="106"/>
                    <a:pt x="333" y="106"/>
                    <a:pt x="333" y="106"/>
                  </a:cubicBezTo>
                  <a:cubicBezTo>
                    <a:pt x="322" y="143"/>
                    <a:pt x="322" y="143"/>
                    <a:pt x="322" y="143"/>
                  </a:cubicBezTo>
                  <a:cubicBezTo>
                    <a:pt x="322" y="143"/>
                    <a:pt x="322" y="143"/>
                    <a:pt x="322" y="143"/>
                  </a:cubicBezTo>
                  <a:cubicBezTo>
                    <a:pt x="311" y="106"/>
                    <a:pt x="311" y="106"/>
                    <a:pt x="311" y="106"/>
                  </a:cubicBezTo>
                  <a:cubicBezTo>
                    <a:pt x="301" y="106"/>
                    <a:pt x="301" y="106"/>
                    <a:pt x="301" y="106"/>
                  </a:cubicBezTo>
                  <a:cubicBezTo>
                    <a:pt x="301" y="153"/>
                    <a:pt x="301" y="153"/>
                    <a:pt x="301" y="153"/>
                  </a:cubicBezTo>
                  <a:cubicBezTo>
                    <a:pt x="309" y="153"/>
                    <a:pt x="309" y="153"/>
                    <a:pt x="309" y="153"/>
                  </a:cubicBezTo>
                  <a:cubicBezTo>
                    <a:pt x="309" y="122"/>
                    <a:pt x="309" y="122"/>
                    <a:pt x="309" y="122"/>
                  </a:cubicBezTo>
                  <a:cubicBezTo>
                    <a:pt x="309" y="122"/>
                    <a:pt x="309" y="122"/>
                    <a:pt x="309" y="122"/>
                  </a:cubicBezTo>
                  <a:cubicBezTo>
                    <a:pt x="319" y="153"/>
                    <a:pt x="319" y="153"/>
                    <a:pt x="319" y="153"/>
                  </a:cubicBezTo>
                  <a:cubicBezTo>
                    <a:pt x="325" y="153"/>
                    <a:pt x="325" y="153"/>
                    <a:pt x="325" y="153"/>
                  </a:cubicBezTo>
                  <a:cubicBezTo>
                    <a:pt x="335" y="122"/>
                    <a:pt x="335" y="122"/>
                    <a:pt x="335" y="122"/>
                  </a:cubicBezTo>
                  <a:cubicBezTo>
                    <a:pt x="335" y="122"/>
                    <a:pt x="335" y="122"/>
                    <a:pt x="335" y="122"/>
                  </a:cubicBezTo>
                  <a:cubicBezTo>
                    <a:pt x="335" y="153"/>
                    <a:pt x="335" y="153"/>
                    <a:pt x="335" y="153"/>
                  </a:cubicBezTo>
                  <a:cubicBezTo>
                    <a:pt x="344" y="153"/>
                    <a:pt x="344" y="153"/>
                    <a:pt x="344" y="153"/>
                  </a:cubicBezTo>
                  <a:lnTo>
                    <a:pt x="344" y="106"/>
                  </a:lnTo>
                  <a:close/>
                  <a:moveTo>
                    <a:pt x="329" y="61"/>
                  </a:moveTo>
                  <a:cubicBezTo>
                    <a:pt x="332" y="58"/>
                    <a:pt x="333" y="54"/>
                    <a:pt x="333" y="49"/>
                  </a:cubicBezTo>
                  <a:cubicBezTo>
                    <a:pt x="333" y="16"/>
                    <a:pt x="333" y="16"/>
                    <a:pt x="333" y="16"/>
                  </a:cubicBezTo>
                  <a:cubicBezTo>
                    <a:pt x="325" y="16"/>
                    <a:pt x="325" y="16"/>
                    <a:pt x="325" y="16"/>
                  </a:cubicBezTo>
                  <a:cubicBezTo>
                    <a:pt x="325" y="49"/>
                    <a:pt x="325" y="49"/>
                    <a:pt x="325" y="49"/>
                  </a:cubicBezTo>
                  <a:cubicBezTo>
                    <a:pt x="325" y="52"/>
                    <a:pt x="324" y="54"/>
                    <a:pt x="323" y="56"/>
                  </a:cubicBezTo>
                  <a:cubicBezTo>
                    <a:pt x="322" y="58"/>
                    <a:pt x="320" y="58"/>
                    <a:pt x="318" y="58"/>
                  </a:cubicBezTo>
                  <a:cubicBezTo>
                    <a:pt x="316" y="58"/>
                    <a:pt x="315" y="58"/>
                    <a:pt x="313" y="56"/>
                  </a:cubicBezTo>
                  <a:cubicBezTo>
                    <a:pt x="312" y="55"/>
                    <a:pt x="312" y="53"/>
                    <a:pt x="312" y="50"/>
                  </a:cubicBezTo>
                  <a:cubicBezTo>
                    <a:pt x="304" y="50"/>
                    <a:pt x="304" y="50"/>
                    <a:pt x="304" y="50"/>
                  </a:cubicBezTo>
                  <a:cubicBezTo>
                    <a:pt x="303" y="50"/>
                    <a:pt x="303" y="50"/>
                    <a:pt x="303" y="50"/>
                  </a:cubicBezTo>
                  <a:cubicBezTo>
                    <a:pt x="303" y="55"/>
                    <a:pt x="305" y="59"/>
                    <a:pt x="307" y="61"/>
                  </a:cubicBezTo>
                  <a:cubicBezTo>
                    <a:pt x="310" y="63"/>
                    <a:pt x="314" y="65"/>
                    <a:pt x="318" y="65"/>
                  </a:cubicBezTo>
                  <a:cubicBezTo>
                    <a:pt x="323" y="65"/>
                    <a:pt x="326" y="63"/>
                    <a:pt x="329" y="61"/>
                  </a:cubicBezTo>
                  <a:moveTo>
                    <a:pt x="290" y="64"/>
                  </a:moveTo>
                  <a:cubicBezTo>
                    <a:pt x="298" y="64"/>
                    <a:pt x="298" y="64"/>
                    <a:pt x="298" y="64"/>
                  </a:cubicBezTo>
                  <a:cubicBezTo>
                    <a:pt x="283" y="16"/>
                    <a:pt x="283" y="16"/>
                    <a:pt x="283" y="16"/>
                  </a:cubicBezTo>
                  <a:cubicBezTo>
                    <a:pt x="274" y="16"/>
                    <a:pt x="274" y="16"/>
                    <a:pt x="274" y="16"/>
                  </a:cubicBezTo>
                  <a:cubicBezTo>
                    <a:pt x="258" y="64"/>
                    <a:pt x="258" y="64"/>
                    <a:pt x="258" y="64"/>
                  </a:cubicBezTo>
                  <a:cubicBezTo>
                    <a:pt x="267" y="64"/>
                    <a:pt x="267" y="64"/>
                    <a:pt x="267" y="64"/>
                  </a:cubicBezTo>
                  <a:cubicBezTo>
                    <a:pt x="270" y="53"/>
                    <a:pt x="270" y="53"/>
                    <a:pt x="270" y="53"/>
                  </a:cubicBezTo>
                  <a:cubicBezTo>
                    <a:pt x="286" y="53"/>
                    <a:pt x="286" y="53"/>
                    <a:pt x="286" y="53"/>
                  </a:cubicBezTo>
                  <a:lnTo>
                    <a:pt x="290" y="64"/>
                  </a:lnTo>
                  <a:close/>
                  <a:moveTo>
                    <a:pt x="284" y="47"/>
                  </a:moveTo>
                  <a:cubicBezTo>
                    <a:pt x="272" y="47"/>
                    <a:pt x="272" y="47"/>
                    <a:pt x="272" y="47"/>
                  </a:cubicBezTo>
                  <a:cubicBezTo>
                    <a:pt x="278" y="28"/>
                    <a:pt x="278" y="28"/>
                    <a:pt x="278" y="28"/>
                  </a:cubicBezTo>
                  <a:cubicBezTo>
                    <a:pt x="278" y="28"/>
                    <a:pt x="278" y="28"/>
                    <a:pt x="278" y="28"/>
                  </a:cubicBezTo>
                  <a:lnTo>
                    <a:pt x="284" y="47"/>
                  </a:lnTo>
                  <a:close/>
                  <a:moveTo>
                    <a:pt x="273" y="106"/>
                  </a:moveTo>
                  <a:cubicBezTo>
                    <a:pt x="257" y="106"/>
                    <a:pt x="257" y="106"/>
                    <a:pt x="257" y="106"/>
                  </a:cubicBezTo>
                  <a:cubicBezTo>
                    <a:pt x="257" y="153"/>
                    <a:pt x="257" y="153"/>
                    <a:pt x="257" y="153"/>
                  </a:cubicBezTo>
                  <a:cubicBezTo>
                    <a:pt x="265" y="153"/>
                    <a:pt x="265" y="153"/>
                    <a:pt x="265" y="153"/>
                  </a:cubicBezTo>
                  <a:cubicBezTo>
                    <a:pt x="265" y="134"/>
                    <a:pt x="265" y="134"/>
                    <a:pt x="265" y="134"/>
                  </a:cubicBezTo>
                  <a:cubicBezTo>
                    <a:pt x="274" y="134"/>
                    <a:pt x="274" y="134"/>
                    <a:pt x="274" y="134"/>
                  </a:cubicBezTo>
                  <a:cubicBezTo>
                    <a:pt x="276" y="134"/>
                    <a:pt x="277" y="135"/>
                    <a:pt x="279" y="136"/>
                  </a:cubicBezTo>
                  <a:cubicBezTo>
                    <a:pt x="280" y="137"/>
                    <a:pt x="280" y="139"/>
                    <a:pt x="280" y="142"/>
                  </a:cubicBezTo>
                  <a:cubicBezTo>
                    <a:pt x="280" y="146"/>
                    <a:pt x="280" y="146"/>
                    <a:pt x="280" y="146"/>
                  </a:cubicBezTo>
                  <a:cubicBezTo>
                    <a:pt x="280" y="148"/>
                    <a:pt x="280" y="149"/>
                    <a:pt x="280" y="150"/>
                  </a:cubicBezTo>
                  <a:cubicBezTo>
                    <a:pt x="280" y="152"/>
                    <a:pt x="281" y="153"/>
                    <a:pt x="281" y="153"/>
                  </a:cubicBezTo>
                  <a:cubicBezTo>
                    <a:pt x="289" y="153"/>
                    <a:pt x="289" y="153"/>
                    <a:pt x="289" y="153"/>
                  </a:cubicBezTo>
                  <a:cubicBezTo>
                    <a:pt x="289" y="153"/>
                    <a:pt x="289" y="153"/>
                    <a:pt x="289" y="153"/>
                  </a:cubicBezTo>
                  <a:cubicBezTo>
                    <a:pt x="289" y="152"/>
                    <a:pt x="289" y="151"/>
                    <a:pt x="289" y="150"/>
                  </a:cubicBezTo>
                  <a:cubicBezTo>
                    <a:pt x="289" y="149"/>
                    <a:pt x="289" y="147"/>
                    <a:pt x="289" y="146"/>
                  </a:cubicBezTo>
                  <a:cubicBezTo>
                    <a:pt x="289" y="142"/>
                    <a:pt x="289" y="142"/>
                    <a:pt x="289" y="142"/>
                  </a:cubicBezTo>
                  <a:cubicBezTo>
                    <a:pt x="289" y="139"/>
                    <a:pt x="288" y="137"/>
                    <a:pt x="287" y="135"/>
                  </a:cubicBezTo>
                  <a:cubicBezTo>
                    <a:pt x="286" y="133"/>
                    <a:pt x="284" y="131"/>
                    <a:pt x="281" y="131"/>
                  </a:cubicBezTo>
                  <a:cubicBezTo>
                    <a:pt x="284" y="130"/>
                    <a:pt x="285" y="128"/>
                    <a:pt x="287" y="126"/>
                  </a:cubicBezTo>
                  <a:cubicBezTo>
                    <a:pt x="288" y="124"/>
                    <a:pt x="288" y="122"/>
                    <a:pt x="288" y="120"/>
                  </a:cubicBezTo>
                  <a:cubicBezTo>
                    <a:pt x="288" y="115"/>
                    <a:pt x="287" y="112"/>
                    <a:pt x="284" y="109"/>
                  </a:cubicBezTo>
                  <a:cubicBezTo>
                    <a:pt x="281" y="107"/>
                    <a:pt x="278" y="106"/>
                    <a:pt x="273" y="106"/>
                  </a:cubicBezTo>
                  <a:moveTo>
                    <a:pt x="265" y="112"/>
                  </a:moveTo>
                  <a:cubicBezTo>
                    <a:pt x="273" y="112"/>
                    <a:pt x="273" y="112"/>
                    <a:pt x="273" y="112"/>
                  </a:cubicBezTo>
                  <a:cubicBezTo>
                    <a:pt x="275" y="112"/>
                    <a:pt x="277" y="113"/>
                    <a:pt x="278" y="114"/>
                  </a:cubicBezTo>
                  <a:cubicBezTo>
                    <a:pt x="279" y="116"/>
                    <a:pt x="280" y="118"/>
                    <a:pt x="280" y="120"/>
                  </a:cubicBezTo>
                  <a:cubicBezTo>
                    <a:pt x="280" y="122"/>
                    <a:pt x="279" y="124"/>
                    <a:pt x="278" y="126"/>
                  </a:cubicBezTo>
                  <a:cubicBezTo>
                    <a:pt x="277" y="127"/>
                    <a:pt x="275" y="128"/>
                    <a:pt x="273" y="128"/>
                  </a:cubicBezTo>
                  <a:cubicBezTo>
                    <a:pt x="265" y="128"/>
                    <a:pt x="265" y="128"/>
                    <a:pt x="265" y="128"/>
                  </a:cubicBezTo>
                  <a:lnTo>
                    <a:pt x="265" y="112"/>
                  </a:lnTo>
                  <a:close/>
                  <a:moveTo>
                    <a:pt x="241" y="64"/>
                  </a:moveTo>
                  <a:cubicBezTo>
                    <a:pt x="250" y="64"/>
                    <a:pt x="250" y="64"/>
                    <a:pt x="250" y="64"/>
                  </a:cubicBezTo>
                  <a:cubicBezTo>
                    <a:pt x="250" y="16"/>
                    <a:pt x="250" y="16"/>
                    <a:pt x="250" y="16"/>
                  </a:cubicBezTo>
                  <a:cubicBezTo>
                    <a:pt x="239" y="16"/>
                    <a:pt x="239" y="16"/>
                    <a:pt x="239" y="16"/>
                  </a:cubicBezTo>
                  <a:cubicBezTo>
                    <a:pt x="228" y="54"/>
                    <a:pt x="228" y="54"/>
                    <a:pt x="228" y="54"/>
                  </a:cubicBezTo>
                  <a:cubicBezTo>
                    <a:pt x="228" y="54"/>
                    <a:pt x="228" y="54"/>
                    <a:pt x="228" y="54"/>
                  </a:cubicBezTo>
                  <a:cubicBezTo>
                    <a:pt x="217" y="16"/>
                    <a:pt x="217" y="16"/>
                    <a:pt x="217" y="16"/>
                  </a:cubicBezTo>
                  <a:cubicBezTo>
                    <a:pt x="207" y="16"/>
                    <a:pt x="207" y="16"/>
                    <a:pt x="207" y="16"/>
                  </a:cubicBezTo>
                  <a:cubicBezTo>
                    <a:pt x="207" y="64"/>
                    <a:pt x="207" y="64"/>
                    <a:pt x="207" y="64"/>
                  </a:cubicBezTo>
                  <a:cubicBezTo>
                    <a:pt x="215" y="64"/>
                    <a:pt x="215" y="64"/>
                    <a:pt x="215" y="64"/>
                  </a:cubicBezTo>
                  <a:cubicBezTo>
                    <a:pt x="215" y="33"/>
                    <a:pt x="215" y="33"/>
                    <a:pt x="215" y="33"/>
                  </a:cubicBezTo>
                  <a:cubicBezTo>
                    <a:pt x="215" y="33"/>
                    <a:pt x="215" y="33"/>
                    <a:pt x="215" y="33"/>
                  </a:cubicBezTo>
                  <a:cubicBezTo>
                    <a:pt x="225" y="64"/>
                    <a:pt x="225" y="64"/>
                    <a:pt x="225" y="64"/>
                  </a:cubicBezTo>
                  <a:cubicBezTo>
                    <a:pt x="231" y="64"/>
                    <a:pt x="231" y="64"/>
                    <a:pt x="231" y="64"/>
                  </a:cubicBezTo>
                  <a:cubicBezTo>
                    <a:pt x="241" y="33"/>
                    <a:pt x="241" y="33"/>
                    <a:pt x="241" y="33"/>
                  </a:cubicBezTo>
                  <a:cubicBezTo>
                    <a:pt x="241" y="33"/>
                    <a:pt x="241" y="33"/>
                    <a:pt x="241" y="33"/>
                  </a:cubicBezTo>
                  <a:lnTo>
                    <a:pt x="241" y="64"/>
                  </a:lnTo>
                  <a:close/>
                  <a:moveTo>
                    <a:pt x="185" y="112"/>
                  </a:moveTo>
                  <a:cubicBezTo>
                    <a:pt x="206" y="112"/>
                    <a:pt x="206" y="112"/>
                    <a:pt x="206" y="112"/>
                  </a:cubicBezTo>
                  <a:cubicBezTo>
                    <a:pt x="206" y="106"/>
                    <a:pt x="206" y="106"/>
                    <a:pt x="206" y="106"/>
                  </a:cubicBezTo>
                  <a:cubicBezTo>
                    <a:pt x="177" y="106"/>
                    <a:pt x="177" y="106"/>
                    <a:pt x="177" y="106"/>
                  </a:cubicBezTo>
                  <a:cubicBezTo>
                    <a:pt x="177" y="153"/>
                    <a:pt x="177" y="153"/>
                    <a:pt x="177" y="153"/>
                  </a:cubicBezTo>
                  <a:cubicBezTo>
                    <a:pt x="185" y="153"/>
                    <a:pt x="185" y="153"/>
                    <a:pt x="185" y="153"/>
                  </a:cubicBezTo>
                  <a:cubicBezTo>
                    <a:pt x="185" y="133"/>
                    <a:pt x="185" y="133"/>
                    <a:pt x="185" y="133"/>
                  </a:cubicBezTo>
                  <a:cubicBezTo>
                    <a:pt x="203" y="133"/>
                    <a:pt x="203" y="133"/>
                    <a:pt x="203" y="133"/>
                  </a:cubicBezTo>
                  <a:cubicBezTo>
                    <a:pt x="203" y="126"/>
                    <a:pt x="203" y="126"/>
                    <a:pt x="203" y="126"/>
                  </a:cubicBezTo>
                  <a:cubicBezTo>
                    <a:pt x="185" y="126"/>
                    <a:pt x="185" y="126"/>
                    <a:pt x="185" y="126"/>
                  </a:cubicBezTo>
                  <a:lnTo>
                    <a:pt x="185" y="112"/>
                  </a:lnTo>
                  <a:close/>
                  <a:moveTo>
                    <a:pt x="190" y="60"/>
                  </a:moveTo>
                  <a:cubicBezTo>
                    <a:pt x="193" y="57"/>
                    <a:pt x="195" y="53"/>
                    <a:pt x="195" y="48"/>
                  </a:cubicBezTo>
                  <a:cubicBezTo>
                    <a:pt x="195" y="16"/>
                    <a:pt x="195" y="16"/>
                    <a:pt x="195" y="16"/>
                  </a:cubicBezTo>
                  <a:cubicBezTo>
                    <a:pt x="186" y="16"/>
                    <a:pt x="186" y="16"/>
                    <a:pt x="186" y="16"/>
                  </a:cubicBezTo>
                  <a:cubicBezTo>
                    <a:pt x="186" y="48"/>
                    <a:pt x="186" y="48"/>
                    <a:pt x="186" y="48"/>
                  </a:cubicBezTo>
                  <a:cubicBezTo>
                    <a:pt x="186" y="51"/>
                    <a:pt x="186" y="54"/>
                    <a:pt x="184" y="56"/>
                  </a:cubicBezTo>
                  <a:cubicBezTo>
                    <a:pt x="182" y="57"/>
                    <a:pt x="180" y="58"/>
                    <a:pt x="177" y="58"/>
                  </a:cubicBezTo>
                  <a:cubicBezTo>
                    <a:pt x="174" y="58"/>
                    <a:pt x="172" y="57"/>
                    <a:pt x="170" y="56"/>
                  </a:cubicBezTo>
                  <a:cubicBezTo>
                    <a:pt x="169" y="54"/>
                    <a:pt x="168" y="51"/>
                    <a:pt x="168" y="48"/>
                  </a:cubicBezTo>
                  <a:cubicBezTo>
                    <a:pt x="168" y="16"/>
                    <a:pt x="168" y="16"/>
                    <a:pt x="168" y="16"/>
                  </a:cubicBezTo>
                  <a:cubicBezTo>
                    <a:pt x="159" y="16"/>
                    <a:pt x="159" y="16"/>
                    <a:pt x="159" y="16"/>
                  </a:cubicBezTo>
                  <a:cubicBezTo>
                    <a:pt x="159" y="48"/>
                    <a:pt x="159" y="48"/>
                    <a:pt x="159" y="48"/>
                  </a:cubicBezTo>
                  <a:cubicBezTo>
                    <a:pt x="159" y="53"/>
                    <a:pt x="161" y="57"/>
                    <a:pt x="164" y="60"/>
                  </a:cubicBezTo>
                  <a:cubicBezTo>
                    <a:pt x="168" y="63"/>
                    <a:pt x="172" y="65"/>
                    <a:pt x="177" y="65"/>
                  </a:cubicBezTo>
                  <a:cubicBezTo>
                    <a:pt x="182" y="65"/>
                    <a:pt x="187" y="63"/>
                    <a:pt x="190" y="60"/>
                  </a:cubicBezTo>
                  <a:moveTo>
                    <a:pt x="156" y="106"/>
                  </a:moveTo>
                  <a:cubicBezTo>
                    <a:pt x="156" y="139"/>
                    <a:pt x="156" y="139"/>
                    <a:pt x="156" y="139"/>
                  </a:cubicBezTo>
                  <a:cubicBezTo>
                    <a:pt x="155" y="139"/>
                    <a:pt x="155" y="139"/>
                    <a:pt x="155" y="139"/>
                  </a:cubicBezTo>
                  <a:cubicBezTo>
                    <a:pt x="137" y="106"/>
                    <a:pt x="137" y="106"/>
                    <a:pt x="137" y="106"/>
                  </a:cubicBezTo>
                  <a:cubicBezTo>
                    <a:pt x="129" y="106"/>
                    <a:pt x="129" y="106"/>
                    <a:pt x="129" y="106"/>
                  </a:cubicBezTo>
                  <a:cubicBezTo>
                    <a:pt x="129" y="153"/>
                    <a:pt x="129" y="153"/>
                    <a:pt x="129" y="153"/>
                  </a:cubicBezTo>
                  <a:cubicBezTo>
                    <a:pt x="137" y="153"/>
                    <a:pt x="137" y="153"/>
                    <a:pt x="137" y="153"/>
                  </a:cubicBezTo>
                  <a:cubicBezTo>
                    <a:pt x="137" y="120"/>
                    <a:pt x="137" y="120"/>
                    <a:pt x="137" y="120"/>
                  </a:cubicBezTo>
                  <a:cubicBezTo>
                    <a:pt x="137" y="120"/>
                    <a:pt x="137" y="120"/>
                    <a:pt x="137" y="120"/>
                  </a:cubicBezTo>
                  <a:cubicBezTo>
                    <a:pt x="156" y="153"/>
                    <a:pt x="156" y="153"/>
                    <a:pt x="156" y="153"/>
                  </a:cubicBezTo>
                  <a:cubicBezTo>
                    <a:pt x="164" y="153"/>
                    <a:pt x="164" y="153"/>
                    <a:pt x="164" y="153"/>
                  </a:cubicBezTo>
                  <a:cubicBezTo>
                    <a:pt x="164" y="106"/>
                    <a:pt x="164" y="106"/>
                    <a:pt x="164" y="106"/>
                  </a:cubicBezTo>
                  <a:lnTo>
                    <a:pt x="156" y="106"/>
                  </a:lnTo>
                  <a:close/>
                  <a:moveTo>
                    <a:pt x="128" y="64"/>
                  </a:moveTo>
                  <a:cubicBezTo>
                    <a:pt x="153" y="64"/>
                    <a:pt x="153" y="64"/>
                    <a:pt x="153" y="64"/>
                  </a:cubicBezTo>
                  <a:cubicBezTo>
                    <a:pt x="153" y="58"/>
                    <a:pt x="153" y="58"/>
                    <a:pt x="153" y="58"/>
                  </a:cubicBezTo>
                  <a:cubicBezTo>
                    <a:pt x="136" y="58"/>
                    <a:pt x="136" y="58"/>
                    <a:pt x="136" y="58"/>
                  </a:cubicBezTo>
                  <a:cubicBezTo>
                    <a:pt x="136" y="16"/>
                    <a:pt x="136" y="16"/>
                    <a:pt x="136" y="16"/>
                  </a:cubicBezTo>
                  <a:cubicBezTo>
                    <a:pt x="128" y="16"/>
                    <a:pt x="128" y="16"/>
                    <a:pt x="128" y="16"/>
                  </a:cubicBezTo>
                  <a:lnTo>
                    <a:pt x="128" y="64"/>
                  </a:lnTo>
                  <a:close/>
                  <a:moveTo>
                    <a:pt x="92" y="64"/>
                  </a:moveTo>
                  <a:cubicBezTo>
                    <a:pt x="118" y="64"/>
                    <a:pt x="118" y="64"/>
                    <a:pt x="118" y="64"/>
                  </a:cubicBezTo>
                  <a:cubicBezTo>
                    <a:pt x="118" y="58"/>
                    <a:pt x="118" y="58"/>
                    <a:pt x="118" y="58"/>
                  </a:cubicBezTo>
                  <a:cubicBezTo>
                    <a:pt x="101" y="58"/>
                    <a:pt x="101" y="58"/>
                    <a:pt x="101" y="58"/>
                  </a:cubicBezTo>
                  <a:cubicBezTo>
                    <a:pt x="101" y="16"/>
                    <a:pt x="101" y="16"/>
                    <a:pt x="101" y="16"/>
                  </a:cubicBezTo>
                  <a:cubicBezTo>
                    <a:pt x="92" y="16"/>
                    <a:pt x="92" y="16"/>
                    <a:pt x="92" y="16"/>
                  </a:cubicBezTo>
                  <a:lnTo>
                    <a:pt x="92" y="64"/>
                  </a:lnTo>
                  <a:close/>
                  <a:moveTo>
                    <a:pt x="77" y="59"/>
                  </a:moveTo>
                  <a:cubicBezTo>
                    <a:pt x="80" y="56"/>
                    <a:pt x="82" y="51"/>
                    <a:pt x="82" y="45"/>
                  </a:cubicBezTo>
                  <a:cubicBezTo>
                    <a:pt x="82" y="35"/>
                    <a:pt x="82" y="35"/>
                    <a:pt x="82" y="35"/>
                  </a:cubicBezTo>
                  <a:cubicBezTo>
                    <a:pt x="82" y="29"/>
                    <a:pt x="80" y="25"/>
                    <a:pt x="77" y="21"/>
                  </a:cubicBezTo>
                  <a:cubicBezTo>
                    <a:pt x="73" y="18"/>
                    <a:pt x="69" y="16"/>
                    <a:pt x="64" y="16"/>
                  </a:cubicBezTo>
                  <a:cubicBezTo>
                    <a:pt x="59" y="16"/>
                    <a:pt x="54" y="18"/>
                    <a:pt x="51" y="21"/>
                  </a:cubicBezTo>
                  <a:cubicBezTo>
                    <a:pt x="48" y="25"/>
                    <a:pt x="46" y="29"/>
                    <a:pt x="46" y="35"/>
                  </a:cubicBezTo>
                  <a:cubicBezTo>
                    <a:pt x="46" y="45"/>
                    <a:pt x="46" y="45"/>
                    <a:pt x="46" y="45"/>
                  </a:cubicBezTo>
                  <a:cubicBezTo>
                    <a:pt x="46" y="51"/>
                    <a:pt x="48" y="56"/>
                    <a:pt x="51" y="59"/>
                  </a:cubicBezTo>
                  <a:cubicBezTo>
                    <a:pt x="55" y="63"/>
                    <a:pt x="59" y="65"/>
                    <a:pt x="64" y="65"/>
                  </a:cubicBezTo>
                  <a:cubicBezTo>
                    <a:pt x="69" y="65"/>
                    <a:pt x="73" y="63"/>
                    <a:pt x="77" y="59"/>
                  </a:cubicBezTo>
                  <a:moveTo>
                    <a:pt x="73" y="45"/>
                  </a:moveTo>
                  <a:cubicBezTo>
                    <a:pt x="73" y="49"/>
                    <a:pt x="72" y="53"/>
                    <a:pt x="71" y="55"/>
                  </a:cubicBezTo>
                  <a:cubicBezTo>
                    <a:pt x="69" y="57"/>
                    <a:pt x="67" y="58"/>
                    <a:pt x="64" y="58"/>
                  </a:cubicBezTo>
                  <a:cubicBezTo>
                    <a:pt x="61" y="58"/>
                    <a:pt x="59" y="57"/>
                    <a:pt x="57" y="55"/>
                  </a:cubicBezTo>
                  <a:cubicBezTo>
                    <a:pt x="55" y="53"/>
                    <a:pt x="55" y="49"/>
                    <a:pt x="55" y="45"/>
                  </a:cubicBezTo>
                  <a:cubicBezTo>
                    <a:pt x="55" y="35"/>
                    <a:pt x="55" y="35"/>
                    <a:pt x="55" y="35"/>
                  </a:cubicBezTo>
                  <a:cubicBezTo>
                    <a:pt x="55" y="31"/>
                    <a:pt x="55" y="28"/>
                    <a:pt x="57" y="26"/>
                  </a:cubicBezTo>
                  <a:cubicBezTo>
                    <a:pt x="59" y="23"/>
                    <a:pt x="61" y="22"/>
                    <a:pt x="64" y="22"/>
                  </a:cubicBezTo>
                  <a:cubicBezTo>
                    <a:pt x="67" y="22"/>
                    <a:pt x="69" y="23"/>
                    <a:pt x="71" y="26"/>
                  </a:cubicBezTo>
                  <a:cubicBezTo>
                    <a:pt x="72" y="28"/>
                    <a:pt x="73" y="31"/>
                    <a:pt x="73" y="35"/>
                  </a:cubicBezTo>
                  <a:lnTo>
                    <a:pt x="73" y="45"/>
                  </a:lnTo>
                  <a:close/>
                  <a:moveTo>
                    <a:pt x="74" y="8"/>
                  </a:moveTo>
                  <a:cubicBezTo>
                    <a:pt x="75" y="6"/>
                    <a:pt x="76" y="4"/>
                    <a:pt x="76" y="1"/>
                  </a:cubicBezTo>
                  <a:cubicBezTo>
                    <a:pt x="71" y="0"/>
                    <a:pt x="71" y="0"/>
                    <a:pt x="71" y="0"/>
                  </a:cubicBezTo>
                  <a:cubicBezTo>
                    <a:pt x="71" y="2"/>
                    <a:pt x="71" y="3"/>
                    <a:pt x="70" y="4"/>
                  </a:cubicBezTo>
                  <a:cubicBezTo>
                    <a:pt x="70" y="5"/>
                    <a:pt x="69" y="5"/>
                    <a:pt x="68" y="5"/>
                  </a:cubicBezTo>
                  <a:cubicBezTo>
                    <a:pt x="67" y="5"/>
                    <a:pt x="65" y="4"/>
                    <a:pt x="63" y="3"/>
                  </a:cubicBezTo>
                  <a:cubicBezTo>
                    <a:pt x="61" y="2"/>
                    <a:pt x="59" y="1"/>
                    <a:pt x="58" y="1"/>
                  </a:cubicBezTo>
                  <a:cubicBezTo>
                    <a:pt x="56" y="1"/>
                    <a:pt x="54" y="2"/>
                    <a:pt x="53" y="4"/>
                  </a:cubicBezTo>
                  <a:cubicBezTo>
                    <a:pt x="52" y="5"/>
                    <a:pt x="51" y="7"/>
                    <a:pt x="51" y="10"/>
                  </a:cubicBezTo>
                  <a:cubicBezTo>
                    <a:pt x="55" y="11"/>
                    <a:pt x="55" y="11"/>
                    <a:pt x="55" y="11"/>
                  </a:cubicBezTo>
                  <a:cubicBezTo>
                    <a:pt x="55" y="10"/>
                    <a:pt x="56" y="9"/>
                    <a:pt x="56" y="8"/>
                  </a:cubicBezTo>
                  <a:cubicBezTo>
                    <a:pt x="57" y="7"/>
                    <a:pt x="58" y="6"/>
                    <a:pt x="59" y="6"/>
                  </a:cubicBezTo>
                  <a:cubicBezTo>
                    <a:pt x="60" y="6"/>
                    <a:pt x="61" y="7"/>
                    <a:pt x="63" y="8"/>
                  </a:cubicBezTo>
                  <a:cubicBezTo>
                    <a:pt x="65" y="10"/>
                    <a:pt x="67" y="10"/>
                    <a:pt x="69" y="10"/>
                  </a:cubicBezTo>
                  <a:cubicBezTo>
                    <a:pt x="71" y="10"/>
                    <a:pt x="72" y="9"/>
                    <a:pt x="74" y="8"/>
                  </a:cubicBezTo>
                  <a:moveTo>
                    <a:pt x="54" y="106"/>
                  </a:moveTo>
                  <a:cubicBezTo>
                    <a:pt x="38" y="153"/>
                    <a:pt x="38" y="153"/>
                    <a:pt x="38" y="153"/>
                  </a:cubicBezTo>
                  <a:cubicBezTo>
                    <a:pt x="47" y="153"/>
                    <a:pt x="47" y="153"/>
                    <a:pt x="47" y="153"/>
                  </a:cubicBezTo>
                  <a:cubicBezTo>
                    <a:pt x="50" y="143"/>
                    <a:pt x="50" y="143"/>
                    <a:pt x="50" y="143"/>
                  </a:cubicBezTo>
                  <a:cubicBezTo>
                    <a:pt x="66" y="143"/>
                    <a:pt x="66" y="143"/>
                    <a:pt x="66" y="143"/>
                  </a:cubicBezTo>
                  <a:cubicBezTo>
                    <a:pt x="70" y="153"/>
                    <a:pt x="70" y="153"/>
                    <a:pt x="70" y="153"/>
                  </a:cubicBezTo>
                  <a:cubicBezTo>
                    <a:pt x="78" y="153"/>
                    <a:pt x="78" y="153"/>
                    <a:pt x="78" y="153"/>
                  </a:cubicBezTo>
                  <a:cubicBezTo>
                    <a:pt x="62" y="106"/>
                    <a:pt x="62" y="106"/>
                    <a:pt x="62" y="106"/>
                  </a:cubicBezTo>
                  <a:lnTo>
                    <a:pt x="54" y="106"/>
                  </a:lnTo>
                  <a:close/>
                  <a:moveTo>
                    <a:pt x="52" y="136"/>
                  </a:moveTo>
                  <a:cubicBezTo>
                    <a:pt x="58" y="117"/>
                    <a:pt x="58" y="117"/>
                    <a:pt x="58" y="117"/>
                  </a:cubicBezTo>
                  <a:cubicBezTo>
                    <a:pt x="58" y="117"/>
                    <a:pt x="58" y="117"/>
                    <a:pt x="58" y="117"/>
                  </a:cubicBezTo>
                  <a:cubicBezTo>
                    <a:pt x="64" y="136"/>
                    <a:pt x="64" y="136"/>
                    <a:pt x="64" y="136"/>
                  </a:cubicBezTo>
                  <a:lnTo>
                    <a:pt x="52" y="136"/>
                  </a:lnTo>
                  <a:close/>
                  <a:moveTo>
                    <a:pt x="33" y="36"/>
                  </a:moveTo>
                  <a:cubicBezTo>
                    <a:pt x="36" y="32"/>
                    <a:pt x="38" y="28"/>
                    <a:pt x="38" y="23"/>
                  </a:cubicBezTo>
                  <a:cubicBezTo>
                    <a:pt x="38" y="17"/>
                    <a:pt x="36" y="13"/>
                    <a:pt x="33" y="10"/>
                  </a:cubicBezTo>
                  <a:cubicBezTo>
                    <a:pt x="30" y="6"/>
                    <a:pt x="25" y="5"/>
                    <a:pt x="20" y="5"/>
                  </a:cubicBezTo>
                  <a:cubicBezTo>
                    <a:pt x="0" y="5"/>
                    <a:pt x="0" y="5"/>
                    <a:pt x="0" y="5"/>
                  </a:cubicBezTo>
                  <a:cubicBezTo>
                    <a:pt x="0" y="64"/>
                    <a:pt x="0" y="64"/>
                    <a:pt x="0" y="64"/>
                  </a:cubicBezTo>
                  <a:cubicBezTo>
                    <a:pt x="9" y="64"/>
                    <a:pt x="9" y="64"/>
                    <a:pt x="9" y="64"/>
                  </a:cubicBezTo>
                  <a:cubicBezTo>
                    <a:pt x="9" y="40"/>
                    <a:pt x="9" y="40"/>
                    <a:pt x="9" y="40"/>
                  </a:cubicBezTo>
                  <a:cubicBezTo>
                    <a:pt x="20" y="40"/>
                    <a:pt x="20" y="40"/>
                    <a:pt x="20" y="40"/>
                  </a:cubicBezTo>
                  <a:cubicBezTo>
                    <a:pt x="25" y="40"/>
                    <a:pt x="30" y="39"/>
                    <a:pt x="33" y="36"/>
                  </a:cubicBezTo>
                  <a:moveTo>
                    <a:pt x="29" y="23"/>
                  </a:moveTo>
                  <a:cubicBezTo>
                    <a:pt x="29" y="26"/>
                    <a:pt x="29" y="29"/>
                    <a:pt x="27" y="31"/>
                  </a:cubicBezTo>
                  <a:cubicBezTo>
                    <a:pt x="25" y="33"/>
                    <a:pt x="23" y="34"/>
                    <a:pt x="20" y="34"/>
                  </a:cubicBezTo>
                  <a:cubicBezTo>
                    <a:pt x="9" y="34"/>
                    <a:pt x="9" y="34"/>
                    <a:pt x="9" y="34"/>
                  </a:cubicBezTo>
                  <a:cubicBezTo>
                    <a:pt x="9" y="11"/>
                    <a:pt x="9" y="11"/>
                    <a:pt x="9" y="11"/>
                  </a:cubicBezTo>
                  <a:cubicBezTo>
                    <a:pt x="20" y="11"/>
                    <a:pt x="20" y="11"/>
                    <a:pt x="20" y="11"/>
                  </a:cubicBezTo>
                  <a:cubicBezTo>
                    <a:pt x="23" y="11"/>
                    <a:pt x="25" y="12"/>
                    <a:pt x="27" y="14"/>
                  </a:cubicBezTo>
                  <a:cubicBezTo>
                    <a:pt x="29" y="16"/>
                    <a:pt x="29" y="19"/>
                    <a:pt x="29" y="23"/>
                  </a:cubicBezTo>
                  <a:moveTo>
                    <a:pt x="0" y="139"/>
                  </a:moveTo>
                  <a:cubicBezTo>
                    <a:pt x="0" y="140"/>
                    <a:pt x="0" y="140"/>
                    <a:pt x="0" y="140"/>
                  </a:cubicBezTo>
                  <a:cubicBezTo>
                    <a:pt x="0" y="144"/>
                    <a:pt x="2" y="148"/>
                    <a:pt x="4" y="150"/>
                  </a:cubicBezTo>
                  <a:cubicBezTo>
                    <a:pt x="7" y="153"/>
                    <a:pt x="11" y="154"/>
                    <a:pt x="15" y="154"/>
                  </a:cubicBezTo>
                  <a:cubicBezTo>
                    <a:pt x="20" y="154"/>
                    <a:pt x="23" y="153"/>
                    <a:pt x="26" y="150"/>
                  </a:cubicBezTo>
                  <a:cubicBezTo>
                    <a:pt x="29" y="147"/>
                    <a:pt x="30" y="143"/>
                    <a:pt x="30" y="139"/>
                  </a:cubicBezTo>
                  <a:cubicBezTo>
                    <a:pt x="30" y="106"/>
                    <a:pt x="30" y="106"/>
                    <a:pt x="30" y="106"/>
                  </a:cubicBezTo>
                  <a:cubicBezTo>
                    <a:pt x="22" y="106"/>
                    <a:pt x="22" y="106"/>
                    <a:pt x="22" y="106"/>
                  </a:cubicBezTo>
                  <a:cubicBezTo>
                    <a:pt x="22" y="139"/>
                    <a:pt x="22" y="139"/>
                    <a:pt x="22" y="139"/>
                  </a:cubicBezTo>
                  <a:cubicBezTo>
                    <a:pt x="22" y="141"/>
                    <a:pt x="21" y="144"/>
                    <a:pt x="20" y="145"/>
                  </a:cubicBezTo>
                  <a:cubicBezTo>
                    <a:pt x="19" y="147"/>
                    <a:pt x="17" y="148"/>
                    <a:pt x="15" y="148"/>
                  </a:cubicBezTo>
                  <a:cubicBezTo>
                    <a:pt x="13" y="148"/>
                    <a:pt x="12" y="147"/>
                    <a:pt x="10" y="146"/>
                  </a:cubicBezTo>
                  <a:cubicBezTo>
                    <a:pt x="9" y="144"/>
                    <a:pt x="8" y="142"/>
                    <a:pt x="8" y="139"/>
                  </a:cubicBezTo>
                  <a:lnTo>
                    <a:pt x="0" y="139"/>
                  </a:lnTo>
                  <a:close/>
                  <a:moveTo>
                    <a:pt x="116" y="94"/>
                  </a:moveTo>
                  <a:cubicBezTo>
                    <a:pt x="107" y="94"/>
                    <a:pt x="107" y="94"/>
                    <a:pt x="107" y="94"/>
                  </a:cubicBezTo>
                  <a:cubicBezTo>
                    <a:pt x="107" y="153"/>
                    <a:pt x="107" y="153"/>
                    <a:pt x="107" y="153"/>
                  </a:cubicBezTo>
                  <a:cubicBezTo>
                    <a:pt x="116" y="153"/>
                    <a:pt x="116" y="153"/>
                    <a:pt x="116" y="153"/>
                  </a:cubicBezTo>
                  <a:lnTo>
                    <a:pt x="116" y="94"/>
                  </a:lnTo>
                  <a:close/>
                  <a:moveTo>
                    <a:pt x="216" y="110"/>
                  </a:moveTo>
                  <a:cubicBezTo>
                    <a:pt x="213" y="114"/>
                    <a:pt x="211" y="119"/>
                    <a:pt x="211" y="125"/>
                  </a:cubicBezTo>
                  <a:cubicBezTo>
                    <a:pt x="211" y="134"/>
                    <a:pt x="211" y="134"/>
                    <a:pt x="211" y="134"/>
                  </a:cubicBezTo>
                  <a:cubicBezTo>
                    <a:pt x="211" y="140"/>
                    <a:pt x="213" y="145"/>
                    <a:pt x="216" y="149"/>
                  </a:cubicBezTo>
                  <a:cubicBezTo>
                    <a:pt x="219" y="152"/>
                    <a:pt x="223" y="154"/>
                    <a:pt x="229" y="154"/>
                  </a:cubicBezTo>
                  <a:cubicBezTo>
                    <a:pt x="234" y="154"/>
                    <a:pt x="238" y="152"/>
                    <a:pt x="241" y="149"/>
                  </a:cubicBezTo>
                  <a:cubicBezTo>
                    <a:pt x="244" y="145"/>
                    <a:pt x="246" y="140"/>
                    <a:pt x="246" y="134"/>
                  </a:cubicBezTo>
                  <a:cubicBezTo>
                    <a:pt x="246" y="125"/>
                    <a:pt x="246" y="125"/>
                    <a:pt x="246" y="125"/>
                  </a:cubicBezTo>
                  <a:cubicBezTo>
                    <a:pt x="246" y="119"/>
                    <a:pt x="244" y="114"/>
                    <a:pt x="241" y="110"/>
                  </a:cubicBezTo>
                  <a:cubicBezTo>
                    <a:pt x="238" y="107"/>
                    <a:pt x="234" y="105"/>
                    <a:pt x="229" y="105"/>
                  </a:cubicBezTo>
                  <a:cubicBezTo>
                    <a:pt x="223" y="105"/>
                    <a:pt x="219" y="107"/>
                    <a:pt x="216" y="110"/>
                  </a:cubicBezTo>
                  <a:moveTo>
                    <a:pt x="219" y="124"/>
                  </a:moveTo>
                  <a:cubicBezTo>
                    <a:pt x="219" y="120"/>
                    <a:pt x="220" y="117"/>
                    <a:pt x="222" y="115"/>
                  </a:cubicBezTo>
                  <a:cubicBezTo>
                    <a:pt x="223" y="113"/>
                    <a:pt x="226" y="111"/>
                    <a:pt x="229" y="111"/>
                  </a:cubicBezTo>
                  <a:cubicBezTo>
                    <a:pt x="231" y="111"/>
                    <a:pt x="234" y="113"/>
                    <a:pt x="235" y="115"/>
                  </a:cubicBezTo>
                  <a:cubicBezTo>
                    <a:pt x="237" y="117"/>
                    <a:pt x="238" y="120"/>
                    <a:pt x="238" y="124"/>
                  </a:cubicBezTo>
                  <a:cubicBezTo>
                    <a:pt x="238" y="134"/>
                    <a:pt x="238" y="134"/>
                    <a:pt x="238" y="134"/>
                  </a:cubicBezTo>
                  <a:cubicBezTo>
                    <a:pt x="238" y="139"/>
                    <a:pt x="237" y="142"/>
                    <a:pt x="235" y="144"/>
                  </a:cubicBezTo>
                  <a:cubicBezTo>
                    <a:pt x="234" y="147"/>
                    <a:pt x="231" y="148"/>
                    <a:pt x="229" y="148"/>
                  </a:cubicBezTo>
                  <a:cubicBezTo>
                    <a:pt x="226" y="148"/>
                    <a:pt x="223" y="147"/>
                    <a:pt x="222" y="144"/>
                  </a:cubicBezTo>
                  <a:cubicBezTo>
                    <a:pt x="220" y="142"/>
                    <a:pt x="219" y="139"/>
                    <a:pt x="219" y="134"/>
                  </a:cubicBezTo>
                  <a:lnTo>
                    <a:pt x="219" y="124"/>
                  </a:lnTo>
                  <a:close/>
                  <a:moveTo>
                    <a:pt x="368" y="106"/>
                  </a:moveTo>
                  <a:cubicBezTo>
                    <a:pt x="352" y="153"/>
                    <a:pt x="352" y="153"/>
                    <a:pt x="352" y="153"/>
                  </a:cubicBezTo>
                  <a:cubicBezTo>
                    <a:pt x="361" y="153"/>
                    <a:pt x="361" y="153"/>
                    <a:pt x="361" y="153"/>
                  </a:cubicBezTo>
                  <a:cubicBezTo>
                    <a:pt x="364" y="143"/>
                    <a:pt x="364" y="143"/>
                    <a:pt x="364" y="143"/>
                  </a:cubicBezTo>
                  <a:cubicBezTo>
                    <a:pt x="381" y="143"/>
                    <a:pt x="381" y="143"/>
                    <a:pt x="381" y="143"/>
                  </a:cubicBezTo>
                  <a:cubicBezTo>
                    <a:pt x="384" y="153"/>
                    <a:pt x="384" y="153"/>
                    <a:pt x="384" y="153"/>
                  </a:cubicBezTo>
                  <a:cubicBezTo>
                    <a:pt x="393" y="153"/>
                    <a:pt x="393" y="153"/>
                    <a:pt x="393" y="153"/>
                  </a:cubicBezTo>
                  <a:cubicBezTo>
                    <a:pt x="377" y="106"/>
                    <a:pt x="377" y="106"/>
                    <a:pt x="377" y="106"/>
                  </a:cubicBezTo>
                  <a:lnTo>
                    <a:pt x="368" y="106"/>
                  </a:lnTo>
                  <a:close/>
                  <a:moveTo>
                    <a:pt x="366" y="136"/>
                  </a:moveTo>
                  <a:cubicBezTo>
                    <a:pt x="372" y="117"/>
                    <a:pt x="372" y="117"/>
                    <a:pt x="372" y="117"/>
                  </a:cubicBezTo>
                  <a:cubicBezTo>
                    <a:pt x="373" y="117"/>
                    <a:pt x="373" y="117"/>
                    <a:pt x="373" y="117"/>
                  </a:cubicBezTo>
                  <a:cubicBezTo>
                    <a:pt x="379" y="136"/>
                    <a:pt x="379" y="136"/>
                    <a:pt x="379" y="136"/>
                  </a:cubicBezTo>
                  <a:lnTo>
                    <a:pt x="366" y="136"/>
                  </a:lnTo>
                  <a:close/>
                  <a:moveTo>
                    <a:pt x="501" y="110"/>
                  </a:moveTo>
                  <a:cubicBezTo>
                    <a:pt x="498" y="114"/>
                    <a:pt x="497" y="119"/>
                    <a:pt x="497" y="125"/>
                  </a:cubicBezTo>
                  <a:cubicBezTo>
                    <a:pt x="497" y="134"/>
                    <a:pt x="497" y="134"/>
                    <a:pt x="497" y="134"/>
                  </a:cubicBezTo>
                  <a:cubicBezTo>
                    <a:pt x="497" y="140"/>
                    <a:pt x="498" y="145"/>
                    <a:pt x="501" y="149"/>
                  </a:cubicBezTo>
                  <a:cubicBezTo>
                    <a:pt x="505" y="152"/>
                    <a:pt x="509" y="154"/>
                    <a:pt x="514" y="154"/>
                  </a:cubicBezTo>
                  <a:cubicBezTo>
                    <a:pt x="519" y="154"/>
                    <a:pt x="524" y="152"/>
                    <a:pt x="527" y="149"/>
                  </a:cubicBezTo>
                  <a:cubicBezTo>
                    <a:pt x="530" y="145"/>
                    <a:pt x="532" y="140"/>
                    <a:pt x="532" y="134"/>
                  </a:cubicBezTo>
                  <a:cubicBezTo>
                    <a:pt x="532" y="125"/>
                    <a:pt x="532" y="125"/>
                    <a:pt x="532" y="125"/>
                  </a:cubicBezTo>
                  <a:cubicBezTo>
                    <a:pt x="532" y="119"/>
                    <a:pt x="530" y="114"/>
                    <a:pt x="527" y="110"/>
                  </a:cubicBezTo>
                  <a:cubicBezTo>
                    <a:pt x="523" y="107"/>
                    <a:pt x="519" y="105"/>
                    <a:pt x="514" y="105"/>
                  </a:cubicBezTo>
                  <a:cubicBezTo>
                    <a:pt x="509" y="105"/>
                    <a:pt x="505" y="107"/>
                    <a:pt x="501" y="110"/>
                  </a:cubicBezTo>
                  <a:moveTo>
                    <a:pt x="505" y="124"/>
                  </a:moveTo>
                  <a:cubicBezTo>
                    <a:pt x="505" y="120"/>
                    <a:pt x="506" y="117"/>
                    <a:pt x="507" y="115"/>
                  </a:cubicBezTo>
                  <a:cubicBezTo>
                    <a:pt x="509" y="113"/>
                    <a:pt x="511" y="111"/>
                    <a:pt x="514" y="111"/>
                  </a:cubicBezTo>
                  <a:cubicBezTo>
                    <a:pt x="517" y="111"/>
                    <a:pt x="519" y="113"/>
                    <a:pt x="521" y="115"/>
                  </a:cubicBezTo>
                  <a:cubicBezTo>
                    <a:pt x="523" y="117"/>
                    <a:pt x="523" y="120"/>
                    <a:pt x="523" y="124"/>
                  </a:cubicBezTo>
                  <a:cubicBezTo>
                    <a:pt x="523" y="134"/>
                    <a:pt x="523" y="134"/>
                    <a:pt x="523" y="134"/>
                  </a:cubicBezTo>
                  <a:cubicBezTo>
                    <a:pt x="523" y="139"/>
                    <a:pt x="523" y="142"/>
                    <a:pt x="521" y="144"/>
                  </a:cubicBezTo>
                  <a:cubicBezTo>
                    <a:pt x="519" y="147"/>
                    <a:pt x="517" y="148"/>
                    <a:pt x="514" y="148"/>
                  </a:cubicBezTo>
                  <a:cubicBezTo>
                    <a:pt x="511" y="148"/>
                    <a:pt x="509" y="147"/>
                    <a:pt x="507" y="144"/>
                  </a:cubicBezTo>
                  <a:cubicBezTo>
                    <a:pt x="506" y="142"/>
                    <a:pt x="505" y="139"/>
                    <a:pt x="505" y="134"/>
                  </a:cubicBezTo>
                  <a:lnTo>
                    <a:pt x="505" y="124"/>
                  </a:lnTo>
                  <a:close/>
                  <a:moveTo>
                    <a:pt x="643" y="106"/>
                  </a:moveTo>
                  <a:cubicBezTo>
                    <a:pt x="635" y="106"/>
                    <a:pt x="635" y="106"/>
                    <a:pt x="635" y="106"/>
                  </a:cubicBezTo>
                  <a:cubicBezTo>
                    <a:pt x="635" y="153"/>
                    <a:pt x="635" y="153"/>
                    <a:pt x="635" y="153"/>
                  </a:cubicBezTo>
                  <a:cubicBezTo>
                    <a:pt x="643" y="153"/>
                    <a:pt x="643" y="153"/>
                    <a:pt x="643" y="153"/>
                  </a:cubicBezTo>
                  <a:lnTo>
                    <a:pt x="643" y="10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pic>
        <p:nvPicPr>
          <p:cNvPr id="16" name="Picture 15">
            <a:extLst>
              <a:ext uri="{FF2B5EF4-FFF2-40B4-BE49-F238E27FC236}">
                <a16:creationId xmlns:a16="http://schemas.microsoft.com/office/drawing/2014/main" id="{DFE2B6B0-9C4B-4FDC-AB2C-C124E5509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076" y="162554"/>
            <a:ext cx="2402567" cy="1364242"/>
          </a:xfrm>
          <a:prstGeom prst="rect">
            <a:avLst/>
          </a:prstGeom>
        </p:spPr>
      </p:pic>
      <p:sp>
        <p:nvSpPr>
          <p:cNvPr id="19" name="Title 1">
            <a:extLst>
              <a:ext uri="{FF2B5EF4-FFF2-40B4-BE49-F238E27FC236}">
                <a16:creationId xmlns:a16="http://schemas.microsoft.com/office/drawing/2014/main" id="{B10749FD-7CDE-415A-B1CB-E5B95B9A3C2F}"/>
              </a:ext>
            </a:extLst>
          </p:cNvPr>
          <p:cNvSpPr>
            <a:spLocks noGrp="1"/>
          </p:cNvSpPr>
          <p:nvPr>
            <p:ph type="ctrTitle" hasCustomPrompt="1"/>
          </p:nvPr>
        </p:nvSpPr>
        <p:spPr>
          <a:xfrm>
            <a:off x="902667" y="2042282"/>
            <a:ext cx="7595381" cy="828000"/>
          </a:xfrm>
        </p:spPr>
        <p:txBody>
          <a:bodyPr anchor="t"/>
          <a:lstStyle>
            <a:lvl1pPr algn="l">
              <a:defRPr sz="4400">
                <a:solidFill>
                  <a:schemeClr val="accent6"/>
                </a:solidFill>
                <a:latin typeface="Roboto Condensed Black" panose="02000000000000000000" pitchFamily="2" charset="0"/>
                <a:ea typeface="Roboto Condensed Black" panose="02000000000000000000" pitchFamily="2" charset="0"/>
              </a:defRPr>
            </a:lvl1pPr>
          </a:lstStyle>
          <a:p>
            <a:r>
              <a:rPr lang="et-EE" dirty="0"/>
              <a:t>Esitluse pealkiri</a:t>
            </a:r>
            <a:endParaRPr lang="LID4096" dirty="0"/>
          </a:p>
        </p:txBody>
      </p:sp>
      <p:sp>
        <p:nvSpPr>
          <p:cNvPr id="20" name="Subtitle 2">
            <a:extLst>
              <a:ext uri="{FF2B5EF4-FFF2-40B4-BE49-F238E27FC236}">
                <a16:creationId xmlns:a16="http://schemas.microsoft.com/office/drawing/2014/main" id="{549AAFB1-91BA-4DC3-85C9-BFCD5556346D}"/>
              </a:ext>
            </a:extLst>
          </p:cNvPr>
          <p:cNvSpPr>
            <a:spLocks noGrp="1"/>
          </p:cNvSpPr>
          <p:nvPr>
            <p:ph type="subTitle" idx="1" hasCustomPrompt="1"/>
          </p:nvPr>
        </p:nvSpPr>
        <p:spPr>
          <a:xfrm>
            <a:off x="902667" y="3113610"/>
            <a:ext cx="5808526" cy="1521637"/>
          </a:xfrm>
        </p:spPr>
        <p:txBody>
          <a:bodyPr anchor="t"/>
          <a:lstStyle>
            <a:lvl1pPr marL="0" indent="0" algn="l">
              <a:buNone/>
              <a:defRPr sz="3600">
                <a:latin typeface="+mn-lt"/>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Esineja nimi ja amet</a:t>
            </a:r>
            <a:endParaRPr lang="LID4096" dirty="0"/>
          </a:p>
        </p:txBody>
      </p:sp>
    </p:spTree>
    <p:extLst>
      <p:ext uri="{BB962C8B-B14F-4D97-AF65-F5344CB8AC3E}">
        <p14:creationId xmlns:p14="http://schemas.microsoft.com/office/powerpoint/2010/main" val="135288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isla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A77D-7838-898F-B10F-AF0F136D8F29}"/>
              </a:ext>
            </a:extLst>
          </p:cNvPr>
          <p:cNvSpPr>
            <a:spLocks noGrp="1"/>
          </p:cNvSpPr>
          <p:nvPr>
            <p:ph type="title" hasCustomPrompt="1"/>
          </p:nvPr>
        </p:nvSpPr>
        <p:spPr>
          <a:xfrm>
            <a:off x="588820" y="575990"/>
            <a:ext cx="11014360" cy="828000"/>
          </a:xfrm>
        </p:spPr>
        <p:txBody>
          <a:bodyPr/>
          <a:lstStyle>
            <a:lvl1pPr>
              <a:defRPr sz="4000"/>
            </a:lvl1pPr>
          </a:lstStyle>
          <a:p>
            <a:r>
              <a:rPr lang="et-EE" dirty="0"/>
              <a:t>Harilik pealkirjaga slaid</a:t>
            </a:r>
            <a:endParaRPr lang="LID4096" dirty="0"/>
          </a:p>
        </p:txBody>
      </p:sp>
      <p:sp>
        <p:nvSpPr>
          <p:cNvPr id="3" name="Content Placeholder 2">
            <a:extLst>
              <a:ext uri="{FF2B5EF4-FFF2-40B4-BE49-F238E27FC236}">
                <a16:creationId xmlns:a16="http://schemas.microsoft.com/office/drawing/2014/main" id="{D7808261-44F3-AA98-E640-259CD3BC87BE}"/>
              </a:ext>
            </a:extLst>
          </p:cNvPr>
          <p:cNvSpPr>
            <a:spLocks noGrp="1"/>
          </p:cNvSpPr>
          <p:nvPr>
            <p:ph idx="1" hasCustomPrompt="1"/>
          </p:nvPr>
        </p:nvSpPr>
        <p:spPr>
          <a:xfrm>
            <a:off x="588820" y="1559859"/>
            <a:ext cx="11014360" cy="4754652"/>
          </a:xfrm>
        </p:spPr>
        <p:txBody>
          <a:bodyPr/>
          <a:lstStyle>
            <a:lvl1pPr marL="0" indent="0">
              <a:lnSpc>
                <a:spcPct val="150000"/>
              </a:lnSpc>
              <a:buNone/>
              <a:defRPr sz="3600"/>
            </a:lvl1pPr>
            <a:lvl2pPr marL="179387" indent="0">
              <a:lnSpc>
                <a:spcPct val="150000"/>
              </a:lnSpc>
              <a:buNone/>
              <a:defRPr sz="3600"/>
            </a:lvl2pPr>
            <a:lvl3pPr marL="358775" indent="0">
              <a:lnSpc>
                <a:spcPct val="150000"/>
              </a:lnSpc>
              <a:buNone/>
              <a:defRPr sz="3600"/>
            </a:lvl3pPr>
            <a:lvl4pPr marL="538162" indent="0">
              <a:lnSpc>
                <a:spcPct val="150000"/>
              </a:lnSpc>
              <a:buNone/>
              <a:defRPr sz="3600"/>
            </a:lvl4pPr>
            <a:lvl5pPr marL="717550" indent="0">
              <a:lnSpc>
                <a:spcPct val="150000"/>
              </a:lnSpc>
              <a:buNone/>
              <a:defRPr sz="3600"/>
            </a:lvl5pPr>
          </a:lstStyle>
          <a:p>
            <a:pPr lvl="0"/>
            <a:r>
              <a:rPr lang="et-EE" dirty="0"/>
              <a:t>Sisesta siia kuni viis rida teksti</a:t>
            </a:r>
            <a:endParaRPr lang="LID4096" dirty="0"/>
          </a:p>
        </p:txBody>
      </p:sp>
    </p:spTree>
    <p:extLst>
      <p:ext uri="{BB962C8B-B14F-4D97-AF65-F5344CB8AC3E}">
        <p14:creationId xmlns:p14="http://schemas.microsoft.com/office/powerpoint/2010/main" val="301036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ikema teksti sla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A77D-7838-898F-B10F-AF0F136D8F29}"/>
              </a:ext>
            </a:extLst>
          </p:cNvPr>
          <p:cNvSpPr>
            <a:spLocks noGrp="1"/>
          </p:cNvSpPr>
          <p:nvPr>
            <p:ph type="title" hasCustomPrompt="1"/>
          </p:nvPr>
        </p:nvSpPr>
        <p:spPr>
          <a:xfrm>
            <a:off x="588820" y="543489"/>
            <a:ext cx="11014360" cy="828000"/>
          </a:xfrm>
        </p:spPr>
        <p:txBody>
          <a:bodyPr/>
          <a:lstStyle>
            <a:lvl1pPr>
              <a:defRPr sz="4000"/>
            </a:lvl1pPr>
          </a:lstStyle>
          <a:p>
            <a:r>
              <a:rPr lang="et-EE" dirty="0"/>
              <a:t>Slaid pikema teksti näitamiseks</a:t>
            </a:r>
            <a:endParaRPr lang="LID4096" dirty="0"/>
          </a:p>
        </p:txBody>
      </p:sp>
      <p:sp>
        <p:nvSpPr>
          <p:cNvPr id="3" name="Content Placeholder 2">
            <a:extLst>
              <a:ext uri="{FF2B5EF4-FFF2-40B4-BE49-F238E27FC236}">
                <a16:creationId xmlns:a16="http://schemas.microsoft.com/office/drawing/2014/main" id="{D7808261-44F3-AA98-E640-259CD3BC87BE}"/>
              </a:ext>
            </a:extLst>
          </p:cNvPr>
          <p:cNvSpPr>
            <a:spLocks noGrp="1"/>
          </p:cNvSpPr>
          <p:nvPr>
            <p:ph idx="1" hasCustomPrompt="1"/>
          </p:nvPr>
        </p:nvSpPr>
        <p:spPr>
          <a:xfrm>
            <a:off x="588820" y="1529576"/>
            <a:ext cx="11014360" cy="4588632"/>
          </a:xfrm>
        </p:spPr>
        <p:txBody>
          <a:bodyPr>
            <a:normAutofit/>
          </a:bodyPr>
          <a:lstStyle>
            <a:lvl1pPr marL="0" indent="0">
              <a:lnSpc>
                <a:spcPct val="150000"/>
              </a:lnSpc>
              <a:buNone/>
              <a:defRPr sz="3600"/>
            </a:lvl1pPr>
            <a:lvl2pPr marL="179387" indent="0">
              <a:lnSpc>
                <a:spcPct val="150000"/>
              </a:lnSpc>
              <a:buNone/>
              <a:defRPr sz="3600"/>
            </a:lvl2pPr>
            <a:lvl3pPr marL="358775" indent="0">
              <a:lnSpc>
                <a:spcPct val="150000"/>
              </a:lnSpc>
              <a:buNone/>
              <a:defRPr sz="3600"/>
            </a:lvl3pPr>
            <a:lvl4pPr marL="538162" indent="0">
              <a:lnSpc>
                <a:spcPct val="150000"/>
              </a:lnSpc>
              <a:buNone/>
              <a:defRPr sz="3600"/>
            </a:lvl4pPr>
            <a:lvl5pPr marL="717550" indent="0">
              <a:lnSpc>
                <a:spcPct val="150000"/>
              </a:lnSpc>
              <a:buNone/>
              <a:defRPr sz="3600"/>
            </a:lvl5pPr>
          </a:lstStyle>
          <a:p>
            <a:pPr lvl="0"/>
            <a:r>
              <a:rPr lang="et-EE" dirty="0"/>
              <a:t>Siia saad sisestada rohkemgi teksti, kuid tekstisuurus väheneb.</a:t>
            </a:r>
            <a:endParaRPr lang="LID4096" dirty="0"/>
          </a:p>
        </p:txBody>
      </p:sp>
    </p:spTree>
    <p:extLst>
      <p:ext uri="{BB962C8B-B14F-4D97-AF65-F5344CB8AC3E}">
        <p14:creationId xmlns:p14="http://schemas.microsoft.com/office/powerpoint/2010/main" val="406663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de võrdl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9795-D696-DFAB-DAAD-DD139161FD86}"/>
              </a:ext>
            </a:extLst>
          </p:cNvPr>
          <p:cNvSpPr>
            <a:spLocks noGrp="1"/>
          </p:cNvSpPr>
          <p:nvPr>
            <p:ph type="title" hasCustomPrompt="1"/>
          </p:nvPr>
        </p:nvSpPr>
        <p:spPr>
          <a:xfrm>
            <a:off x="588820" y="513184"/>
            <a:ext cx="11014360" cy="802432"/>
          </a:xfrm>
        </p:spPr>
        <p:txBody>
          <a:bodyPr/>
          <a:lstStyle>
            <a:lvl1pPr>
              <a:defRPr sz="4400"/>
            </a:lvl1pPr>
          </a:lstStyle>
          <a:p>
            <a:r>
              <a:rPr lang="et-EE" dirty="0"/>
              <a:t>Slaid tekstide võrdlemiseks</a:t>
            </a:r>
            <a:endParaRPr lang="LID4096" dirty="0"/>
          </a:p>
        </p:txBody>
      </p:sp>
      <p:sp>
        <p:nvSpPr>
          <p:cNvPr id="8" name="Content Placeholder 2">
            <a:extLst>
              <a:ext uri="{FF2B5EF4-FFF2-40B4-BE49-F238E27FC236}">
                <a16:creationId xmlns:a16="http://schemas.microsoft.com/office/drawing/2014/main" id="{2B5D2F81-F2DE-CB44-365A-EEC833CFDE5D}"/>
              </a:ext>
            </a:extLst>
          </p:cNvPr>
          <p:cNvSpPr>
            <a:spLocks noGrp="1"/>
          </p:cNvSpPr>
          <p:nvPr>
            <p:ph idx="1" hasCustomPrompt="1"/>
          </p:nvPr>
        </p:nvSpPr>
        <p:spPr>
          <a:xfrm>
            <a:off x="588820" y="1455576"/>
            <a:ext cx="5507180" cy="4709929"/>
          </a:xfrm>
        </p:spPr>
        <p:txBody>
          <a:bodyPr/>
          <a:lstStyle>
            <a:lvl1pPr marL="0" indent="0">
              <a:lnSpc>
                <a:spcPct val="150000"/>
              </a:lnSpc>
              <a:buNone/>
              <a:defRPr sz="3600"/>
            </a:lvl1pPr>
          </a:lstStyle>
          <a:p>
            <a:pPr lvl="0"/>
            <a:r>
              <a:rPr lang="et-EE" dirty="0"/>
              <a:t>Teksti suurus väheneb kasti täitudes</a:t>
            </a:r>
            <a:endParaRPr lang="LID4096" dirty="0"/>
          </a:p>
        </p:txBody>
      </p:sp>
      <p:sp>
        <p:nvSpPr>
          <p:cNvPr id="9" name="Content Placeholder 2">
            <a:extLst>
              <a:ext uri="{FF2B5EF4-FFF2-40B4-BE49-F238E27FC236}">
                <a16:creationId xmlns:a16="http://schemas.microsoft.com/office/drawing/2014/main" id="{560A9E88-B1F4-9608-73C1-17E7B3D2D8F5}"/>
              </a:ext>
            </a:extLst>
          </p:cNvPr>
          <p:cNvSpPr>
            <a:spLocks noGrp="1"/>
          </p:cNvSpPr>
          <p:nvPr>
            <p:ph idx="10" hasCustomPrompt="1"/>
          </p:nvPr>
        </p:nvSpPr>
        <p:spPr>
          <a:xfrm>
            <a:off x="6096000" y="1455576"/>
            <a:ext cx="5507180" cy="4709929"/>
          </a:xfrm>
        </p:spPr>
        <p:txBody>
          <a:bodyPr/>
          <a:lstStyle>
            <a:lvl1pPr marL="0" indent="0">
              <a:lnSpc>
                <a:spcPct val="150000"/>
              </a:lnSpc>
              <a:buNone/>
              <a:defRPr sz="3600"/>
            </a:lvl1pPr>
          </a:lstStyle>
          <a:p>
            <a:pPr lvl="0"/>
            <a:r>
              <a:rPr lang="et-EE" dirty="0"/>
              <a:t>Teksti suurus väheneb kasti täitudes</a:t>
            </a:r>
            <a:endParaRPr lang="LID4096" dirty="0"/>
          </a:p>
        </p:txBody>
      </p:sp>
    </p:spTree>
    <p:extLst>
      <p:ext uri="{BB962C8B-B14F-4D97-AF65-F5344CB8AC3E}">
        <p14:creationId xmlns:p14="http://schemas.microsoft.com/office/powerpoint/2010/main" val="13940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hepealkirja sla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9D86-7D1F-4B46-9B70-21248DC41E96}"/>
              </a:ext>
            </a:extLst>
          </p:cNvPr>
          <p:cNvSpPr>
            <a:spLocks noGrp="1"/>
          </p:cNvSpPr>
          <p:nvPr>
            <p:ph type="title" hasCustomPrompt="1"/>
          </p:nvPr>
        </p:nvSpPr>
        <p:spPr>
          <a:xfrm>
            <a:off x="595187" y="1476805"/>
            <a:ext cx="11014360" cy="981170"/>
          </a:xfrm>
        </p:spPr>
        <p:txBody>
          <a:bodyPr/>
          <a:lstStyle>
            <a:lvl1pPr>
              <a:defRPr sz="4400" b="1"/>
            </a:lvl1pPr>
          </a:lstStyle>
          <a:p>
            <a:r>
              <a:rPr lang="et-EE" dirty="0"/>
              <a:t>Vahepealkirja slaid (lisa soovi korral taustapilt)</a:t>
            </a:r>
          </a:p>
        </p:txBody>
      </p:sp>
    </p:spTree>
    <p:extLst>
      <p:ext uri="{BB962C8B-B14F-4D97-AF65-F5344CB8AC3E}">
        <p14:creationId xmlns:p14="http://schemas.microsoft.com/office/powerpoint/2010/main" val="131412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ike pilt parema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0C3593-1E98-FA3B-DBBD-4F4A8A86AA9F}"/>
              </a:ext>
            </a:extLst>
          </p:cNvPr>
          <p:cNvSpPr>
            <a:spLocks noGrp="1"/>
          </p:cNvSpPr>
          <p:nvPr>
            <p:ph type="pic" sz="quarter" idx="11" hasCustomPrompt="1"/>
          </p:nvPr>
        </p:nvSpPr>
        <p:spPr>
          <a:xfrm>
            <a:off x="8118986" y="0"/>
            <a:ext cx="4073013" cy="6858000"/>
          </a:xfrm>
          <a:solidFill>
            <a:schemeClr val="bg2"/>
          </a:solidFill>
        </p:spPr>
        <p:txBody>
          <a:bodyPr/>
          <a:lstStyle>
            <a:lvl1pPr marL="0" indent="0">
              <a:buNone/>
              <a:defRPr sz="2800"/>
            </a:lvl1pPr>
          </a:lstStyle>
          <a:p>
            <a:r>
              <a:rPr lang="et-EE" dirty="0"/>
              <a:t>Sisesta siia pilt</a:t>
            </a:r>
            <a:endParaRPr lang="LID4096" dirty="0"/>
          </a:p>
        </p:txBody>
      </p:sp>
      <p:sp>
        <p:nvSpPr>
          <p:cNvPr id="5" name="Title 4">
            <a:extLst>
              <a:ext uri="{FF2B5EF4-FFF2-40B4-BE49-F238E27FC236}">
                <a16:creationId xmlns:a16="http://schemas.microsoft.com/office/drawing/2014/main" id="{1909B891-B263-393A-8ADE-944E3EEB78D8}"/>
              </a:ext>
            </a:extLst>
          </p:cNvPr>
          <p:cNvSpPr>
            <a:spLocks noGrp="1"/>
          </p:cNvSpPr>
          <p:nvPr>
            <p:ph type="title" hasCustomPrompt="1"/>
          </p:nvPr>
        </p:nvSpPr>
        <p:spPr>
          <a:xfrm>
            <a:off x="682421" y="496835"/>
            <a:ext cx="6940232" cy="828000"/>
          </a:xfrm>
        </p:spPr>
        <p:txBody>
          <a:bodyPr/>
          <a:lstStyle>
            <a:lvl1pPr>
              <a:defRPr sz="4000"/>
            </a:lvl1pPr>
          </a:lstStyle>
          <a:p>
            <a:r>
              <a:rPr lang="et-EE" dirty="0"/>
              <a:t>Pealkiri</a:t>
            </a:r>
            <a:endParaRPr lang="LID4096" dirty="0"/>
          </a:p>
        </p:txBody>
      </p:sp>
      <p:sp>
        <p:nvSpPr>
          <p:cNvPr id="8" name="Content Placeholder 2">
            <a:extLst>
              <a:ext uri="{FF2B5EF4-FFF2-40B4-BE49-F238E27FC236}">
                <a16:creationId xmlns:a16="http://schemas.microsoft.com/office/drawing/2014/main" id="{704D856C-FFF2-3249-4444-068D1AA4678E}"/>
              </a:ext>
            </a:extLst>
          </p:cNvPr>
          <p:cNvSpPr>
            <a:spLocks noGrp="1"/>
          </p:cNvSpPr>
          <p:nvPr>
            <p:ph idx="1" hasCustomPrompt="1"/>
          </p:nvPr>
        </p:nvSpPr>
        <p:spPr>
          <a:xfrm>
            <a:off x="682421" y="1458310"/>
            <a:ext cx="6940232" cy="4707195"/>
          </a:xfrm>
        </p:spPr>
        <p:txBody>
          <a:bodyPr/>
          <a:lstStyle>
            <a:lvl1pPr marL="0" indent="0">
              <a:lnSpc>
                <a:spcPct val="150000"/>
              </a:lnSpc>
              <a:buNone/>
              <a:defRPr sz="3600"/>
            </a:lvl1pPr>
            <a:lvl2pPr>
              <a:lnSpc>
                <a:spcPct val="150000"/>
              </a:lnSpc>
              <a:defRPr sz="3600"/>
            </a:lvl2pPr>
            <a:lvl3pPr>
              <a:lnSpc>
                <a:spcPct val="150000"/>
              </a:lnSpc>
              <a:defRPr sz="3600"/>
            </a:lvl3pPr>
            <a:lvl4pPr>
              <a:lnSpc>
                <a:spcPct val="150000"/>
              </a:lnSpc>
              <a:defRPr sz="3600"/>
            </a:lvl4pPr>
            <a:lvl5pPr>
              <a:lnSpc>
                <a:spcPct val="150000"/>
              </a:lnSpc>
              <a:defRPr sz="3600"/>
            </a:lvl5pPr>
          </a:lstStyle>
          <a:p>
            <a:pPr lvl="0"/>
            <a:r>
              <a:rPr lang="et-EE" dirty="0"/>
              <a:t>Sisesta siia tekst</a:t>
            </a:r>
            <a:endParaRPr lang="LID4096" dirty="0"/>
          </a:p>
        </p:txBody>
      </p:sp>
    </p:spTree>
    <p:extLst>
      <p:ext uri="{BB962C8B-B14F-4D97-AF65-F5344CB8AC3E}">
        <p14:creationId xmlns:p14="http://schemas.microsoft.com/office/powerpoint/2010/main" val="424085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ike pilt vasaku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0C3593-1E98-FA3B-DBBD-4F4A8A86AA9F}"/>
              </a:ext>
            </a:extLst>
          </p:cNvPr>
          <p:cNvSpPr>
            <a:spLocks noGrp="1"/>
          </p:cNvSpPr>
          <p:nvPr>
            <p:ph type="pic" sz="quarter" idx="11" hasCustomPrompt="1"/>
          </p:nvPr>
        </p:nvSpPr>
        <p:spPr>
          <a:xfrm>
            <a:off x="0" y="0"/>
            <a:ext cx="4073013" cy="6858000"/>
          </a:xfrm>
          <a:solidFill>
            <a:schemeClr val="bg2"/>
          </a:solidFill>
        </p:spPr>
        <p:txBody>
          <a:bodyPr/>
          <a:lstStyle>
            <a:lvl1pPr marL="0" indent="0">
              <a:buNone/>
              <a:defRPr sz="2800"/>
            </a:lvl1pPr>
          </a:lstStyle>
          <a:p>
            <a:r>
              <a:rPr lang="et-EE" dirty="0"/>
              <a:t>Sisesta siia pilt</a:t>
            </a:r>
            <a:endParaRPr lang="LID4096" dirty="0"/>
          </a:p>
        </p:txBody>
      </p:sp>
      <p:sp>
        <p:nvSpPr>
          <p:cNvPr id="5" name="Title 4">
            <a:extLst>
              <a:ext uri="{FF2B5EF4-FFF2-40B4-BE49-F238E27FC236}">
                <a16:creationId xmlns:a16="http://schemas.microsoft.com/office/drawing/2014/main" id="{1909B891-B263-393A-8ADE-944E3EEB78D8}"/>
              </a:ext>
            </a:extLst>
          </p:cNvPr>
          <p:cNvSpPr>
            <a:spLocks noGrp="1"/>
          </p:cNvSpPr>
          <p:nvPr>
            <p:ph type="title" hasCustomPrompt="1"/>
          </p:nvPr>
        </p:nvSpPr>
        <p:spPr>
          <a:xfrm>
            <a:off x="4569346" y="504718"/>
            <a:ext cx="6940232" cy="828000"/>
          </a:xfrm>
        </p:spPr>
        <p:txBody>
          <a:bodyPr/>
          <a:lstStyle>
            <a:lvl1pPr>
              <a:defRPr sz="4400"/>
            </a:lvl1pPr>
          </a:lstStyle>
          <a:p>
            <a:r>
              <a:rPr lang="et-EE" dirty="0"/>
              <a:t>Pealkiri</a:t>
            </a:r>
            <a:endParaRPr lang="LID4096" dirty="0"/>
          </a:p>
        </p:txBody>
      </p:sp>
      <p:sp>
        <p:nvSpPr>
          <p:cNvPr id="8" name="Content Placeholder 2">
            <a:extLst>
              <a:ext uri="{FF2B5EF4-FFF2-40B4-BE49-F238E27FC236}">
                <a16:creationId xmlns:a16="http://schemas.microsoft.com/office/drawing/2014/main" id="{704D856C-FFF2-3249-4444-068D1AA4678E}"/>
              </a:ext>
            </a:extLst>
          </p:cNvPr>
          <p:cNvSpPr>
            <a:spLocks noGrp="1"/>
          </p:cNvSpPr>
          <p:nvPr>
            <p:ph idx="1" hasCustomPrompt="1"/>
          </p:nvPr>
        </p:nvSpPr>
        <p:spPr>
          <a:xfrm>
            <a:off x="4569346" y="1466193"/>
            <a:ext cx="6940232" cy="4699312"/>
          </a:xfrm>
        </p:spPr>
        <p:txBody>
          <a:bodyPr/>
          <a:lstStyle>
            <a:lvl1pPr marL="0" indent="0">
              <a:lnSpc>
                <a:spcPct val="150000"/>
              </a:lnSpc>
              <a:buNone/>
              <a:defRPr sz="3600"/>
            </a:lvl1pPr>
            <a:lvl2pPr>
              <a:lnSpc>
                <a:spcPct val="150000"/>
              </a:lnSpc>
              <a:defRPr sz="3600"/>
            </a:lvl2pPr>
            <a:lvl3pPr>
              <a:lnSpc>
                <a:spcPct val="150000"/>
              </a:lnSpc>
              <a:defRPr sz="3600"/>
            </a:lvl3pPr>
            <a:lvl4pPr>
              <a:lnSpc>
                <a:spcPct val="150000"/>
              </a:lnSpc>
              <a:defRPr sz="3600"/>
            </a:lvl4pPr>
            <a:lvl5pPr>
              <a:lnSpc>
                <a:spcPct val="150000"/>
              </a:lnSpc>
              <a:defRPr sz="3600"/>
            </a:lvl5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t-EE" dirty="0"/>
              <a:t>Sisesta siia tekst</a:t>
            </a:r>
            <a:endParaRPr lang="LID4096" dirty="0"/>
          </a:p>
        </p:txBody>
      </p:sp>
    </p:spTree>
    <p:extLst>
      <p:ext uri="{BB962C8B-B14F-4D97-AF65-F5344CB8AC3E}">
        <p14:creationId xmlns:p14="http://schemas.microsoft.com/office/powerpoint/2010/main" val="175136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570F5-0A47-3796-FF97-B9F946777E2E}"/>
              </a:ext>
            </a:extLst>
          </p:cNvPr>
          <p:cNvSpPr>
            <a:spLocks noGrp="1"/>
          </p:cNvSpPr>
          <p:nvPr>
            <p:ph type="title"/>
          </p:nvPr>
        </p:nvSpPr>
        <p:spPr>
          <a:xfrm>
            <a:off x="588820" y="954035"/>
            <a:ext cx="11014360" cy="828000"/>
          </a:xfrm>
          <a:prstGeom prst="rect">
            <a:avLst/>
          </a:prstGeom>
        </p:spPr>
        <p:txBody>
          <a:bodyPr vert="horz" lIns="91440" tIns="45720" rIns="91440" bIns="45720" rtlCol="0" anchor="t">
            <a:noAutofit/>
          </a:bodyPr>
          <a:lstStyle/>
          <a:p>
            <a:r>
              <a:rPr lang="en-US" dirty="0"/>
              <a:t>Click to edit Master title style</a:t>
            </a:r>
            <a:endParaRPr lang="LID4096" dirty="0"/>
          </a:p>
        </p:txBody>
      </p:sp>
      <p:sp>
        <p:nvSpPr>
          <p:cNvPr id="3" name="Text Placeholder 2">
            <a:extLst>
              <a:ext uri="{FF2B5EF4-FFF2-40B4-BE49-F238E27FC236}">
                <a16:creationId xmlns:a16="http://schemas.microsoft.com/office/drawing/2014/main" id="{77BA49C9-8C22-5B9A-20DE-E7A87A00C221}"/>
              </a:ext>
            </a:extLst>
          </p:cNvPr>
          <p:cNvSpPr>
            <a:spLocks noGrp="1"/>
          </p:cNvSpPr>
          <p:nvPr>
            <p:ph type="body" idx="1"/>
          </p:nvPr>
        </p:nvSpPr>
        <p:spPr>
          <a:xfrm>
            <a:off x="588820" y="1845505"/>
            <a:ext cx="11014360" cy="432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ID4096" dirty="0"/>
          </a:p>
        </p:txBody>
      </p:sp>
    </p:spTree>
    <p:extLst>
      <p:ext uri="{BB962C8B-B14F-4D97-AF65-F5344CB8AC3E}">
        <p14:creationId xmlns:p14="http://schemas.microsoft.com/office/powerpoint/2010/main" val="273524979"/>
      </p:ext>
    </p:extLst>
  </p:cSld>
  <p:clrMap bg1="lt1" tx1="dk1" bg2="lt2" tx2="dk2" accent1="accent1" accent2="accent2" accent3="accent3" accent4="accent4" accent5="accent5" accent6="accent6" hlink="hlink" folHlink="folHlink"/>
  <p:sldLayoutIdLst>
    <p:sldLayoutId id="2147483735" r:id="rId1"/>
    <p:sldLayoutId id="2147483734" r:id="rId2"/>
    <p:sldLayoutId id="2147483733" r:id="rId3"/>
    <p:sldLayoutId id="2147483720" r:id="rId4"/>
    <p:sldLayoutId id="2147483737" r:id="rId5"/>
    <p:sldLayoutId id="2147483724" r:id="rId6"/>
    <p:sldLayoutId id="2147483748" r:id="rId7"/>
    <p:sldLayoutId id="2147483739" r:id="rId8"/>
    <p:sldLayoutId id="2147483740" r:id="rId9"/>
    <p:sldLayoutId id="2147483741" r:id="rId10"/>
    <p:sldLayoutId id="2147483742" r:id="rId11"/>
    <p:sldLayoutId id="2147483722" r:id="rId12"/>
    <p:sldLayoutId id="2147483725" r:id="rId13"/>
    <p:sldLayoutId id="2147483743" r:id="rId14"/>
    <p:sldLayoutId id="2147483746" r:id="rId15"/>
    <p:sldLayoutId id="2147483744" r:id="rId16"/>
    <p:sldLayoutId id="2147483745" r:id="rId17"/>
    <p:sldLayoutId id="2147483761" r:id="rId18"/>
    <p:sldLayoutId id="2147483762" r:id="rId19"/>
    <p:sldLayoutId id="2147483763" r:id="rId20"/>
  </p:sldLayoutIdLst>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179388" indent="-179388"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358775" indent="-17938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538163" indent="-1793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717550"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89693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pria.ee/sites/default/files/2025-09/leader-2023-2027-projektitaotlus-e-pria-juhend-tegevuste-sisestamine_0.pdf" TargetMode="External"/><Relationship Id="rId2" Type="http://schemas.openxmlformats.org/officeDocument/2006/relationships/hyperlink" Target="https://www.pria.ee/toetused/leader-projektitoetus-2023-2027" TargetMode="External"/><Relationship Id="rId1" Type="http://schemas.openxmlformats.org/officeDocument/2006/relationships/slideLayout" Target="../slideLayouts/slideLayout4.xml"/><Relationship Id="rId5" Type="http://schemas.openxmlformats.org/officeDocument/2006/relationships/hyperlink" Target="mailto:info@pria.ee" TargetMode="External"/><Relationship Id="rId4" Type="http://schemas.openxmlformats.org/officeDocument/2006/relationships/hyperlink" Target="https://www.pria.ee/upp-sk-2023-2027-objektide-tahistamine#nouded-plakatil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300C-BBAF-4185-8D10-FDEE6796A414}"/>
              </a:ext>
            </a:extLst>
          </p:cNvPr>
          <p:cNvSpPr>
            <a:spLocks noGrp="1"/>
          </p:cNvSpPr>
          <p:nvPr>
            <p:ph type="ctrTitle"/>
          </p:nvPr>
        </p:nvSpPr>
        <p:spPr>
          <a:xfrm>
            <a:off x="902667" y="2042281"/>
            <a:ext cx="10353347" cy="1521637"/>
          </a:xfrm>
        </p:spPr>
        <p:txBody>
          <a:bodyPr/>
          <a:lstStyle/>
          <a:p>
            <a:r>
              <a:rPr lang="et-EE" dirty="0"/>
              <a:t>LEADER projektitoetus – mida on oluline meeles pidada?</a:t>
            </a:r>
          </a:p>
        </p:txBody>
      </p:sp>
      <p:sp>
        <p:nvSpPr>
          <p:cNvPr id="3" name="Subtitle 2">
            <a:extLst>
              <a:ext uri="{FF2B5EF4-FFF2-40B4-BE49-F238E27FC236}">
                <a16:creationId xmlns:a16="http://schemas.microsoft.com/office/drawing/2014/main" id="{7B773154-FE72-44BD-B21D-001768304D44}"/>
              </a:ext>
            </a:extLst>
          </p:cNvPr>
          <p:cNvSpPr>
            <a:spLocks noGrp="1"/>
          </p:cNvSpPr>
          <p:nvPr>
            <p:ph type="subTitle" idx="1"/>
          </p:nvPr>
        </p:nvSpPr>
        <p:spPr>
          <a:xfrm>
            <a:off x="902667" y="3563918"/>
            <a:ext cx="10353346" cy="1521637"/>
          </a:xfrm>
        </p:spPr>
        <p:txBody>
          <a:bodyPr/>
          <a:lstStyle/>
          <a:p>
            <a:endParaRPr lang="et-EE" dirty="0"/>
          </a:p>
          <a:p>
            <a:endParaRPr lang="et-EE" dirty="0"/>
          </a:p>
          <a:p>
            <a:endParaRPr lang="et-EE" dirty="0"/>
          </a:p>
        </p:txBody>
      </p:sp>
      <p:sp>
        <p:nvSpPr>
          <p:cNvPr id="4" name="Text Placeholder 3">
            <a:extLst>
              <a:ext uri="{FF2B5EF4-FFF2-40B4-BE49-F238E27FC236}">
                <a16:creationId xmlns:a16="http://schemas.microsoft.com/office/drawing/2014/main" id="{CD98A2B7-CD0B-4357-8A1B-F8CF02E23AFB}"/>
              </a:ext>
            </a:extLst>
          </p:cNvPr>
          <p:cNvSpPr>
            <a:spLocks noGrp="1"/>
          </p:cNvSpPr>
          <p:nvPr>
            <p:ph type="body" sz="quarter" idx="10"/>
          </p:nvPr>
        </p:nvSpPr>
        <p:spPr/>
        <p:txBody>
          <a:bodyPr/>
          <a:lstStyle/>
          <a:p>
            <a:r>
              <a:rPr lang="et-EE" dirty="0"/>
              <a:t>28.04.2026</a:t>
            </a:r>
          </a:p>
        </p:txBody>
      </p:sp>
      <p:sp>
        <p:nvSpPr>
          <p:cNvPr id="6" name="TextBox 5">
            <a:extLst>
              <a:ext uri="{FF2B5EF4-FFF2-40B4-BE49-F238E27FC236}">
                <a16:creationId xmlns:a16="http://schemas.microsoft.com/office/drawing/2014/main" id="{A5E77B18-5E98-AE45-8037-2DA3828ECF47}"/>
              </a:ext>
            </a:extLst>
          </p:cNvPr>
          <p:cNvSpPr txBox="1"/>
          <p:nvPr/>
        </p:nvSpPr>
        <p:spPr>
          <a:xfrm>
            <a:off x="902665" y="3938813"/>
            <a:ext cx="8415505" cy="954107"/>
          </a:xfrm>
          <a:prstGeom prst="rect">
            <a:avLst/>
          </a:prstGeom>
          <a:noFill/>
        </p:spPr>
        <p:txBody>
          <a:bodyPr wrap="square">
            <a:spAutoFit/>
          </a:bodyPr>
          <a:lstStyle/>
          <a:p>
            <a:r>
              <a:rPr lang="et-EE" altLang="en-US" sz="2800" b="1" dirty="0"/>
              <a:t>Piret Ilves</a:t>
            </a:r>
          </a:p>
          <a:p>
            <a:r>
              <a:rPr lang="et-EE" altLang="en-US" sz="2800" dirty="0"/>
              <a:t>PRIA/Toetuste arendamise osakonna teenusejuht</a:t>
            </a:r>
          </a:p>
        </p:txBody>
      </p:sp>
    </p:spTree>
    <p:extLst>
      <p:ext uri="{BB962C8B-B14F-4D97-AF65-F5344CB8AC3E}">
        <p14:creationId xmlns:p14="http://schemas.microsoft.com/office/powerpoint/2010/main" val="59119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CCA01-3622-7093-67B3-55B520843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79E1E-3422-2F2E-8B2D-7D3F6CFBA6AB}"/>
              </a:ext>
            </a:extLst>
          </p:cNvPr>
          <p:cNvSpPr>
            <a:spLocks noGrp="1"/>
          </p:cNvSpPr>
          <p:nvPr>
            <p:ph type="title"/>
          </p:nvPr>
        </p:nvSpPr>
        <p:spPr>
          <a:xfrm>
            <a:off x="588820" y="271190"/>
            <a:ext cx="11014360" cy="932770"/>
          </a:xfrm>
        </p:spPr>
        <p:txBody>
          <a:bodyPr/>
          <a:lstStyle/>
          <a:p>
            <a:r>
              <a:rPr lang="et-EE" sz="3600" dirty="0"/>
              <a:t>Tegevuse mõistliku maksumuse väljaselgitamine (1)</a:t>
            </a:r>
          </a:p>
        </p:txBody>
      </p:sp>
      <p:sp>
        <p:nvSpPr>
          <p:cNvPr id="3" name="Content Placeholder 2">
            <a:extLst>
              <a:ext uri="{FF2B5EF4-FFF2-40B4-BE49-F238E27FC236}">
                <a16:creationId xmlns:a16="http://schemas.microsoft.com/office/drawing/2014/main" id="{590ABE9B-3E24-FE41-0F41-968AFCF243E2}"/>
              </a:ext>
            </a:extLst>
          </p:cNvPr>
          <p:cNvSpPr>
            <a:spLocks noGrp="1"/>
          </p:cNvSpPr>
          <p:nvPr>
            <p:ph idx="1"/>
          </p:nvPr>
        </p:nvSpPr>
        <p:spPr>
          <a:xfrm>
            <a:off x="710740" y="1005840"/>
            <a:ext cx="11014360" cy="5440680"/>
          </a:xfrm>
        </p:spPr>
        <p:txBody>
          <a:bodyPr>
            <a:normAutofit fontScale="25000" lnSpcReduction="20000"/>
          </a:bodyPr>
          <a:lstStyle/>
          <a:p>
            <a:pPr marL="285750" indent="-285750" algn="just">
              <a:lnSpc>
                <a:spcPct val="120000"/>
              </a:lnSpc>
              <a:spcAft>
                <a:spcPts val="800"/>
              </a:spcAft>
              <a:buFont typeface="Wingdings" panose="05000000000000000000" pitchFamily="2" charset="2"/>
              <a:buChar char="Ø"/>
            </a:pPr>
            <a:r>
              <a:rPr lang="et-EE" altLang="et-EE" sz="9600" dirty="0">
                <a:solidFill>
                  <a:srgbClr val="000000"/>
                </a:solidFill>
                <a:ea typeface="Calibri" panose="020F0502020204030204" pitchFamily="34" charset="0"/>
                <a:cs typeface="TimesNewRomanPS-BoldMT"/>
              </a:rPr>
              <a:t>Toetuse taotleja kohustus on välja selgitada </a:t>
            </a:r>
            <a:r>
              <a:rPr lang="et-EE" altLang="et-EE" sz="9600" dirty="0">
                <a:solidFill>
                  <a:srgbClr val="000000"/>
                </a:solidFill>
                <a:ea typeface="Calibri" panose="020F0502020204030204" pitchFamily="34" charset="0"/>
                <a:cs typeface="TimesNewRomanPSMT"/>
              </a:rPr>
              <a:t>toetatava tegevuse mõistlik maksumus ja põhjendatus. See kehtib ka ettevalmistava töö puhul.</a:t>
            </a:r>
          </a:p>
          <a:p>
            <a:pPr marL="285750" indent="-285750" algn="just">
              <a:lnSpc>
                <a:spcPct val="120000"/>
              </a:lnSpc>
              <a:spcAft>
                <a:spcPts val="800"/>
              </a:spcAft>
              <a:buFont typeface="Wingdings" panose="05000000000000000000" pitchFamily="2" charset="2"/>
              <a:buChar char="Ø"/>
            </a:pPr>
            <a:r>
              <a:rPr lang="et-EE" altLang="et-EE" sz="9600" dirty="0">
                <a:cs typeface="Calibri" panose="020F0502020204030204" pitchFamily="34" charset="0"/>
              </a:rPr>
              <a:t>Toetuse taotlejalt ootame, et toetatava tegevuse mõistliku maksumuse tõendamiseks vajalikud tegevused oleksid tehtud enne taotluse esitamist.</a:t>
            </a:r>
          </a:p>
          <a:p>
            <a:pPr marL="285750" indent="-285750" algn="just">
              <a:lnSpc>
                <a:spcPct val="120000"/>
              </a:lnSpc>
              <a:spcAft>
                <a:spcPts val="800"/>
              </a:spcAft>
              <a:buFont typeface="Wingdings" panose="05000000000000000000" pitchFamily="2" charset="2"/>
              <a:buChar char="Ø"/>
            </a:pPr>
            <a:r>
              <a:rPr lang="et-EE" altLang="et-EE" sz="9600" dirty="0">
                <a:cs typeface="Calibri" panose="020F0502020204030204" pitchFamily="34" charset="0"/>
              </a:rPr>
              <a:t>PRIA võib tegevuse mõistliku maksumuse väljaselgitamiseks ise täiendavalt uurida ja võtta lisa hinnapakkumusi, tellida ekspertiis isegi juhul, kui taotleja on juba esitanud nõutav arv tõendusdokumente.</a:t>
            </a:r>
          </a:p>
          <a:p>
            <a:pPr marL="285750" indent="-285750" algn="just">
              <a:lnSpc>
                <a:spcPct val="120000"/>
              </a:lnSpc>
              <a:spcAft>
                <a:spcPts val="800"/>
              </a:spcAft>
              <a:buFont typeface="Wingdings" panose="05000000000000000000" pitchFamily="2" charset="2"/>
              <a:buChar char="Ø"/>
            </a:pPr>
            <a:r>
              <a:rPr lang="et-EE" altLang="et-EE" sz="9600" dirty="0">
                <a:cs typeface="Calibri" panose="020F0502020204030204" pitchFamily="34" charset="0"/>
              </a:rPr>
              <a:t>Tegevused, millele toetust taotletakse, ei tohi olla </a:t>
            </a:r>
            <a:r>
              <a:rPr lang="et-EE" sz="9600" dirty="0">
                <a:solidFill>
                  <a:srgbClr val="202020"/>
                </a:solidFill>
              </a:rPr>
              <a:t>füüsiliselt lõpetatud või täielikult ellu viidud enne, kui projektitaotlus on kohalikule tegevusrühmale esitatud. K</a:t>
            </a:r>
            <a:r>
              <a:rPr lang="et-EE" altLang="et-EE" sz="9600" dirty="0">
                <a:cs typeface="Calibri" panose="020F0502020204030204" pitchFamily="34" charset="0"/>
              </a:rPr>
              <a:t>ulutusi nendele tegevustele, millele toetust taotletakse, ei tohi teha enne tegevusrühmale taotluse esitamist. </a:t>
            </a:r>
          </a:p>
          <a:p>
            <a:pPr algn="just">
              <a:lnSpc>
                <a:spcPct val="100000"/>
              </a:lnSpc>
            </a:pPr>
            <a:endParaRPr lang="et-EE" sz="9600" dirty="0"/>
          </a:p>
          <a:p>
            <a:endParaRPr lang="et-EE" dirty="0"/>
          </a:p>
        </p:txBody>
      </p:sp>
    </p:spTree>
    <p:extLst>
      <p:ext uri="{BB962C8B-B14F-4D97-AF65-F5344CB8AC3E}">
        <p14:creationId xmlns:p14="http://schemas.microsoft.com/office/powerpoint/2010/main" val="130676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0C6-DA73-4C8B-CF18-FD9F79029DBB}"/>
              </a:ext>
            </a:extLst>
          </p:cNvPr>
          <p:cNvSpPr>
            <a:spLocks noGrp="1"/>
          </p:cNvSpPr>
          <p:nvPr>
            <p:ph type="title"/>
          </p:nvPr>
        </p:nvSpPr>
        <p:spPr/>
        <p:txBody>
          <a:bodyPr/>
          <a:lstStyle/>
          <a:p>
            <a:r>
              <a:rPr lang="et-EE" sz="3600" dirty="0"/>
              <a:t>Tegevuse mõistliku maksumuse väljaselgitamine (2)</a:t>
            </a:r>
          </a:p>
        </p:txBody>
      </p:sp>
      <p:sp>
        <p:nvSpPr>
          <p:cNvPr id="3" name="Content Placeholder 2">
            <a:extLst>
              <a:ext uri="{FF2B5EF4-FFF2-40B4-BE49-F238E27FC236}">
                <a16:creationId xmlns:a16="http://schemas.microsoft.com/office/drawing/2014/main" id="{DE835C21-C854-CB20-81CE-CD9A8B47EFB9}"/>
              </a:ext>
            </a:extLst>
          </p:cNvPr>
          <p:cNvSpPr>
            <a:spLocks noGrp="1"/>
          </p:cNvSpPr>
          <p:nvPr>
            <p:ph idx="1"/>
          </p:nvPr>
        </p:nvSpPr>
        <p:spPr>
          <a:xfrm>
            <a:off x="588820" y="1674159"/>
            <a:ext cx="11014360" cy="4754652"/>
          </a:xfrm>
        </p:spPr>
        <p:txBody>
          <a:bodyPr>
            <a:normAutofit fontScale="25000" lnSpcReduction="20000"/>
          </a:bodyPr>
          <a:lstStyle/>
          <a:p>
            <a:pPr algn="just">
              <a:lnSpc>
                <a:spcPct val="100000"/>
              </a:lnSpc>
            </a:pPr>
            <a:r>
              <a:rPr lang="et-EE" sz="9600" b="1" dirty="0"/>
              <a:t>Tavaprojektid</a:t>
            </a:r>
          </a:p>
          <a:p>
            <a:pPr algn="just">
              <a:lnSpc>
                <a:spcPct val="100000"/>
              </a:lnSpc>
            </a:pPr>
            <a:r>
              <a:rPr lang="et-EE" sz="9600" dirty="0"/>
              <a:t>Investeeringu maksumus ületab 5000 eurot = vähemalt kolm võrreldavat hinnapakkumust</a:t>
            </a:r>
          </a:p>
          <a:p>
            <a:pPr algn="just">
              <a:lnSpc>
                <a:spcPct val="100000"/>
              </a:lnSpc>
            </a:pPr>
            <a:r>
              <a:rPr lang="et-EE" sz="9600" dirty="0"/>
              <a:t>Investeeringu maksumus on 5000 eurot või sellest väiksem = vähemalt 1 hinnapakkumus</a:t>
            </a:r>
          </a:p>
          <a:p>
            <a:pPr algn="just">
              <a:lnSpc>
                <a:spcPct val="100000"/>
              </a:lnSpc>
            </a:pPr>
            <a:endParaRPr lang="et-EE" sz="9600" dirty="0"/>
          </a:p>
          <a:p>
            <a:pPr algn="just">
              <a:lnSpc>
                <a:spcPct val="100000"/>
              </a:lnSpc>
            </a:pPr>
            <a:r>
              <a:rPr lang="et-EE" sz="9600" b="1" dirty="0"/>
              <a:t>Ühisprojektid</a:t>
            </a:r>
          </a:p>
          <a:p>
            <a:pPr algn="just">
              <a:lnSpc>
                <a:spcPct val="100000"/>
              </a:lnSpc>
            </a:pPr>
            <a:r>
              <a:rPr lang="et-EE" sz="9600" dirty="0"/>
              <a:t>Hinnakalkulatsioon</a:t>
            </a:r>
          </a:p>
          <a:p>
            <a:pPr algn="just">
              <a:lnSpc>
                <a:spcPct val="100000"/>
              </a:lnSpc>
            </a:pPr>
            <a:r>
              <a:rPr lang="et-EE" sz="9600" dirty="0"/>
              <a:t>Kui kalkulatsioonis on kulu, mille maksumus on üle 1000 € = lisaks hinnakalkulatsioonile vähemalt 1 kulude mõistlikkust tõendav dokument</a:t>
            </a:r>
          </a:p>
          <a:p>
            <a:pPr algn="just">
              <a:lnSpc>
                <a:spcPct val="100000"/>
              </a:lnSpc>
            </a:pPr>
            <a:endParaRPr lang="et-EE" sz="9600" dirty="0"/>
          </a:p>
          <a:p>
            <a:pPr algn="just">
              <a:lnSpc>
                <a:spcPct val="100000"/>
              </a:lnSpc>
            </a:pPr>
            <a:r>
              <a:rPr lang="et-EE" sz="9600" b="1" dirty="0"/>
              <a:t>Hankijad </a:t>
            </a:r>
            <a:r>
              <a:rPr lang="et-EE" sz="9600" dirty="0"/>
              <a:t>(RHS § 5 kohaselt)</a:t>
            </a:r>
          </a:p>
          <a:p>
            <a:pPr algn="just">
              <a:lnSpc>
                <a:spcPct val="100000"/>
              </a:lnSpc>
            </a:pPr>
            <a:r>
              <a:rPr lang="et-EE" sz="9600" dirty="0"/>
              <a:t>Turu-uuring (peab olema kirjalikus ja taasesitatavas vormis)</a:t>
            </a:r>
          </a:p>
          <a:p>
            <a:endParaRPr lang="et-EE" dirty="0"/>
          </a:p>
        </p:txBody>
      </p:sp>
    </p:spTree>
    <p:extLst>
      <p:ext uri="{BB962C8B-B14F-4D97-AF65-F5344CB8AC3E}">
        <p14:creationId xmlns:p14="http://schemas.microsoft.com/office/powerpoint/2010/main" val="247990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CA25B-E164-25FB-52BA-5CD12717E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AD7E6-D308-316B-2709-58E86553CC32}"/>
              </a:ext>
            </a:extLst>
          </p:cNvPr>
          <p:cNvSpPr>
            <a:spLocks noGrp="1"/>
          </p:cNvSpPr>
          <p:nvPr>
            <p:ph type="title"/>
          </p:nvPr>
        </p:nvSpPr>
        <p:spPr>
          <a:xfrm>
            <a:off x="588820" y="149270"/>
            <a:ext cx="11014360" cy="828000"/>
          </a:xfrm>
        </p:spPr>
        <p:txBody>
          <a:bodyPr/>
          <a:lstStyle/>
          <a:p>
            <a:r>
              <a:rPr lang="et-EE" sz="3600" dirty="0"/>
              <a:t>Tegevuse mõistliku maksumuse väljaselgitamine (3)</a:t>
            </a:r>
          </a:p>
        </p:txBody>
      </p:sp>
      <p:sp>
        <p:nvSpPr>
          <p:cNvPr id="3" name="Content Placeholder 2">
            <a:extLst>
              <a:ext uri="{FF2B5EF4-FFF2-40B4-BE49-F238E27FC236}">
                <a16:creationId xmlns:a16="http://schemas.microsoft.com/office/drawing/2014/main" id="{732C44C1-D1CD-C786-62F7-761E27F88415}"/>
              </a:ext>
            </a:extLst>
          </p:cNvPr>
          <p:cNvSpPr>
            <a:spLocks noGrp="1"/>
          </p:cNvSpPr>
          <p:nvPr>
            <p:ph idx="1"/>
          </p:nvPr>
        </p:nvSpPr>
        <p:spPr>
          <a:xfrm>
            <a:off x="588820" y="748670"/>
            <a:ext cx="11014360" cy="5731460"/>
          </a:xfrm>
        </p:spPr>
        <p:txBody>
          <a:bodyPr>
            <a:normAutofit fontScale="25000" lnSpcReduction="20000"/>
          </a:bodyPr>
          <a:lstStyle/>
          <a:p>
            <a:pPr marL="342900" indent="-342900" algn="just">
              <a:lnSpc>
                <a:spcPct val="120000"/>
              </a:lnSpc>
              <a:buSzPct val="120000"/>
              <a:defRPr/>
            </a:pPr>
            <a:endParaRPr lang="et-EE" altLang="et-EE" sz="5400" b="1" u="sng" dirty="0">
              <a:solidFill>
                <a:srgbClr val="262673"/>
              </a:solidFill>
              <a:latin typeface="Aino" panose="02000603040504020204" pitchFamily="50" charset="0"/>
              <a:ea typeface="Calibri" panose="020F0502020204030204" pitchFamily="34" charset="0"/>
              <a:cs typeface="Arial" panose="020B0604020202020204" pitchFamily="34" charset="0"/>
            </a:endParaRPr>
          </a:p>
          <a:p>
            <a:pPr algn="just">
              <a:lnSpc>
                <a:spcPct val="120000"/>
              </a:lnSpc>
              <a:buSzPct val="120000"/>
              <a:defRPr/>
            </a:pPr>
            <a:r>
              <a:rPr lang="et-EE" altLang="et-EE" sz="8000" b="1" dirty="0">
                <a:ea typeface="Calibri" panose="020F0502020204030204" pitchFamily="34" charset="0"/>
                <a:cs typeface="TimesNewRomanPSMT"/>
              </a:rPr>
              <a:t>Hinnapakkumuste võrreldavus: </a:t>
            </a:r>
            <a:r>
              <a:rPr lang="et-EE" altLang="et-EE" sz="8000" dirty="0">
                <a:ea typeface="Calibri" panose="020F0502020204030204" pitchFamily="34" charset="0"/>
                <a:cs typeface="Times New Roman" panose="02020603050405020304" pitchFamily="18" charset="0"/>
              </a:rPr>
              <a:t>selged ja arusaadavad nii sisu, kui arvandmete osas, matemaatiliselt õigesti arvutatud, investeeringuobjekt peab olema kajastatud mõõdetavates ja sarnastes ühikutes.</a:t>
            </a:r>
            <a:r>
              <a:rPr lang="et-EE" altLang="et-EE" sz="8000" b="1" dirty="0">
                <a:ea typeface="Calibri" panose="020F0502020204030204" pitchFamily="34" charset="0"/>
                <a:cs typeface="Times New Roman" panose="02020603050405020304" pitchFamily="18" charset="0"/>
              </a:rPr>
              <a:t> </a:t>
            </a:r>
            <a:r>
              <a:rPr lang="et-EE" altLang="et-EE" sz="8000" dirty="0">
                <a:ea typeface="Calibri" panose="020F0502020204030204" pitchFamily="34" charset="0"/>
                <a:cs typeface="Times New Roman" panose="02020603050405020304" pitchFamily="18" charset="0"/>
              </a:rPr>
              <a:t>Samuti peab esitatud </a:t>
            </a:r>
            <a:r>
              <a:rPr lang="et-EE" altLang="et-EE" sz="8000" dirty="0" err="1">
                <a:ea typeface="Calibri" panose="020F0502020204030204" pitchFamily="34" charset="0"/>
                <a:cs typeface="Times New Roman" panose="02020603050405020304" pitchFamily="18" charset="0"/>
              </a:rPr>
              <a:t>HPl</a:t>
            </a:r>
            <a:r>
              <a:rPr lang="et-EE" altLang="et-EE" sz="8000" dirty="0">
                <a:ea typeface="Calibri" panose="020F0502020204030204" pitchFamily="34" charset="0"/>
                <a:cs typeface="Times New Roman" panose="02020603050405020304" pitchFamily="18" charset="0"/>
              </a:rPr>
              <a:t> olema võrreldav pakutav investeeringuobjekt ise. </a:t>
            </a:r>
          </a:p>
          <a:p>
            <a:pPr algn="just">
              <a:lnSpc>
                <a:spcPct val="120000"/>
              </a:lnSpc>
              <a:buSzPct val="120000"/>
              <a:defRPr/>
            </a:pPr>
            <a:r>
              <a:rPr lang="et-EE" altLang="et-EE" sz="8000" dirty="0">
                <a:cs typeface="Calibri" panose="020F0502020204030204" pitchFamily="34" charset="0"/>
              </a:rPr>
              <a:t>Kui võrreldavuses tekib kahtlus, küsib PRIA juurde pakkumiskutseid. Võrreldavaid pakkumusi saab siis kui pakkumuskutse on saadetud sama lähteülesandega. Nt: kas küsida aknaid või aknaid koos aknapõskedega.</a:t>
            </a:r>
          </a:p>
          <a:p>
            <a:pPr algn="just">
              <a:lnSpc>
                <a:spcPct val="120000"/>
              </a:lnSpc>
              <a:buSzPct val="120000"/>
              <a:defRPr/>
            </a:pPr>
            <a:r>
              <a:rPr lang="et-EE" altLang="et-EE" sz="8000" b="1" dirty="0">
                <a:cs typeface="Calibri" panose="020F0502020204030204" pitchFamily="34" charset="0"/>
              </a:rPr>
              <a:t>Üksteisest sõltumatud pakkujad: </a:t>
            </a:r>
            <a:r>
              <a:rPr lang="et-EE" altLang="et-EE" sz="8000" dirty="0">
                <a:cs typeface="Calibri" panose="020F0502020204030204" pitchFamily="34" charset="0"/>
              </a:rPr>
              <a:t>PRIA kontrollib avalikest registritest (äriregister).</a:t>
            </a:r>
          </a:p>
          <a:p>
            <a:pPr algn="just">
              <a:lnSpc>
                <a:spcPct val="120000"/>
              </a:lnSpc>
              <a:buSzPct val="120000"/>
              <a:defRPr/>
            </a:pPr>
            <a:r>
              <a:rPr lang="et-EE" altLang="et-EE" sz="8000" b="1" dirty="0">
                <a:cs typeface="Calibri" panose="020F0502020204030204" pitchFamily="34" charset="0"/>
              </a:rPr>
              <a:t>Asjakohased pakkujad: </a:t>
            </a:r>
            <a:r>
              <a:rPr lang="et-EE" altLang="et-EE" sz="8000" dirty="0">
                <a:cs typeface="Calibri" panose="020F0502020204030204" pitchFamily="34" charset="0"/>
              </a:rPr>
              <a:t>Pakkuja tegutseb valdkonnas, mille tooteid ta müüb. Nt: kui raamatupidamisettevõte teeb hinnapakkumuse ekskavaatori müügiks, tekitab selline tehing küsimusi ning taotlejal tuleb valmis olla põhjendamiseks. </a:t>
            </a:r>
            <a:endParaRPr lang="et-EE" altLang="et-EE" sz="8000" dirty="0">
              <a:solidFill>
                <a:srgbClr val="262673"/>
              </a:solidFill>
              <a:cs typeface="Arial" panose="020B0604020202020204" pitchFamily="34" charset="0"/>
            </a:endParaRPr>
          </a:p>
          <a:p>
            <a:pPr algn="just">
              <a:lnSpc>
                <a:spcPct val="120000"/>
              </a:lnSpc>
              <a:buSzPct val="120000"/>
              <a:buFont typeface="Wingdings" panose="05000000000000000000" pitchFamily="2" charset="2"/>
              <a:buChar char="Ø"/>
              <a:defRPr/>
            </a:pPr>
            <a:r>
              <a:rPr lang="et-EE" altLang="et-EE" sz="8000" dirty="0">
                <a:solidFill>
                  <a:srgbClr val="000000"/>
                </a:solidFill>
                <a:cs typeface="Calibri" panose="020F0502020204030204" pitchFamily="34" charset="0"/>
              </a:rPr>
              <a:t>Projektitoetuse taotleja võib küsida alla kolme hinnapakkumuse, kui kolme hinnapakkumust küsida </a:t>
            </a:r>
            <a:r>
              <a:rPr lang="et-EE" altLang="et-EE" sz="8000" b="1" dirty="0">
                <a:solidFill>
                  <a:srgbClr val="000000"/>
                </a:solidFill>
                <a:cs typeface="Calibri" panose="020F0502020204030204" pitchFamily="34" charset="0"/>
              </a:rPr>
              <a:t>ei ole objektiivselt võimalik </a:t>
            </a:r>
            <a:r>
              <a:rPr lang="et-EE" altLang="et-EE" sz="8000" dirty="0">
                <a:solidFill>
                  <a:srgbClr val="000000"/>
                </a:solidFill>
                <a:cs typeface="Calibri" panose="020F0502020204030204" pitchFamily="34" charset="0"/>
              </a:rPr>
              <a:t>(määruse § 26 lg 3).</a:t>
            </a:r>
          </a:p>
          <a:p>
            <a:pPr algn="just">
              <a:lnSpc>
                <a:spcPct val="120000"/>
              </a:lnSpc>
              <a:buSzPct val="120000"/>
              <a:defRPr/>
            </a:pPr>
            <a:r>
              <a:rPr lang="et-EE" altLang="et-EE" sz="8000" dirty="0">
                <a:cs typeface="Calibri" panose="020F0502020204030204" pitchFamily="34" charset="0"/>
              </a:rPr>
              <a:t>Nt: taotleja põhjendab, et tegemist on unikaalse tootega ning rohkem pakkumisi ei ole võimalik saada.</a:t>
            </a:r>
            <a:r>
              <a:rPr lang="fi-FI" altLang="et-EE" sz="8000" dirty="0">
                <a:cs typeface="Calibri" panose="020F0502020204030204" pitchFamily="34" charset="0"/>
              </a:rPr>
              <a:t> Eesti turul pakkujate puudumisel tuleb pakkumised võtta</a:t>
            </a:r>
            <a:r>
              <a:rPr lang="et-EE" altLang="et-EE" sz="8000" dirty="0">
                <a:cs typeface="Calibri" panose="020F0502020204030204" pitchFamily="34" charset="0"/>
              </a:rPr>
              <a:t> </a:t>
            </a:r>
            <a:r>
              <a:rPr lang="fi-FI" altLang="et-EE" sz="8000" dirty="0">
                <a:cs typeface="Calibri" panose="020F0502020204030204" pitchFamily="34" charset="0"/>
              </a:rPr>
              <a:t>välismaalt</a:t>
            </a:r>
            <a:r>
              <a:rPr lang="et-EE" altLang="et-EE" sz="8000" dirty="0">
                <a:cs typeface="Calibri" panose="020F0502020204030204" pitchFamily="34" charset="0"/>
              </a:rPr>
              <a:t> (Euroopa turg)</a:t>
            </a:r>
            <a:r>
              <a:rPr lang="fi-FI" altLang="et-EE" sz="8000" dirty="0">
                <a:cs typeface="Calibri" panose="020F0502020204030204" pitchFamily="34" charset="0"/>
              </a:rPr>
              <a:t>. Kui on tegemist ehitamisega, peab</a:t>
            </a:r>
            <a:r>
              <a:rPr lang="et-EE" altLang="et-EE" sz="8000" dirty="0">
                <a:cs typeface="Calibri" panose="020F0502020204030204" pitchFamily="34" charset="0"/>
              </a:rPr>
              <a:t> </a:t>
            </a:r>
            <a:r>
              <a:rPr lang="fi-FI" altLang="et-EE" sz="8000" dirty="0">
                <a:cs typeface="Calibri" panose="020F0502020204030204" pitchFamily="34" charset="0"/>
              </a:rPr>
              <a:t>kindlasti olema kolm </a:t>
            </a:r>
            <a:r>
              <a:rPr lang="et-EE" altLang="et-EE" sz="8000" dirty="0">
                <a:cs typeface="Calibri" panose="020F0502020204030204" pitchFamily="34" charset="0"/>
              </a:rPr>
              <a:t>pakkumust.</a:t>
            </a:r>
            <a:r>
              <a:rPr lang="fi-FI" altLang="et-EE" sz="8000" dirty="0">
                <a:cs typeface="Calibri" panose="020F0502020204030204" pitchFamily="34" charset="0"/>
              </a:rPr>
              <a:t> </a:t>
            </a:r>
            <a:r>
              <a:rPr lang="et-EE" altLang="et-EE" sz="8000" dirty="0">
                <a:cs typeface="Calibri" panose="020F0502020204030204" pitchFamily="34" charset="0"/>
              </a:rPr>
              <a:t>P</a:t>
            </a:r>
            <a:r>
              <a:rPr lang="fi-FI" altLang="et-EE" sz="8000" dirty="0">
                <a:cs typeface="Calibri" panose="020F0502020204030204" pitchFamily="34" charset="0"/>
              </a:rPr>
              <a:t>õhjendus,</a:t>
            </a:r>
            <a:r>
              <a:rPr lang="et-EE" altLang="et-EE" sz="8000" dirty="0">
                <a:cs typeface="Calibri" panose="020F0502020204030204" pitchFamily="34" charset="0"/>
              </a:rPr>
              <a:t> </a:t>
            </a:r>
            <a:r>
              <a:rPr lang="fi-FI" altLang="et-EE" sz="8000" dirty="0">
                <a:cs typeface="Calibri" panose="020F0502020204030204" pitchFamily="34" charset="0"/>
              </a:rPr>
              <a:t>et ehitusfirmaga on varem tehtud koostööd ja ta on usaldusväärne, ei ole piisav põhjendus.</a:t>
            </a:r>
            <a:endParaRPr lang="et-EE" altLang="et-EE" sz="8000" dirty="0">
              <a:cs typeface="Calibri" panose="020F0502020204030204" pitchFamily="34" charset="0"/>
            </a:endParaRPr>
          </a:p>
          <a:p>
            <a:pPr marL="285750" indent="-285750" algn="just">
              <a:lnSpc>
                <a:spcPct val="120000"/>
              </a:lnSpc>
              <a:spcAft>
                <a:spcPts val="800"/>
              </a:spcAft>
              <a:buFont typeface="Wingdings" panose="05000000000000000000" pitchFamily="2" charset="2"/>
              <a:buChar char="Ø"/>
            </a:pPr>
            <a:endParaRPr lang="et-EE" sz="5600" dirty="0"/>
          </a:p>
          <a:p>
            <a:endParaRPr lang="et-EE" dirty="0"/>
          </a:p>
        </p:txBody>
      </p:sp>
    </p:spTree>
    <p:extLst>
      <p:ext uri="{BB962C8B-B14F-4D97-AF65-F5344CB8AC3E}">
        <p14:creationId xmlns:p14="http://schemas.microsoft.com/office/powerpoint/2010/main" val="366434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738A2-9DA9-78E4-92C4-01907EA6F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9C98B-4A0A-6123-D057-5C33C8F8E375}"/>
              </a:ext>
            </a:extLst>
          </p:cNvPr>
          <p:cNvSpPr>
            <a:spLocks noGrp="1"/>
          </p:cNvSpPr>
          <p:nvPr>
            <p:ph type="title"/>
          </p:nvPr>
        </p:nvSpPr>
        <p:spPr>
          <a:xfrm>
            <a:off x="588820" y="149270"/>
            <a:ext cx="11014360" cy="978490"/>
          </a:xfrm>
        </p:spPr>
        <p:txBody>
          <a:bodyPr/>
          <a:lstStyle/>
          <a:p>
            <a:r>
              <a:rPr lang="et-EE" sz="3600" dirty="0"/>
              <a:t>Tegevuse mõistliku maksumuse väljaselgitamine (4)</a:t>
            </a:r>
          </a:p>
        </p:txBody>
      </p:sp>
      <p:sp>
        <p:nvSpPr>
          <p:cNvPr id="3" name="Content Placeholder 2">
            <a:extLst>
              <a:ext uri="{FF2B5EF4-FFF2-40B4-BE49-F238E27FC236}">
                <a16:creationId xmlns:a16="http://schemas.microsoft.com/office/drawing/2014/main" id="{F8C5B546-ED4D-D59D-979F-BD968C529B91}"/>
              </a:ext>
            </a:extLst>
          </p:cNvPr>
          <p:cNvSpPr>
            <a:spLocks noGrp="1"/>
          </p:cNvSpPr>
          <p:nvPr>
            <p:ph idx="1"/>
          </p:nvPr>
        </p:nvSpPr>
        <p:spPr>
          <a:xfrm>
            <a:off x="93306" y="709126"/>
            <a:ext cx="11509874" cy="6148874"/>
          </a:xfrm>
        </p:spPr>
        <p:txBody>
          <a:bodyPr>
            <a:normAutofit fontScale="25000" lnSpcReduction="20000"/>
          </a:bodyPr>
          <a:lstStyle/>
          <a:p>
            <a:pPr marL="342900" indent="-342900" algn="just">
              <a:lnSpc>
                <a:spcPct val="120000"/>
              </a:lnSpc>
              <a:buSzPct val="120000"/>
              <a:defRPr/>
            </a:pPr>
            <a:endParaRPr lang="et-EE" altLang="et-EE" sz="5400" b="1" u="sng" dirty="0">
              <a:solidFill>
                <a:srgbClr val="262673"/>
              </a:solidFill>
              <a:latin typeface="Aino" panose="02000603040504020204" pitchFamily="50" charset="0"/>
              <a:ea typeface="Calibri" panose="020F0502020204030204" pitchFamily="34" charset="0"/>
              <a:cs typeface="Arial" panose="020B0604020202020204" pitchFamily="34" charset="0"/>
            </a:endParaRPr>
          </a:p>
          <a:p>
            <a:pPr>
              <a:lnSpc>
                <a:spcPct val="120000"/>
              </a:lnSpc>
              <a:buSzPct val="120000"/>
              <a:buFont typeface="Wingdings" panose="05000000000000000000" pitchFamily="2" charset="2"/>
              <a:buChar char="Ø"/>
              <a:defRPr/>
            </a:pPr>
            <a:r>
              <a:rPr lang="et-EE" altLang="et-EE" sz="9600" dirty="0">
                <a:solidFill>
                  <a:srgbClr val="000000"/>
                </a:solidFill>
                <a:cs typeface="Calibri" panose="020F0502020204030204" pitchFamily="34" charset="0"/>
              </a:rPr>
              <a:t>Taotleja ei või jaotada osadeks tellitavat tööd või teenust, mis on vajalik sama eesmärgi saavutamiseks, ega soetatavat vara, mis on funktsionaalselt koos toimiv. Osadeks jaotamine on lubatud, kui see on objektiivsetel põhjustel õigustatud (määruse § 26 lg 8).</a:t>
            </a:r>
          </a:p>
          <a:p>
            <a:pPr>
              <a:lnSpc>
                <a:spcPct val="120000"/>
              </a:lnSpc>
              <a:buSzPct val="120000"/>
              <a:defRPr/>
            </a:pPr>
            <a:r>
              <a:rPr lang="et-EE" sz="9600" dirty="0">
                <a:ea typeface="Calibri" panose="020F0502020204030204" pitchFamily="34" charset="0"/>
                <a:cs typeface="TimesNewRomanPSMT"/>
              </a:rPr>
              <a:t>Praktikas on ilmnenud juhtumeid, kus kavandatavaid tegevusi on jagatud väiksemateks alla 5000 euro maksumusega osadeks, et vältida kolme HP võtmist. Kunstliku tükeldamisega võib tegemist olla juhul, kui ühelt hinnapakkujalt on võetud mitmeid hinnapakkumisi, mis kõik jäävad alla 5000 euro ja kokku liidetuna ühe hinnapakkumuse peale ületaksid 5000 eurot. </a:t>
            </a:r>
            <a:endParaRPr lang="et-EE" sz="9600" dirty="0">
              <a:ea typeface="Calibri" panose="020F0502020204030204" pitchFamily="34" charset="0"/>
              <a:cs typeface="Times New Roman" panose="02020603050405020304" pitchFamily="18" charset="0"/>
            </a:endParaRPr>
          </a:p>
          <a:p>
            <a:pPr>
              <a:lnSpc>
                <a:spcPct val="120000"/>
              </a:lnSpc>
              <a:buSzPct val="120000"/>
              <a:defRPr/>
            </a:pPr>
            <a:r>
              <a:rPr lang="et-EE" sz="9600" dirty="0">
                <a:ea typeface="Calibri" panose="020F0502020204030204" pitchFamily="34" charset="0"/>
                <a:cs typeface="TimesNewRomanPSMT"/>
              </a:rPr>
              <a:t>Nt: Taotleja soovib osta kompleksset teraviljakuivatit, mille jagab eraldi seisvateks osadeks – teraviljakuivati ja ahi. Tegemist on küll eraldiseisvate osadega, kuid kasutada saab neid ainult koos ja seetõttu tuleb neid vaadata koos kogumina.</a:t>
            </a:r>
            <a:endParaRPr lang="et-EE" altLang="et-EE" sz="9600" dirty="0">
              <a:cs typeface="Calibri" panose="020F0502020204030204" pitchFamily="34" charset="0"/>
            </a:endParaRPr>
          </a:p>
          <a:p>
            <a:pPr marL="342900" indent="-342900">
              <a:lnSpc>
                <a:spcPct val="120000"/>
              </a:lnSpc>
              <a:buSzPct val="120000"/>
              <a:buFont typeface="Wingdings" panose="05000000000000000000" pitchFamily="2" charset="2"/>
              <a:buChar char="Ø"/>
              <a:defRPr/>
            </a:pPr>
            <a:r>
              <a:rPr lang="et-EE" altLang="et-EE" sz="9600" dirty="0">
                <a:solidFill>
                  <a:srgbClr val="000000"/>
                </a:solidFill>
                <a:cs typeface="Calibri" panose="020F0502020204030204" pitchFamily="34" charset="0"/>
              </a:rPr>
              <a:t>Projektitoetuse taotleja ei või küsida hinnapakkumust endaga seotud isikutelt ja ta peab vältima huvide konflikti (määruse § 26 lg 7).</a:t>
            </a:r>
          </a:p>
          <a:p>
            <a:pPr>
              <a:lnSpc>
                <a:spcPct val="120000"/>
              </a:lnSpc>
              <a:buSzPct val="120000"/>
              <a:defRPr/>
            </a:pPr>
            <a:r>
              <a:rPr lang="et-EE" altLang="et-EE" sz="9600" dirty="0">
                <a:solidFill>
                  <a:srgbClr val="000000"/>
                </a:solidFill>
                <a:cs typeface="Calibri" panose="020F0502020204030204" pitchFamily="34" charset="0"/>
              </a:rPr>
              <a:t>Kui nii on juhtunud, siis jätab PRIA reeglina taotluse rahuldamata, sest taotleja pidi olema teadlik seotusest ja tegemist ei saanud olla ilmse veaga.</a:t>
            </a:r>
            <a:endParaRPr lang="et-EE" altLang="et-EE" sz="9600" dirty="0">
              <a:cs typeface="Calibri" panose="020F0502020204030204" pitchFamily="34" charset="0"/>
            </a:endParaRPr>
          </a:p>
          <a:p>
            <a:pPr marL="342900" indent="-342900" algn="just">
              <a:lnSpc>
                <a:spcPct val="120000"/>
              </a:lnSpc>
              <a:buSzPct val="120000"/>
              <a:buFont typeface="Wingdings" panose="05000000000000000000" pitchFamily="2" charset="2"/>
              <a:buChar char="Ø"/>
              <a:defRPr/>
            </a:pPr>
            <a:endParaRPr lang="et-EE" sz="7200" dirty="0"/>
          </a:p>
          <a:p>
            <a:endParaRPr lang="et-EE" dirty="0"/>
          </a:p>
        </p:txBody>
      </p:sp>
    </p:spTree>
    <p:extLst>
      <p:ext uri="{BB962C8B-B14F-4D97-AF65-F5344CB8AC3E}">
        <p14:creationId xmlns:p14="http://schemas.microsoft.com/office/powerpoint/2010/main" val="422431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05003-DC58-930B-50D8-487590149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DCD56-4D1B-28EA-9254-9A2424A9969D}"/>
              </a:ext>
            </a:extLst>
          </p:cNvPr>
          <p:cNvSpPr>
            <a:spLocks noGrp="1"/>
          </p:cNvSpPr>
          <p:nvPr>
            <p:ph type="title"/>
          </p:nvPr>
        </p:nvSpPr>
        <p:spPr>
          <a:xfrm>
            <a:off x="588820" y="149270"/>
            <a:ext cx="11014360" cy="828000"/>
          </a:xfrm>
        </p:spPr>
        <p:txBody>
          <a:bodyPr/>
          <a:lstStyle/>
          <a:p>
            <a:r>
              <a:rPr lang="et-EE" sz="3600" dirty="0"/>
              <a:t>Nõuded hinnapakkumusele </a:t>
            </a:r>
          </a:p>
        </p:txBody>
      </p:sp>
      <p:sp>
        <p:nvSpPr>
          <p:cNvPr id="3" name="Content Placeholder 2">
            <a:extLst>
              <a:ext uri="{FF2B5EF4-FFF2-40B4-BE49-F238E27FC236}">
                <a16:creationId xmlns:a16="http://schemas.microsoft.com/office/drawing/2014/main" id="{4974767E-C310-898E-2E96-3FFF2B1AB5C6}"/>
              </a:ext>
            </a:extLst>
          </p:cNvPr>
          <p:cNvSpPr>
            <a:spLocks noGrp="1"/>
          </p:cNvSpPr>
          <p:nvPr>
            <p:ph idx="1"/>
          </p:nvPr>
        </p:nvSpPr>
        <p:spPr>
          <a:xfrm>
            <a:off x="588820" y="977270"/>
            <a:ext cx="11014360" cy="5731460"/>
          </a:xfrm>
        </p:spPr>
        <p:txBody>
          <a:bodyPr>
            <a:normAutofit fontScale="25000" lnSpcReduction="20000"/>
          </a:bodyPr>
          <a:lstStyle/>
          <a:p>
            <a:pPr algn="just">
              <a:lnSpc>
                <a:spcPct val="120000"/>
              </a:lnSpc>
              <a:defRPr/>
            </a:pPr>
            <a:r>
              <a:rPr lang="et-EE" sz="8000" b="1" dirty="0">
                <a:solidFill>
                  <a:srgbClr val="000000"/>
                </a:solidFill>
                <a:ea typeface="Calibri" panose="020F0502020204030204" pitchFamily="34" charset="0"/>
                <a:cs typeface="TimesNewRomanPSMT"/>
              </a:rPr>
              <a:t>Hinnapakkumus </a:t>
            </a:r>
            <a:r>
              <a:rPr lang="et-EE" sz="8000" dirty="0">
                <a:solidFill>
                  <a:srgbClr val="000000"/>
                </a:solidFill>
                <a:ea typeface="Calibri" panose="020F0502020204030204" pitchFamily="34" charset="0"/>
                <a:cs typeface="TimesNewRomanPSMT"/>
              </a:rPr>
              <a:t>peab sisaldama </a:t>
            </a:r>
            <a:r>
              <a:rPr lang="et-EE" sz="8000" dirty="0">
                <a:solidFill>
                  <a:srgbClr val="000000"/>
                </a:solidFill>
                <a:ea typeface="Calibri" panose="020F0502020204030204" pitchFamily="34" charset="0"/>
                <a:cs typeface="TimesNewRomanPS-BoldMT"/>
              </a:rPr>
              <a:t>(määruse § 26 lg 4).</a:t>
            </a:r>
            <a:r>
              <a:rPr lang="et-EE" sz="8000" dirty="0">
                <a:solidFill>
                  <a:srgbClr val="000000"/>
                </a:solidFill>
                <a:ea typeface="Calibri" panose="020F0502020204030204" pitchFamily="34" charset="0"/>
                <a:cs typeface="TimesNewRomanPSMT"/>
              </a:rPr>
              <a:t> :</a:t>
            </a:r>
            <a:endParaRPr lang="et-EE" sz="8000" dirty="0">
              <a:ea typeface="Calibri" panose="020F0502020204030204" pitchFamily="34" charset="0"/>
              <a:cs typeface="Times New Roman" panose="02020603050405020304" pitchFamily="18" charset="0"/>
            </a:endParaRPr>
          </a:p>
          <a:p>
            <a:pPr marL="686394" algn="just">
              <a:lnSpc>
                <a:spcPct val="120000"/>
              </a:lnSpc>
              <a:defRPr/>
            </a:pPr>
            <a:r>
              <a:rPr lang="et-EE" sz="8000" dirty="0">
                <a:solidFill>
                  <a:srgbClr val="000000"/>
                </a:solidFill>
                <a:ea typeface="Calibri" panose="020F0502020204030204" pitchFamily="34" charset="0"/>
                <a:cs typeface="TimesNewRomanPSMT"/>
              </a:rPr>
              <a:t>- </a:t>
            </a:r>
            <a:r>
              <a:rPr lang="et-EE" sz="8000" dirty="0">
                <a:ea typeface="Calibri" panose="020F0502020204030204" pitchFamily="34" charset="0"/>
                <a:cs typeface="TimesNewRomanPSMT"/>
              </a:rPr>
              <a:t>projektitoetuse taotleja nime,</a:t>
            </a:r>
            <a:endParaRPr lang="et-EE" sz="8000" dirty="0">
              <a:ea typeface="Calibri" panose="020F0502020204030204" pitchFamily="34" charset="0"/>
              <a:cs typeface="Times New Roman" panose="02020603050405020304" pitchFamily="18" charset="0"/>
            </a:endParaRPr>
          </a:p>
          <a:p>
            <a:pPr marL="686394" algn="just">
              <a:lnSpc>
                <a:spcPct val="120000"/>
              </a:lnSpc>
              <a:defRPr/>
            </a:pPr>
            <a:r>
              <a:rPr lang="et-EE" sz="8000" dirty="0">
                <a:ea typeface="Calibri" panose="020F0502020204030204" pitchFamily="34" charset="0"/>
                <a:cs typeface="TimesNewRomanPSMT"/>
              </a:rPr>
              <a:t>- hinnapakkuja nime, </a:t>
            </a:r>
            <a:endParaRPr lang="et-EE" sz="8000" dirty="0">
              <a:ea typeface="Calibri" panose="020F0502020204030204" pitchFamily="34" charset="0"/>
              <a:cs typeface="Times New Roman" panose="02020603050405020304" pitchFamily="18" charset="0"/>
            </a:endParaRPr>
          </a:p>
          <a:p>
            <a:pPr marL="686394" algn="just">
              <a:lnSpc>
                <a:spcPct val="120000"/>
              </a:lnSpc>
              <a:defRPr/>
            </a:pPr>
            <a:r>
              <a:rPr lang="et-EE" sz="8000" dirty="0">
                <a:ea typeface="Calibri" panose="020F0502020204030204" pitchFamily="34" charset="0"/>
                <a:cs typeface="TimesNewRomanPSMT"/>
              </a:rPr>
              <a:t>- registrikoodi,</a:t>
            </a:r>
            <a:endParaRPr lang="et-EE" sz="8000" dirty="0">
              <a:ea typeface="Calibri" panose="020F0502020204030204" pitchFamily="34" charset="0"/>
              <a:cs typeface="Times New Roman" panose="02020603050405020304" pitchFamily="18" charset="0"/>
            </a:endParaRPr>
          </a:p>
          <a:p>
            <a:pPr marL="686394" algn="just">
              <a:lnSpc>
                <a:spcPct val="120000"/>
              </a:lnSpc>
              <a:defRPr/>
            </a:pPr>
            <a:r>
              <a:rPr lang="et-EE" sz="8000" dirty="0">
                <a:ea typeface="Calibri" panose="020F0502020204030204" pitchFamily="34" charset="0"/>
                <a:cs typeface="TimesNewRomanPSMT"/>
              </a:rPr>
              <a:t>- kontaktandmeid, </a:t>
            </a:r>
            <a:endParaRPr lang="et-EE" sz="8000" dirty="0">
              <a:ea typeface="Calibri" panose="020F0502020204030204" pitchFamily="34" charset="0"/>
              <a:cs typeface="Times New Roman" panose="02020603050405020304" pitchFamily="18" charset="0"/>
            </a:endParaRPr>
          </a:p>
          <a:p>
            <a:pPr marL="686394" algn="just">
              <a:lnSpc>
                <a:spcPct val="120000"/>
              </a:lnSpc>
              <a:defRPr/>
            </a:pPr>
            <a:r>
              <a:rPr lang="et-EE" sz="8000" dirty="0">
                <a:ea typeface="Calibri" panose="020F0502020204030204" pitchFamily="34" charset="0"/>
                <a:cs typeface="TimesNewRomanPSMT"/>
              </a:rPr>
              <a:t>- hinnapakkumuse väljastamise kuupäeva, </a:t>
            </a:r>
            <a:endParaRPr lang="et-EE" sz="8000" dirty="0">
              <a:ea typeface="Calibri" panose="020F0502020204030204" pitchFamily="34" charset="0"/>
              <a:cs typeface="Times New Roman" panose="02020603050405020304" pitchFamily="18" charset="0"/>
            </a:endParaRPr>
          </a:p>
          <a:p>
            <a:pPr marL="686394" algn="just">
              <a:lnSpc>
                <a:spcPct val="120000"/>
              </a:lnSpc>
              <a:defRPr/>
            </a:pPr>
            <a:r>
              <a:rPr lang="et-EE" sz="8000" dirty="0">
                <a:ea typeface="Calibri" panose="020F0502020204030204" pitchFamily="34" charset="0"/>
                <a:cs typeface="TimesNewRomanPSMT"/>
              </a:rPr>
              <a:t>- töö, teenuse või vara üksikasjalikku kirjeldust,</a:t>
            </a:r>
            <a:endParaRPr lang="et-EE" sz="8000" dirty="0">
              <a:ea typeface="Calibri" panose="020F0502020204030204" pitchFamily="34" charset="0"/>
              <a:cs typeface="Times New Roman" panose="02020603050405020304" pitchFamily="18" charset="0"/>
            </a:endParaRPr>
          </a:p>
          <a:p>
            <a:pPr marL="686394" algn="just">
              <a:lnSpc>
                <a:spcPct val="120000"/>
              </a:lnSpc>
              <a:defRPr/>
            </a:pPr>
            <a:r>
              <a:rPr lang="et-EE" sz="8000" dirty="0">
                <a:ea typeface="Calibri" panose="020F0502020204030204" pitchFamily="34" charset="0"/>
                <a:cs typeface="TimesNewRomanPSMT"/>
              </a:rPr>
              <a:t>- käibemaksuta </a:t>
            </a:r>
            <a:r>
              <a:rPr lang="et-EE" sz="8000" dirty="0">
                <a:solidFill>
                  <a:srgbClr val="000000"/>
                </a:solidFill>
                <a:ea typeface="Calibri" panose="020F0502020204030204" pitchFamily="34" charset="0"/>
                <a:cs typeface="TimesNewRomanPSMT"/>
              </a:rPr>
              <a:t>ja käibemaksuga maksumust,</a:t>
            </a:r>
            <a:endParaRPr lang="et-EE" sz="8000" dirty="0">
              <a:ea typeface="Calibri" panose="020F0502020204030204" pitchFamily="34" charset="0"/>
              <a:cs typeface="Times New Roman" panose="02020603050405020304" pitchFamily="18" charset="0"/>
            </a:endParaRPr>
          </a:p>
          <a:p>
            <a:pPr marL="686394" algn="just">
              <a:lnSpc>
                <a:spcPct val="120000"/>
              </a:lnSpc>
              <a:defRPr/>
            </a:pPr>
            <a:r>
              <a:rPr lang="et-EE" sz="8000" dirty="0">
                <a:solidFill>
                  <a:srgbClr val="000000"/>
                </a:solidFill>
                <a:ea typeface="Calibri" panose="020F0502020204030204" pitchFamily="34" charset="0"/>
                <a:cs typeface="TimesNewRomanPSMT"/>
              </a:rPr>
              <a:t>-vajaduse korral tehniliste tingimuste loetelu, mis osutab tehnilisele spetsifikatsioonile.</a:t>
            </a:r>
          </a:p>
          <a:p>
            <a:pPr marL="686394" algn="just">
              <a:lnSpc>
                <a:spcPct val="120000"/>
              </a:lnSpc>
              <a:defRPr/>
            </a:pPr>
            <a:endParaRPr lang="et-EE" sz="8000" dirty="0">
              <a:solidFill>
                <a:srgbClr val="000000"/>
              </a:solidFill>
              <a:ea typeface="Calibri" panose="020F0502020204030204" pitchFamily="34" charset="0"/>
              <a:cs typeface="TimesNewRomanPSMT"/>
            </a:endParaRPr>
          </a:p>
          <a:p>
            <a:pPr marL="686394" algn="just">
              <a:lnSpc>
                <a:spcPct val="120000"/>
              </a:lnSpc>
              <a:defRPr/>
            </a:pPr>
            <a:r>
              <a:rPr lang="et-EE" sz="8000" dirty="0">
                <a:solidFill>
                  <a:srgbClr val="000000"/>
                </a:solidFill>
                <a:ea typeface="Calibri" panose="020F0502020204030204" pitchFamily="34" charset="0"/>
                <a:cs typeface="TimesNewRomanPSMT"/>
              </a:rPr>
              <a:t>Hinnapakkumuseks võib olla ka </a:t>
            </a:r>
            <a:r>
              <a:rPr lang="et-EE" sz="8000" b="1" dirty="0">
                <a:solidFill>
                  <a:srgbClr val="000000"/>
                </a:solidFill>
                <a:ea typeface="Calibri" panose="020F0502020204030204" pitchFamily="34" charset="0"/>
                <a:cs typeface="TimesNewRomanPSMT"/>
              </a:rPr>
              <a:t>veebipoe väljatrükk </a:t>
            </a:r>
            <a:r>
              <a:rPr lang="et-EE" sz="8000" dirty="0">
                <a:solidFill>
                  <a:srgbClr val="000000"/>
                </a:solidFill>
                <a:ea typeface="Calibri" panose="020F0502020204030204" pitchFamily="34" charset="0"/>
                <a:cs typeface="TimesNewRomanPSMT"/>
              </a:rPr>
              <a:t>(nt </a:t>
            </a:r>
            <a:r>
              <a:rPr lang="et-EE" sz="8000" dirty="0" err="1">
                <a:solidFill>
                  <a:srgbClr val="000000"/>
                </a:solidFill>
                <a:ea typeface="Calibri" panose="020F0502020204030204" pitchFamily="34" charset="0"/>
                <a:cs typeface="TimesNewRomanPSMT"/>
              </a:rPr>
              <a:t>pdf</a:t>
            </a:r>
            <a:r>
              <a:rPr lang="et-EE" sz="8000" dirty="0">
                <a:solidFill>
                  <a:srgbClr val="000000"/>
                </a:solidFill>
                <a:ea typeface="Calibri" panose="020F0502020204030204" pitchFamily="34" charset="0"/>
                <a:cs typeface="TimesNewRomanPSMT"/>
              </a:rPr>
              <a:t> failina), </a:t>
            </a:r>
            <a:r>
              <a:rPr lang="et-EE" sz="8000" b="1" dirty="0">
                <a:solidFill>
                  <a:srgbClr val="000000"/>
                </a:solidFill>
                <a:ea typeface="Calibri" panose="020F0502020204030204" pitchFamily="34" charset="0"/>
                <a:cs typeface="TimesNewRomanPSMT"/>
              </a:rPr>
              <a:t>kuvatõmmis veebilehelt</a:t>
            </a:r>
            <a:r>
              <a:rPr lang="et-EE" sz="8000" dirty="0">
                <a:solidFill>
                  <a:srgbClr val="000000"/>
                </a:solidFill>
                <a:ea typeface="Calibri" panose="020F0502020204030204" pitchFamily="34" charset="0"/>
                <a:cs typeface="TimesNewRomanPSMT"/>
              </a:rPr>
              <a:t> või </a:t>
            </a:r>
            <a:r>
              <a:rPr lang="et-EE" sz="8000" b="1" dirty="0">
                <a:solidFill>
                  <a:srgbClr val="000000"/>
                </a:solidFill>
                <a:ea typeface="Calibri" panose="020F0502020204030204" pitchFamily="34" charset="0"/>
                <a:cs typeface="TimesNewRomanPSMT"/>
              </a:rPr>
              <a:t>muu dokument</a:t>
            </a:r>
            <a:r>
              <a:rPr lang="et-EE" sz="8000" dirty="0">
                <a:solidFill>
                  <a:srgbClr val="000000"/>
                </a:solidFill>
                <a:ea typeface="Calibri" panose="020F0502020204030204" pitchFamily="34" charset="0"/>
                <a:cs typeface="TimesNewRomanPSMT"/>
              </a:rPr>
              <a:t>, mis sisaldab vähemalt hinnapakkuja nime ja kontaktandmeid, hinnapakkumuse väljastamise kuupäeva ning töö, teenuse või vara üksikasjalikku kirjeldust ning km-</a:t>
            </a:r>
            <a:r>
              <a:rPr lang="et-EE" sz="8000" dirty="0" err="1">
                <a:solidFill>
                  <a:srgbClr val="000000"/>
                </a:solidFill>
                <a:ea typeface="Calibri" panose="020F0502020204030204" pitchFamily="34" charset="0"/>
                <a:cs typeface="TimesNewRomanPSMT"/>
              </a:rPr>
              <a:t>ga</a:t>
            </a:r>
            <a:r>
              <a:rPr lang="et-EE" sz="8000" dirty="0">
                <a:solidFill>
                  <a:srgbClr val="000000"/>
                </a:solidFill>
                <a:ea typeface="Calibri" panose="020F0502020204030204" pitchFamily="34" charset="0"/>
                <a:cs typeface="TimesNewRomanPSMT"/>
              </a:rPr>
              <a:t> maksumust ning vajaduse korral tehniliste tingimuste loetelu.</a:t>
            </a:r>
            <a:endParaRPr lang="et-EE" sz="8000" dirty="0">
              <a:ea typeface="Calibri" panose="020F0502020204030204" pitchFamily="34" charset="0"/>
              <a:cs typeface="Times New Roman" panose="02020603050405020304" pitchFamily="18" charset="0"/>
            </a:endParaRPr>
          </a:p>
          <a:p>
            <a:pPr algn="just">
              <a:lnSpc>
                <a:spcPct val="120000"/>
              </a:lnSpc>
              <a:buSzPct val="120000"/>
              <a:defRPr/>
            </a:pPr>
            <a:endParaRPr lang="et-EE" sz="8000" dirty="0"/>
          </a:p>
          <a:p>
            <a:endParaRPr lang="et-EE" dirty="0"/>
          </a:p>
        </p:txBody>
      </p:sp>
    </p:spTree>
    <p:extLst>
      <p:ext uri="{BB962C8B-B14F-4D97-AF65-F5344CB8AC3E}">
        <p14:creationId xmlns:p14="http://schemas.microsoft.com/office/powerpoint/2010/main" val="43314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64C21-1EAE-E728-4B02-3227CB8EA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32589-593C-0BE1-2B2F-7B2F05038FD2}"/>
              </a:ext>
            </a:extLst>
          </p:cNvPr>
          <p:cNvSpPr>
            <a:spLocks noGrp="1"/>
          </p:cNvSpPr>
          <p:nvPr>
            <p:ph type="title"/>
          </p:nvPr>
        </p:nvSpPr>
        <p:spPr>
          <a:xfrm>
            <a:off x="588820" y="149270"/>
            <a:ext cx="11014360" cy="828000"/>
          </a:xfrm>
        </p:spPr>
        <p:txBody>
          <a:bodyPr/>
          <a:lstStyle/>
          <a:p>
            <a:r>
              <a:rPr lang="et-EE" sz="3600" dirty="0"/>
              <a:t>Nõuded ehitustööde hinnapakkumusele </a:t>
            </a:r>
          </a:p>
        </p:txBody>
      </p:sp>
      <p:sp>
        <p:nvSpPr>
          <p:cNvPr id="3" name="Content Placeholder 2">
            <a:extLst>
              <a:ext uri="{FF2B5EF4-FFF2-40B4-BE49-F238E27FC236}">
                <a16:creationId xmlns:a16="http://schemas.microsoft.com/office/drawing/2014/main" id="{D75B67F2-4168-F785-324D-35A9EB6D417E}"/>
              </a:ext>
            </a:extLst>
          </p:cNvPr>
          <p:cNvSpPr>
            <a:spLocks noGrp="1"/>
          </p:cNvSpPr>
          <p:nvPr>
            <p:ph idx="1"/>
          </p:nvPr>
        </p:nvSpPr>
        <p:spPr>
          <a:xfrm>
            <a:off x="588820" y="977270"/>
            <a:ext cx="11603180" cy="5731460"/>
          </a:xfrm>
        </p:spPr>
        <p:txBody>
          <a:bodyPr>
            <a:normAutofit fontScale="25000" lnSpcReduction="20000"/>
          </a:bodyPr>
          <a:lstStyle/>
          <a:p>
            <a:pPr>
              <a:lnSpc>
                <a:spcPct val="120000"/>
              </a:lnSpc>
            </a:pPr>
            <a:r>
              <a:rPr lang="et-EE" sz="9600" b="1" dirty="0"/>
              <a:t>Ehitustööde</a:t>
            </a:r>
            <a:r>
              <a:rPr lang="et-EE" sz="9600" dirty="0"/>
              <a:t> puhul sisaldab hinnapakkumus lisaks eelmises punktis nimetatud andmetele ehitise kohta järgmiseid andmeid (määruse § 26 lg 5):</a:t>
            </a:r>
          </a:p>
          <a:p>
            <a:pPr>
              <a:lnSpc>
                <a:spcPct val="120000"/>
              </a:lnSpc>
            </a:pPr>
            <a:r>
              <a:rPr lang="et-EE" sz="9600" dirty="0"/>
              <a:t>- ehitise nimetus;</a:t>
            </a:r>
          </a:p>
          <a:p>
            <a:pPr>
              <a:lnSpc>
                <a:spcPct val="120000"/>
              </a:lnSpc>
            </a:pPr>
            <a:r>
              <a:rPr lang="et-EE" sz="9600" dirty="0"/>
              <a:t>- olemasolu korral ehitise ehitisregistri kood;</a:t>
            </a:r>
          </a:p>
          <a:p>
            <a:pPr>
              <a:lnSpc>
                <a:spcPct val="120000"/>
              </a:lnSpc>
            </a:pPr>
            <a:r>
              <a:rPr lang="et-EE" sz="9600" dirty="0"/>
              <a:t>- selle katastriüksuse katastritunnus, millel ehitis paikneb või millele kavandatakse ehitis ehitada;</a:t>
            </a:r>
          </a:p>
          <a:p>
            <a:pPr>
              <a:lnSpc>
                <a:spcPct val="120000"/>
              </a:lnSpc>
            </a:pPr>
            <a:r>
              <a:rPr lang="et-EE" sz="9600" dirty="0"/>
              <a:t>- ehitise üldkulud ja vastava kululiigi olemasolu korral ehitise või välisrajatise kulu, aluse- ja vundamendikulu, kandetarindite kulu, fassaadielementide kulu, katusekulu, ruumitarindite kulu, pinnakatte kulu, tehnosüsteemi kulu, ehitusplatsi korralduskulu ja ehitusplatsi üldkulu.</a:t>
            </a:r>
          </a:p>
          <a:p>
            <a:pPr>
              <a:lnSpc>
                <a:spcPct val="120000"/>
              </a:lnSpc>
            </a:pPr>
            <a:r>
              <a:rPr lang="et-EE" sz="9600" b="1" dirty="0"/>
              <a:t>Määruse seletuskirjast: </a:t>
            </a:r>
            <a:r>
              <a:rPr lang="et-EE" sz="9600" dirty="0"/>
              <a:t>Hinnapakkumuste võrreldavuse tagamiseks peab ehitusloakohustusliku ehitustööde hinnapakkuja tegutsema ehitusvaldkonnas. Hinnapakkuja </a:t>
            </a:r>
            <a:r>
              <a:rPr lang="et-EE" sz="9600" dirty="0" err="1"/>
              <a:t>MTRi</a:t>
            </a:r>
            <a:r>
              <a:rPr lang="et-EE" sz="9600" dirty="0"/>
              <a:t> number on vajadusel tuvastatav majandustegevuse registrist. </a:t>
            </a:r>
          </a:p>
          <a:p>
            <a:pPr algn="just">
              <a:lnSpc>
                <a:spcPct val="120000"/>
              </a:lnSpc>
              <a:buSzPct val="120000"/>
              <a:defRPr/>
            </a:pPr>
            <a:endParaRPr lang="et-EE" sz="5600" dirty="0"/>
          </a:p>
          <a:p>
            <a:endParaRPr lang="et-EE" dirty="0"/>
          </a:p>
        </p:txBody>
      </p:sp>
    </p:spTree>
    <p:extLst>
      <p:ext uri="{BB962C8B-B14F-4D97-AF65-F5344CB8AC3E}">
        <p14:creationId xmlns:p14="http://schemas.microsoft.com/office/powerpoint/2010/main" val="356972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A749-F644-F372-3E12-A2319D91DF77}"/>
              </a:ext>
            </a:extLst>
          </p:cNvPr>
          <p:cNvSpPr>
            <a:spLocks noGrp="1"/>
          </p:cNvSpPr>
          <p:nvPr>
            <p:ph type="title"/>
          </p:nvPr>
        </p:nvSpPr>
        <p:spPr>
          <a:xfrm>
            <a:off x="588820" y="369161"/>
            <a:ext cx="11014360" cy="828000"/>
          </a:xfrm>
        </p:spPr>
        <p:txBody>
          <a:bodyPr/>
          <a:lstStyle/>
          <a:p>
            <a:r>
              <a:rPr lang="et-EE" sz="3200" dirty="0"/>
              <a:t>Tegevuse vahetulemuseks jagamise reeglid (v.a ehitustegevus)</a:t>
            </a:r>
          </a:p>
        </p:txBody>
      </p:sp>
      <p:sp>
        <p:nvSpPr>
          <p:cNvPr id="3" name="Content Placeholder 2">
            <a:extLst>
              <a:ext uri="{FF2B5EF4-FFF2-40B4-BE49-F238E27FC236}">
                <a16:creationId xmlns:a16="http://schemas.microsoft.com/office/drawing/2014/main" id="{1C0AAF34-2EAF-5765-DCF9-926091E164D0}"/>
              </a:ext>
            </a:extLst>
          </p:cNvPr>
          <p:cNvSpPr>
            <a:spLocks noGrp="1"/>
          </p:cNvSpPr>
          <p:nvPr>
            <p:ph idx="1"/>
          </p:nvPr>
        </p:nvSpPr>
        <p:spPr>
          <a:xfrm>
            <a:off x="588820" y="1197160"/>
            <a:ext cx="11014360" cy="5502219"/>
          </a:xfrm>
        </p:spPr>
        <p:txBody>
          <a:bodyPr/>
          <a:lstStyle/>
          <a:p>
            <a:pPr algn="just"/>
            <a:r>
              <a:rPr lang="et-EE" sz="2400" dirty="0"/>
              <a:t>Üldjuhul kindlasummalist makset osadeks ei jagata. Euroopa Komisjon on siiski teinud erandi selles osas, millisel juhul on võimalik toetatavat tegevust osade kaupa ellu viia.</a:t>
            </a:r>
          </a:p>
          <a:p>
            <a:pPr algn="just"/>
            <a:r>
              <a:rPr lang="et-EE" sz="2400" dirty="0"/>
              <a:t>Tegevust saab vahetulemusteks jagada juhul, kui:</a:t>
            </a:r>
          </a:p>
          <a:p>
            <a:pPr marL="930275" lvl="2" indent="-571500" algn="just">
              <a:buFont typeface="Arial" panose="020B0604020202020204" pitchFamily="34" charset="0"/>
              <a:buChar char="•"/>
            </a:pPr>
            <a:r>
              <a:rPr lang="et-EE" sz="2400" dirty="0"/>
              <a:t>vahetulemust saab eraldiseisvalt sihipärasesse kasutusse võtta (materiaalse vara korral)</a:t>
            </a:r>
          </a:p>
          <a:p>
            <a:pPr marL="930275" lvl="2" indent="-571500" algn="just">
              <a:buFont typeface="Arial" panose="020B0604020202020204" pitchFamily="34" charset="0"/>
              <a:buChar char="•"/>
            </a:pPr>
            <a:r>
              <a:rPr lang="et-EE" sz="2400" dirty="0"/>
              <a:t>iga vahetulemus täidab ka eraldiseisvalt projekti eesmärki</a:t>
            </a:r>
          </a:p>
          <a:p>
            <a:pPr marL="0" lvl="2" algn="just"/>
            <a:r>
              <a:rPr lang="et-EE" sz="2400" dirty="0"/>
              <a:t>Seega eraldi vahetulemusena ei saa sisestada nt transpordikulusid, majutust ega projektijuhtimist ja need kulud tuleb sisestada tegevuse </a:t>
            </a:r>
            <a:r>
              <a:rPr lang="et-EE" sz="2400" b="1" dirty="0"/>
              <a:t>eelarvesse</a:t>
            </a:r>
            <a:r>
              <a:rPr lang="et-EE" sz="2400" dirty="0"/>
              <a:t> </a:t>
            </a:r>
          </a:p>
        </p:txBody>
      </p:sp>
    </p:spTree>
    <p:extLst>
      <p:ext uri="{BB962C8B-B14F-4D97-AF65-F5344CB8AC3E}">
        <p14:creationId xmlns:p14="http://schemas.microsoft.com/office/powerpoint/2010/main" val="11860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5A77D-84D3-7E12-3475-F5D6B5D54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1B704-9B60-4B91-250C-7A0502A41B97}"/>
              </a:ext>
            </a:extLst>
          </p:cNvPr>
          <p:cNvSpPr>
            <a:spLocks noGrp="1"/>
          </p:cNvSpPr>
          <p:nvPr>
            <p:ph type="title"/>
          </p:nvPr>
        </p:nvSpPr>
        <p:spPr>
          <a:xfrm>
            <a:off x="588820" y="575990"/>
            <a:ext cx="11014360" cy="828000"/>
          </a:xfrm>
        </p:spPr>
        <p:txBody>
          <a:bodyPr anchor="t">
            <a:normAutofit/>
          </a:bodyPr>
          <a:lstStyle/>
          <a:p>
            <a:r>
              <a:rPr lang="et-EE" dirty="0"/>
              <a:t>Kuidas </a:t>
            </a:r>
            <a:r>
              <a:rPr lang="et-EE" u="sng" dirty="0"/>
              <a:t>mitte</a:t>
            </a:r>
            <a:r>
              <a:rPr lang="et-EE" dirty="0"/>
              <a:t> tegevusi jagada!</a:t>
            </a:r>
          </a:p>
        </p:txBody>
      </p:sp>
      <p:pic>
        <p:nvPicPr>
          <p:cNvPr id="7" name="Content Placeholder 6">
            <a:extLst>
              <a:ext uri="{FF2B5EF4-FFF2-40B4-BE49-F238E27FC236}">
                <a16:creationId xmlns:a16="http://schemas.microsoft.com/office/drawing/2014/main" id="{A4813982-8BB1-3470-FDD8-C28262F7BFAD}"/>
              </a:ext>
            </a:extLst>
          </p:cNvPr>
          <p:cNvPicPr>
            <a:picLocks noGrp="1" noChangeAspect="1"/>
          </p:cNvPicPr>
          <p:nvPr>
            <p:ph idx="1"/>
          </p:nvPr>
        </p:nvPicPr>
        <p:blipFill>
          <a:blip r:embed="rId3"/>
          <a:stretch>
            <a:fillRect/>
          </a:stretch>
        </p:blipFill>
        <p:spPr>
          <a:xfrm>
            <a:off x="588820" y="1520013"/>
            <a:ext cx="11014360" cy="4171661"/>
          </a:xfrm>
          <a:prstGeom prst="rect">
            <a:avLst/>
          </a:prstGeom>
          <a:noFill/>
        </p:spPr>
      </p:pic>
      <p:sp>
        <p:nvSpPr>
          <p:cNvPr id="3" name="TextBox 2">
            <a:extLst>
              <a:ext uri="{FF2B5EF4-FFF2-40B4-BE49-F238E27FC236}">
                <a16:creationId xmlns:a16="http://schemas.microsoft.com/office/drawing/2014/main" id="{4C67F00C-6800-E505-D3D4-0B711CB479D3}"/>
              </a:ext>
            </a:extLst>
          </p:cNvPr>
          <p:cNvSpPr txBox="1"/>
          <p:nvPr/>
        </p:nvSpPr>
        <p:spPr>
          <a:xfrm>
            <a:off x="588820" y="5691674"/>
            <a:ext cx="10262682" cy="923330"/>
          </a:xfrm>
          <a:prstGeom prst="rect">
            <a:avLst/>
          </a:prstGeom>
          <a:noFill/>
        </p:spPr>
        <p:txBody>
          <a:bodyPr wrap="square" rtlCol="0">
            <a:spAutoFit/>
          </a:bodyPr>
          <a:lstStyle/>
          <a:p>
            <a:r>
              <a:rPr lang="et-EE" dirty="0"/>
              <a:t>Kuna tabelis toodud tegevused ei täida eraldiseisvalt projekti eesmärki, siis ei saa neid eraldi vahetulemustena  sisestada. Kuluread saab sisestada ühe tegevusena ja maksetaotluse saab esitada siis, kui see üks tegevus on ellu viidud.</a:t>
            </a:r>
          </a:p>
        </p:txBody>
      </p:sp>
    </p:spTree>
    <p:extLst>
      <p:ext uri="{BB962C8B-B14F-4D97-AF65-F5344CB8AC3E}">
        <p14:creationId xmlns:p14="http://schemas.microsoft.com/office/powerpoint/2010/main" val="3807744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5DC0-D8A3-9A6E-2807-722DBAD1C660}"/>
              </a:ext>
            </a:extLst>
          </p:cNvPr>
          <p:cNvSpPr>
            <a:spLocks noGrp="1"/>
          </p:cNvSpPr>
          <p:nvPr>
            <p:ph type="title"/>
          </p:nvPr>
        </p:nvSpPr>
        <p:spPr/>
        <p:txBody>
          <a:bodyPr/>
          <a:lstStyle/>
          <a:p>
            <a:r>
              <a:rPr lang="et-EE" dirty="0"/>
              <a:t>Tõendusdokumendid</a:t>
            </a:r>
          </a:p>
        </p:txBody>
      </p:sp>
      <p:sp>
        <p:nvSpPr>
          <p:cNvPr id="3" name="Content Placeholder 2">
            <a:extLst>
              <a:ext uri="{FF2B5EF4-FFF2-40B4-BE49-F238E27FC236}">
                <a16:creationId xmlns:a16="http://schemas.microsoft.com/office/drawing/2014/main" id="{5B945BF0-617D-9A48-D684-C0F768BA847E}"/>
              </a:ext>
            </a:extLst>
          </p:cNvPr>
          <p:cNvSpPr>
            <a:spLocks noGrp="1"/>
          </p:cNvSpPr>
          <p:nvPr>
            <p:ph idx="1"/>
          </p:nvPr>
        </p:nvSpPr>
        <p:spPr>
          <a:xfrm>
            <a:off x="308902" y="1599283"/>
            <a:ext cx="4533686" cy="4922323"/>
          </a:xfrm>
        </p:spPr>
        <p:txBody>
          <a:bodyPr>
            <a:normAutofit fontScale="70000" lnSpcReduction="20000"/>
          </a:bodyPr>
          <a:lstStyle/>
          <a:p>
            <a:r>
              <a:rPr lang="et-EE" sz="2600" dirty="0"/>
              <a:t>Käesoleval programmperioodil ei esita toetuse saaja enam PRIAle kuludokumente (nt arved, maksekorraldused jms) vaid esitab maksetaotlusega taotluse rahuldamise otsuses kokkulepitud tõendusdokumendid lubatud tegevuse elluviimise, projekti eesmärgi ja tulemuse saavutamise kohta.</a:t>
            </a:r>
          </a:p>
          <a:p>
            <a:endParaRPr lang="et-EE" sz="2600" dirty="0"/>
          </a:p>
          <a:p>
            <a:r>
              <a:rPr lang="nb-NO" sz="2600" dirty="0"/>
              <a:t>Tõendusdokumentide abil tõendatakse püstitatud eesmärgi saavutamist</a:t>
            </a:r>
            <a:r>
              <a:rPr lang="et-EE" sz="2600" dirty="0"/>
              <a:t> maksetaotluse etapis</a:t>
            </a:r>
            <a:endParaRPr lang="nb-NO" sz="2600" dirty="0"/>
          </a:p>
          <a:p>
            <a:endParaRPr lang="et-EE" sz="2400" dirty="0"/>
          </a:p>
          <a:p>
            <a:endParaRPr lang="et-EE" sz="2400" dirty="0"/>
          </a:p>
          <a:p>
            <a:endParaRPr lang="et-EE" sz="2400" dirty="0"/>
          </a:p>
          <a:p>
            <a:endParaRPr lang="et-EE" sz="2400" dirty="0"/>
          </a:p>
          <a:p>
            <a:endParaRPr lang="et-EE" sz="2400" dirty="0"/>
          </a:p>
        </p:txBody>
      </p:sp>
      <p:pic>
        <p:nvPicPr>
          <p:cNvPr id="6" name="Picture 5">
            <a:extLst>
              <a:ext uri="{FF2B5EF4-FFF2-40B4-BE49-F238E27FC236}">
                <a16:creationId xmlns:a16="http://schemas.microsoft.com/office/drawing/2014/main" id="{F24D2A7F-6913-1650-37AC-0EC157962C6B}"/>
              </a:ext>
            </a:extLst>
          </p:cNvPr>
          <p:cNvPicPr>
            <a:picLocks noChangeAspect="1"/>
          </p:cNvPicPr>
          <p:nvPr/>
        </p:nvPicPr>
        <p:blipFill>
          <a:blip r:embed="rId3"/>
          <a:stretch>
            <a:fillRect/>
          </a:stretch>
        </p:blipFill>
        <p:spPr>
          <a:xfrm>
            <a:off x="5066522" y="2136711"/>
            <a:ext cx="7095559" cy="4544008"/>
          </a:xfrm>
          <a:prstGeom prst="rect">
            <a:avLst/>
          </a:prstGeom>
        </p:spPr>
      </p:pic>
    </p:spTree>
    <p:extLst>
      <p:ext uri="{BB962C8B-B14F-4D97-AF65-F5344CB8AC3E}">
        <p14:creationId xmlns:p14="http://schemas.microsoft.com/office/powerpoint/2010/main" val="68680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4DC9-FDA2-EBEA-5522-D637BF38F868}"/>
              </a:ext>
            </a:extLst>
          </p:cNvPr>
          <p:cNvSpPr>
            <a:spLocks noGrp="1"/>
          </p:cNvSpPr>
          <p:nvPr>
            <p:ph type="title"/>
          </p:nvPr>
        </p:nvSpPr>
        <p:spPr/>
        <p:txBody>
          <a:bodyPr/>
          <a:lstStyle/>
          <a:p>
            <a:r>
              <a:rPr lang="et-EE" dirty="0"/>
              <a:t>Seireandmed</a:t>
            </a:r>
          </a:p>
        </p:txBody>
      </p:sp>
      <p:sp>
        <p:nvSpPr>
          <p:cNvPr id="3" name="Content Placeholder 2">
            <a:extLst>
              <a:ext uri="{FF2B5EF4-FFF2-40B4-BE49-F238E27FC236}">
                <a16:creationId xmlns:a16="http://schemas.microsoft.com/office/drawing/2014/main" id="{BAB7895A-A819-BAEB-0AC2-472FF61DFDE6}"/>
              </a:ext>
            </a:extLst>
          </p:cNvPr>
          <p:cNvSpPr>
            <a:spLocks noGrp="1"/>
          </p:cNvSpPr>
          <p:nvPr>
            <p:ph idx="1"/>
          </p:nvPr>
        </p:nvSpPr>
        <p:spPr/>
        <p:txBody>
          <a:bodyPr/>
          <a:lstStyle/>
          <a:p>
            <a:pPr algn="just"/>
            <a:r>
              <a:rPr lang="et-EE" sz="3200" dirty="0"/>
              <a:t>Seireandmed on vajalikud aruandluseks ning neid ei kasutata taotluse osas otsuse tegemisel</a:t>
            </a:r>
          </a:p>
          <a:p>
            <a:pPr marL="636587" lvl="1" indent="-457200">
              <a:buFont typeface="Arial" panose="020B0604020202020204" pitchFamily="34" charset="0"/>
              <a:buChar char="•"/>
            </a:pPr>
            <a:r>
              <a:rPr lang="et-EE" sz="2800" dirty="0"/>
              <a:t>seireandmed ja esitatud taotluse sisu peab olema omavahel vastavuses </a:t>
            </a:r>
          </a:p>
          <a:p>
            <a:pPr marL="636587" lvl="1" indent="-457200">
              <a:buFont typeface="Arial" panose="020B0604020202020204" pitchFamily="34" charset="0"/>
              <a:buChar char="•"/>
            </a:pPr>
            <a:r>
              <a:rPr lang="et-EE" sz="2800" dirty="0"/>
              <a:t>nt on taotleja saanud hindepunkte töökoha loomise eest = loodav töökoht kajastub seireandmetes</a:t>
            </a:r>
          </a:p>
          <a:p>
            <a:endParaRPr lang="et-EE" dirty="0"/>
          </a:p>
        </p:txBody>
      </p:sp>
    </p:spTree>
    <p:extLst>
      <p:ext uri="{BB962C8B-B14F-4D97-AF65-F5344CB8AC3E}">
        <p14:creationId xmlns:p14="http://schemas.microsoft.com/office/powerpoint/2010/main" val="214316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4AC4E-E198-FC6B-3126-60BCE1272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77976-0F85-CA65-127E-FCE823FA2D02}"/>
              </a:ext>
            </a:extLst>
          </p:cNvPr>
          <p:cNvSpPr>
            <a:spLocks noGrp="1"/>
          </p:cNvSpPr>
          <p:nvPr>
            <p:ph type="title"/>
          </p:nvPr>
        </p:nvSpPr>
        <p:spPr>
          <a:xfrm>
            <a:off x="504844" y="221427"/>
            <a:ext cx="11014360" cy="828000"/>
          </a:xfrm>
        </p:spPr>
        <p:txBody>
          <a:bodyPr/>
          <a:lstStyle/>
          <a:p>
            <a:r>
              <a:rPr lang="et-EE" dirty="0"/>
              <a:t>LEADER rakendamise statistika </a:t>
            </a:r>
          </a:p>
        </p:txBody>
      </p:sp>
      <p:sp>
        <p:nvSpPr>
          <p:cNvPr id="3" name="Content Placeholder 2">
            <a:extLst>
              <a:ext uri="{FF2B5EF4-FFF2-40B4-BE49-F238E27FC236}">
                <a16:creationId xmlns:a16="http://schemas.microsoft.com/office/drawing/2014/main" id="{83F6C21A-AA35-FCC2-ACA8-28C0C8BB0867}"/>
              </a:ext>
            </a:extLst>
          </p:cNvPr>
          <p:cNvSpPr>
            <a:spLocks noGrp="1"/>
          </p:cNvSpPr>
          <p:nvPr>
            <p:ph idx="1"/>
          </p:nvPr>
        </p:nvSpPr>
        <p:spPr>
          <a:xfrm>
            <a:off x="251785" y="930594"/>
            <a:ext cx="11763238" cy="5591503"/>
          </a:xfrm>
        </p:spPr>
        <p:txBody>
          <a:bodyPr/>
          <a:lstStyle/>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r>
              <a:rPr lang="et-EE" sz="2400" dirty="0">
                <a:ea typeface="Calibri" panose="020F0502020204030204" pitchFamily="34" charset="0"/>
                <a:cs typeface="Calibri" panose="020F0502020204030204" pitchFamily="34" charset="0"/>
              </a:rPr>
              <a:t>Kokku üle Eesti 26 </a:t>
            </a:r>
            <a:r>
              <a:rPr lang="et-EE" sz="2400" dirty="0" err="1">
                <a:ea typeface="Calibri" panose="020F0502020204030204" pitchFamily="34" charset="0"/>
                <a:cs typeface="Calibri" panose="020F0502020204030204" pitchFamily="34" charset="0"/>
              </a:rPr>
              <a:t>KTRi</a:t>
            </a:r>
            <a:r>
              <a:rPr lang="et-EE" sz="2400" dirty="0">
                <a:ea typeface="Calibri" panose="020F0502020204030204" pitchFamily="34" charset="0"/>
                <a:cs typeface="Calibri" panose="020F0502020204030204" pitchFamily="34" charset="0"/>
              </a:rPr>
              <a:t> andmed alates 2024 a. veebruarist, </a:t>
            </a: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r>
              <a:rPr lang="et-EE" sz="2400" dirty="0">
                <a:ea typeface="Calibri" panose="020F0502020204030204" pitchFamily="34" charset="0"/>
                <a:cs typeface="Calibri" panose="020F0502020204030204" pitchFamily="34" charset="0"/>
              </a:rPr>
              <a:t>                                                                                                                    MTÜ Saarte Koostöökogu</a:t>
            </a: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r>
              <a:rPr lang="et-EE" sz="2400" dirty="0">
                <a:ea typeface="Calibri" panose="020F0502020204030204" pitchFamily="34" charset="0"/>
                <a:cs typeface="Calibri" panose="020F0502020204030204" pitchFamily="34" charset="0"/>
              </a:rPr>
              <a:t>                                  </a:t>
            </a: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endParaRPr lang="et-EE" sz="2400" dirty="0">
              <a:ea typeface="Calibri" panose="020F0502020204030204" pitchFamily="34" charset="0"/>
              <a:cs typeface="Calibri" panose="020F0502020204030204" pitchFamily="34" charset="0"/>
            </a:endParaRPr>
          </a:p>
          <a:p>
            <a:pPr>
              <a:lnSpc>
                <a:spcPct val="100000"/>
              </a:lnSpc>
            </a:pPr>
            <a:endParaRPr lang="et-EE" sz="2400" dirty="0">
              <a:ea typeface="Calibri" panose="020F0502020204030204" pitchFamily="34" charset="0"/>
              <a:cs typeface="Calibri" panose="020F0502020204030204" pitchFamily="34" charset="0"/>
            </a:endParaRPr>
          </a:p>
          <a:p>
            <a:pPr marL="457200" indent="-457200">
              <a:lnSpc>
                <a:spcPct val="100000"/>
              </a:lnSpc>
              <a:buFont typeface="Arial" panose="020B0604020202020204" pitchFamily="34" charset="0"/>
              <a:buChar char="•"/>
            </a:pPr>
            <a:endParaRPr lang="et-EE" sz="2800" dirty="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t-EE" dirty="0"/>
          </a:p>
        </p:txBody>
      </p:sp>
      <p:pic>
        <p:nvPicPr>
          <p:cNvPr id="5" name="Picture 4">
            <a:extLst>
              <a:ext uri="{FF2B5EF4-FFF2-40B4-BE49-F238E27FC236}">
                <a16:creationId xmlns:a16="http://schemas.microsoft.com/office/drawing/2014/main" id="{85D560EE-07C0-D459-F0D5-82A061D33510}"/>
              </a:ext>
            </a:extLst>
          </p:cNvPr>
          <p:cNvPicPr>
            <a:picLocks noChangeAspect="1"/>
          </p:cNvPicPr>
          <p:nvPr/>
        </p:nvPicPr>
        <p:blipFill>
          <a:blip r:embed="rId3"/>
          <a:stretch>
            <a:fillRect/>
          </a:stretch>
        </p:blipFill>
        <p:spPr>
          <a:xfrm>
            <a:off x="176977" y="1911744"/>
            <a:ext cx="8127268" cy="4701730"/>
          </a:xfrm>
          <a:prstGeom prst="rect">
            <a:avLst/>
          </a:prstGeom>
        </p:spPr>
      </p:pic>
      <p:pic>
        <p:nvPicPr>
          <p:cNvPr id="7" name="Picture 6">
            <a:extLst>
              <a:ext uri="{FF2B5EF4-FFF2-40B4-BE49-F238E27FC236}">
                <a16:creationId xmlns:a16="http://schemas.microsoft.com/office/drawing/2014/main" id="{8B29BF39-9E1E-AEFC-6A5E-6C2686289696}"/>
              </a:ext>
            </a:extLst>
          </p:cNvPr>
          <p:cNvPicPr>
            <a:picLocks noChangeAspect="1"/>
          </p:cNvPicPr>
          <p:nvPr/>
        </p:nvPicPr>
        <p:blipFill>
          <a:blip r:embed="rId4"/>
          <a:stretch>
            <a:fillRect/>
          </a:stretch>
        </p:blipFill>
        <p:spPr>
          <a:xfrm>
            <a:off x="8476671" y="4101185"/>
            <a:ext cx="3715329" cy="1996442"/>
          </a:xfrm>
          <a:prstGeom prst="rect">
            <a:avLst/>
          </a:prstGeom>
        </p:spPr>
      </p:pic>
    </p:spTree>
    <p:extLst>
      <p:ext uri="{BB962C8B-B14F-4D97-AF65-F5344CB8AC3E}">
        <p14:creationId xmlns:p14="http://schemas.microsoft.com/office/powerpoint/2010/main" val="70009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5C4D-5330-3BC0-9232-60AE39D716F0}"/>
              </a:ext>
            </a:extLst>
          </p:cNvPr>
          <p:cNvSpPr>
            <a:spLocks noGrp="1"/>
          </p:cNvSpPr>
          <p:nvPr>
            <p:ph type="title"/>
          </p:nvPr>
        </p:nvSpPr>
        <p:spPr/>
        <p:txBody>
          <a:bodyPr/>
          <a:lstStyle/>
          <a:p>
            <a:r>
              <a:rPr lang="et-EE" dirty="0"/>
              <a:t>Maksetaotlus (1)</a:t>
            </a:r>
          </a:p>
        </p:txBody>
      </p:sp>
      <p:sp>
        <p:nvSpPr>
          <p:cNvPr id="3" name="Content Placeholder 2">
            <a:extLst>
              <a:ext uri="{FF2B5EF4-FFF2-40B4-BE49-F238E27FC236}">
                <a16:creationId xmlns:a16="http://schemas.microsoft.com/office/drawing/2014/main" id="{5FF0BB39-00A4-15F9-24D5-3B93BF18C8BE}"/>
              </a:ext>
            </a:extLst>
          </p:cNvPr>
          <p:cNvSpPr>
            <a:spLocks noGrp="1"/>
          </p:cNvSpPr>
          <p:nvPr>
            <p:ph idx="1"/>
          </p:nvPr>
        </p:nvSpPr>
        <p:spPr>
          <a:xfrm>
            <a:off x="130629" y="1512562"/>
            <a:ext cx="11765902" cy="5093189"/>
          </a:xfrm>
        </p:spPr>
        <p:txBody>
          <a:bodyPr/>
          <a:lstStyle/>
          <a:p>
            <a:r>
              <a:rPr lang="et-EE" dirty="0"/>
              <a:t>Maksetaotlust saab esitada siis, kui:</a:t>
            </a:r>
          </a:p>
          <a:p>
            <a:pPr marL="750887" lvl="1" indent="-571500">
              <a:buFont typeface="Arial" panose="020B0604020202020204" pitchFamily="34" charset="0"/>
              <a:buChar char="•"/>
            </a:pPr>
            <a:r>
              <a:rPr lang="et-EE" sz="3200" dirty="0"/>
              <a:t>saavutatud on püstitatud eesmärk ja tulemus </a:t>
            </a:r>
            <a:r>
              <a:rPr lang="et-EE" sz="2800" dirty="0"/>
              <a:t>(ehitustegevuse erand)</a:t>
            </a:r>
          </a:p>
          <a:p>
            <a:pPr marL="750887" lvl="1" indent="-571500">
              <a:buFont typeface="Arial" panose="020B0604020202020204" pitchFamily="34" charset="0"/>
              <a:buChar char="•"/>
            </a:pPr>
            <a:r>
              <a:rPr lang="et-EE" sz="3200" dirty="0"/>
              <a:t>investeering on toetuse saaja omandis ja sihipärases kasutuses/ planeeritud tegevused on tehtud</a:t>
            </a:r>
          </a:p>
          <a:p>
            <a:pPr marL="750887" lvl="1" indent="-571500">
              <a:buFont typeface="Arial" panose="020B0604020202020204" pitchFamily="34" charset="0"/>
              <a:buChar char="•"/>
            </a:pPr>
            <a:r>
              <a:rPr lang="et-EE" sz="3200" dirty="0"/>
              <a:t>olemas on taotlemisel kokku lepitud tõendusdokumendid</a:t>
            </a:r>
          </a:p>
          <a:p>
            <a:pPr marL="750887" lvl="1" indent="-571500">
              <a:buFont typeface="Arial" panose="020B0604020202020204" pitchFamily="34" charset="0"/>
              <a:buChar char="•"/>
            </a:pPr>
            <a:endParaRPr lang="et-EE" dirty="0"/>
          </a:p>
        </p:txBody>
      </p:sp>
    </p:spTree>
    <p:extLst>
      <p:ext uri="{BB962C8B-B14F-4D97-AF65-F5344CB8AC3E}">
        <p14:creationId xmlns:p14="http://schemas.microsoft.com/office/powerpoint/2010/main" val="4007158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7EA2E-210F-7DBD-9F31-F4E02B336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C4A4B-FDC6-5BFA-3E9A-B048CCF06FB5}"/>
              </a:ext>
            </a:extLst>
          </p:cNvPr>
          <p:cNvSpPr>
            <a:spLocks noGrp="1"/>
          </p:cNvSpPr>
          <p:nvPr>
            <p:ph type="title"/>
          </p:nvPr>
        </p:nvSpPr>
        <p:spPr>
          <a:xfrm>
            <a:off x="501734" y="227647"/>
            <a:ext cx="11014360" cy="828000"/>
          </a:xfrm>
        </p:spPr>
        <p:txBody>
          <a:bodyPr/>
          <a:lstStyle/>
          <a:p>
            <a:r>
              <a:rPr lang="et-EE" dirty="0"/>
              <a:t>Maksetaotlus (2)</a:t>
            </a:r>
          </a:p>
        </p:txBody>
      </p:sp>
      <p:sp>
        <p:nvSpPr>
          <p:cNvPr id="3" name="Content Placeholder 2">
            <a:extLst>
              <a:ext uri="{FF2B5EF4-FFF2-40B4-BE49-F238E27FC236}">
                <a16:creationId xmlns:a16="http://schemas.microsoft.com/office/drawing/2014/main" id="{016D5825-9F23-053E-9076-B53D65BCD949}"/>
              </a:ext>
            </a:extLst>
          </p:cNvPr>
          <p:cNvSpPr>
            <a:spLocks noGrp="1"/>
          </p:cNvSpPr>
          <p:nvPr>
            <p:ph idx="1"/>
          </p:nvPr>
        </p:nvSpPr>
        <p:spPr>
          <a:xfrm>
            <a:off x="501734" y="1167973"/>
            <a:ext cx="11014360" cy="5341684"/>
          </a:xfrm>
        </p:spPr>
        <p:txBody>
          <a:bodyPr/>
          <a:lstStyle/>
          <a:p>
            <a:pPr algn="just"/>
            <a:r>
              <a:rPr lang="et-EE" sz="3200" dirty="0"/>
              <a:t>Maksetaotlusega esitatakse:</a:t>
            </a:r>
          </a:p>
          <a:p>
            <a:pPr marL="750887" lvl="1" indent="-571500" algn="just">
              <a:buFont typeface="Arial" panose="020B0604020202020204" pitchFamily="34" charset="0"/>
              <a:buChar char="•"/>
            </a:pPr>
            <a:r>
              <a:rPr lang="et-EE" sz="2800" dirty="0"/>
              <a:t>Hinnang toetustaotlusel püstitatud eesmärkide kohta</a:t>
            </a:r>
          </a:p>
          <a:p>
            <a:pPr marL="750887" lvl="1" indent="-571500" algn="just">
              <a:buFont typeface="Arial" panose="020B0604020202020204" pitchFamily="34" charset="0"/>
              <a:buChar char="•"/>
            </a:pPr>
            <a:r>
              <a:rPr lang="et-EE" sz="2800" dirty="0"/>
              <a:t>Tõendusdokumendid (nt fotod, üleandmise-vastuvõtmise dokumendid, TÖR väljavõte)</a:t>
            </a:r>
          </a:p>
          <a:p>
            <a:pPr lvl="1" algn="just"/>
            <a:r>
              <a:rPr lang="et-EE" sz="3200" dirty="0"/>
              <a:t>Lisaks märgitakse maksetaotluse detailandmete kuvale seirenäitajad (NB! ei vastama kõigile seirenäitajate küsimustele, vaid nendele, mis konkreetsele taotlusele kohalduvad)</a:t>
            </a:r>
          </a:p>
          <a:p>
            <a:endParaRPr lang="et-EE" dirty="0"/>
          </a:p>
          <a:p>
            <a:pPr marL="750887" lvl="1" indent="-571500">
              <a:buFont typeface="Arial" panose="020B0604020202020204" pitchFamily="34" charset="0"/>
              <a:buChar char="•"/>
            </a:pPr>
            <a:endParaRPr lang="et-EE" dirty="0"/>
          </a:p>
        </p:txBody>
      </p:sp>
    </p:spTree>
    <p:extLst>
      <p:ext uri="{BB962C8B-B14F-4D97-AF65-F5344CB8AC3E}">
        <p14:creationId xmlns:p14="http://schemas.microsoft.com/office/powerpoint/2010/main" val="2889707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071E-9B82-4B01-80FF-7F00497EA839}"/>
              </a:ext>
            </a:extLst>
          </p:cNvPr>
          <p:cNvSpPr>
            <a:spLocks noGrp="1"/>
          </p:cNvSpPr>
          <p:nvPr>
            <p:ph type="title"/>
          </p:nvPr>
        </p:nvSpPr>
        <p:spPr>
          <a:xfrm>
            <a:off x="502109" y="315859"/>
            <a:ext cx="11014360" cy="828000"/>
          </a:xfrm>
        </p:spPr>
        <p:txBody>
          <a:bodyPr/>
          <a:lstStyle/>
          <a:p>
            <a:r>
              <a:rPr lang="et-EE" dirty="0"/>
              <a:t>Meelespea</a:t>
            </a:r>
          </a:p>
        </p:txBody>
      </p:sp>
      <p:sp>
        <p:nvSpPr>
          <p:cNvPr id="3" name="Content Placeholder 2">
            <a:extLst>
              <a:ext uri="{FF2B5EF4-FFF2-40B4-BE49-F238E27FC236}">
                <a16:creationId xmlns:a16="http://schemas.microsoft.com/office/drawing/2014/main" id="{609F6DF2-610D-7E84-C9AF-19D4DB0DC270}"/>
              </a:ext>
            </a:extLst>
          </p:cNvPr>
          <p:cNvSpPr>
            <a:spLocks noGrp="1"/>
          </p:cNvSpPr>
          <p:nvPr>
            <p:ph idx="1"/>
          </p:nvPr>
        </p:nvSpPr>
        <p:spPr>
          <a:xfrm>
            <a:off x="502109" y="1051673"/>
            <a:ext cx="11014360" cy="5490467"/>
          </a:xfrm>
        </p:spPr>
        <p:txBody>
          <a:bodyPr/>
          <a:lstStyle/>
          <a:p>
            <a:pPr marL="457200" marR="0" lvl="0" indent="-457200" algn="just" defTabSz="912023" rtl="0" eaLnBrk="1" fontAlgn="auto" latinLnBrk="0" hangingPunct="1">
              <a:spcBef>
                <a:spcPts val="997"/>
              </a:spcBef>
              <a:spcAft>
                <a:spcPts val="0"/>
              </a:spcAft>
              <a:buClrTx/>
              <a:buSzTx/>
              <a:buFont typeface="Arial" panose="020B0604020202020204" pitchFamily="34" charset="0"/>
              <a:buChar char="•"/>
              <a:tabLst/>
              <a:defRPr/>
            </a:pPr>
            <a:r>
              <a:rPr kumimoji="0" lang="et-EE" sz="2800" b="0" i="0" u="none" strike="noStrike" kern="1200" cap="none" spc="0" normalizeH="0" baseline="0" noProof="0" dirty="0">
                <a:ln>
                  <a:noFill/>
                </a:ln>
                <a:solidFill>
                  <a:prstClr val="black"/>
                </a:solidFill>
                <a:effectLst/>
                <a:uLnTx/>
                <a:uFillTx/>
                <a:ea typeface="+mn-ea"/>
                <a:cs typeface="+mn-cs"/>
              </a:rPr>
              <a:t>Taotlusele märgitud tegevused tuleb ellu viia </a:t>
            </a:r>
            <a:r>
              <a:rPr kumimoji="0" lang="et-EE" sz="2800" b="1" i="0" u="none" strike="noStrike" kern="1200" cap="none" spc="0" normalizeH="0" baseline="0" noProof="0" dirty="0">
                <a:ln>
                  <a:noFill/>
                </a:ln>
                <a:effectLst/>
                <a:uLnTx/>
                <a:uFillTx/>
                <a:ea typeface="+mn-ea"/>
                <a:cs typeface="+mn-cs"/>
              </a:rPr>
              <a:t>kahe aasta </a:t>
            </a:r>
            <a:r>
              <a:rPr kumimoji="0" lang="et-EE" sz="2800" b="0" i="0" u="none" strike="noStrike" kern="1200" cap="none" spc="0" normalizeH="0" baseline="0" noProof="0" dirty="0">
                <a:ln>
                  <a:noFill/>
                </a:ln>
                <a:effectLst/>
                <a:uLnTx/>
                <a:uFillTx/>
                <a:ea typeface="+mn-ea"/>
                <a:cs typeface="+mn-cs"/>
              </a:rPr>
              <a:t>jooksul arvates taotluse rahuldamise otsuse tegemisest. </a:t>
            </a:r>
          </a:p>
          <a:p>
            <a:pPr marL="457200" indent="-457200" algn="just" defTabSz="912023">
              <a:spcBef>
                <a:spcPts val="997"/>
              </a:spcBef>
              <a:buFont typeface="Arial" panose="020B0604020202020204" pitchFamily="34" charset="0"/>
              <a:buChar char="•"/>
              <a:defRPr/>
            </a:pPr>
            <a:r>
              <a:rPr lang="et-EE" sz="2800" dirty="0">
                <a:solidFill>
                  <a:prstClr val="black"/>
                </a:solidFill>
              </a:rPr>
              <a:t>Ehitustegevuse elluviimisega tuleb alustada </a:t>
            </a:r>
            <a:r>
              <a:rPr lang="et-EE" sz="2800" b="1" dirty="0">
                <a:solidFill>
                  <a:prstClr val="black"/>
                </a:solidFill>
              </a:rPr>
              <a:t>hiljemalt 9 kuu </a:t>
            </a:r>
            <a:r>
              <a:rPr lang="et-EE" sz="2800" dirty="0">
                <a:solidFill>
                  <a:prstClr val="black"/>
                </a:solidFill>
              </a:rPr>
              <a:t>jooksul </a:t>
            </a:r>
            <a:r>
              <a:rPr lang="et-EE" sz="2800" dirty="0"/>
              <a:t>arvates taotluse rahuldamise otsuse tegemisest.</a:t>
            </a:r>
            <a:endParaRPr lang="et-EE" sz="2800" dirty="0">
              <a:solidFill>
                <a:prstClr val="black"/>
              </a:solidFill>
            </a:endParaRPr>
          </a:p>
          <a:p>
            <a:pPr marL="457200" marR="0" lvl="0" indent="-457200" algn="just" defTabSz="912023" rtl="0" eaLnBrk="1" fontAlgn="auto" latinLnBrk="0" hangingPunct="1">
              <a:spcBef>
                <a:spcPts val="997"/>
              </a:spcBef>
              <a:spcAft>
                <a:spcPts val="0"/>
              </a:spcAft>
              <a:buClrTx/>
              <a:buSzTx/>
              <a:buFont typeface="Arial" panose="020B0604020202020204" pitchFamily="34" charset="0"/>
              <a:buChar char="•"/>
              <a:tabLst/>
              <a:defRPr/>
            </a:pPr>
            <a:r>
              <a:rPr kumimoji="0" lang="et-EE" sz="2800" b="0" i="0" u="none" strike="noStrike" kern="1200" cap="none" spc="0" normalizeH="0" baseline="0" noProof="0" dirty="0">
                <a:ln>
                  <a:noFill/>
                </a:ln>
                <a:solidFill>
                  <a:prstClr val="black"/>
                </a:solidFill>
                <a:effectLst/>
                <a:uLnTx/>
                <a:uFillTx/>
                <a:ea typeface="+mn-ea"/>
                <a:cs typeface="+mn-cs"/>
              </a:rPr>
              <a:t>Toetatavad tegevused tuleb ellu viia eelarveprojekti ja taotluse rahuldamise otsuses toodud kokkulepete kohaselt, sealhulgas saavutades püstitatud eesmärgi ja soovitud tulemuse.</a:t>
            </a:r>
          </a:p>
          <a:p>
            <a:endParaRPr lang="et-EE" dirty="0"/>
          </a:p>
        </p:txBody>
      </p:sp>
    </p:spTree>
    <p:extLst>
      <p:ext uri="{BB962C8B-B14F-4D97-AF65-F5344CB8AC3E}">
        <p14:creationId xmlns:p14="http://schemas.microsoft.com/office/powerpoint/2010/main" val="2636378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BBD3-C3DA-D65D-0A57-2DB9641092A8}"/>
              </a:ext>
            </a:extLst>
          </p:cNvPr>
          <p:cNvSpPr>
            <a:spLocks noGrp="1"/>
          </p:cNvSpPr>
          <p:nvPr>
            <p:ph type="title"/>
          </p:nvPr>
        </p:nvSpPr>
        <p:spPr>
          <a:xfrm>
            <a:off x="588820" y="406400"/>
            <a:ext cx="11014360" cy="828000"/>
          </a:xfrm>
        </p:spPr>
        <p:txBody>
          <a:bodyPr/>
          <a:lstStyle/>
          <a:p>
            <a:r>
              <a:rPr lang="et-EE" dirty="0"/>
              <a:t>Täiendav teave</a:t>
            </a:r>
          </a:p>
        </p:txBody>
      </p:sp>
      <p:sp>
        <p:nvSpPr>
          <p:cNvPr id="3" name="Content Placeholder 2">
            <a:extLst>
              <a:ext uri="{FF2B5EF4-FFF2-40B4-BE49-F238E27FC236}">
                <a16:creationId xmlns:a16="http://schemas.microsoft.com/office/drawing/2014/main" id="{382066E1-79D9-8D8F-C5FA-34E2C60C8691}"/>
              </a:ext>
            </a:extLst>
          </p:cNvPr>
          <p:cNvSpPr>
            <a:spLocks noGrp="1"/>
          </p:cNvSpPr>
          <p:nvPr>
            <p:ph idx="1"/>
          </p:nvPr>
        </p:nvSpPr>
        <p:spPr>
          <a:xfrm>
            <a:off x="588820" y="1407459"/>
            <a:ext cx="11603180" cy="4891741"/>
          </a:xfrm>
        </p:spPr>
        <p:txBody>
          <a:bodyPr/>
          <a:lstStyle/>
          <a:p>
            <a:pPr marR="0" lvl="0" defTabSz="912023" rtl="0" eaLnBrk="1" fontAlgn="auto" latinLnBrk="0" hangingPunct="1">
              <a:spcBef>
                <a:spcPts val="997"/>
              </a:spcBef>
              <a:spcAft>
                <a:spcPts val="0"/>
              </a:spcAft>
              <a:buClrTx/>
              <a:buSzTx/>
              <a:tabLst/>
              <a:defRPr/>
            </a:pPr>
            <a:r>
              <a:rPr lang="et-EE" sz="2800" dirty="0">
                <a:solidFill>
                  <a:prstClr val="black"/>
                </a:solidFill>
                <a:ea typeface="Aptos"/>
                <a:cs typeface="Arial" panose="020B0604020202020204" pitchFamily="34" charset="0"/>
                <a:hlinkClick r:id="rId2"/>
              </a:rPr>
              <a:t>PRIA kodulehel toetuse informatsioon</a:t>
            </a:r>
            <a:endParaRPr kumimoji="0" lang="et-EE" sz="2800" b="0" i="0" u="none" strike="noStrike" kern="1200" cap="none" spc="0" normalizeH="0" baseline="0" noProof="0" dirty="0">
              <a:ln>
                <a:noFill/>
              </a:ln>
              <a:solidFill>
                <a:prstClr val="black"/>
              </a:solidFill>
              <a:effectLst/>
              <a:uLnTx/>
              <a:uFillTx/>
              <a:ea typeface="Aptos"/>
              <a:cs typeface="Arial" panose="020B0604020202020204" pitchFamily="34" charset="0"/>
            </a:endParaRPr>
          </a:p>
          <a:p>
            <a:pPr marR="0" lvl="0" defTabSz="912023" rtl="0" eaLnBrk="1" fontAlgn="auto" latinLnBrk="0" hangingPunct="1">
              <a:spcBef>
                <a:spcPts val="997"/>
              </a:spcBef>
              <a:spcAft>
                <a:spcPts val="0"/>
              </a:spcAft>
              <a:buClrTx/>
              <a:buSzTx/>
              <a:tabLst/>
              <a:defRPr/>
            </a:pPr>
            <a:r>
              <a:rPr kumimoji="0" lang="et-EE" sz="2800" b="0" i="0" u="none" strike="noStrike" kern="1200" cap="none" spc="0" normalizeH="0" baseline="0" noProof="0" dirty="0">
                <a:ln>
                  <a:noFill/>
                </a:ln>
                <a:effectLst/>
                <a:uLnTx/>
                <a:uFillTx/>
                <a:ea typeface="Aptos"/>
                <a:cs typeface="Arial" panose="020B0604020202020204" pitchFamily="34" charset="0"/>
                <a:hlinkClick r:id="rId3"/>
              </a:rPr>
              <a:t>Toetustaotluse esitamise juhis </a:t>
            </a:r>
            <a:endParaRPr kumimoji="0" lang="et-EE" sz="2800" b="0" i="0" u="none" strike="noStrike" kern="1200" cap="none" spc="0" normalizeH="0" baseline="0" noProof="0" dirty="0">
              <a:ln>
                <a:noFill/>
              </a:ln>
              <a:effectLst/>
              <a:uLnTx/>
              <a:uFillTx/>
              <a:ea typeface="Aptos"/>
              <a:cs typeface="Arial" panose="020B0604020202020204" pitchFamily="34" charset="0"/>
            </a:endParaRPr>
          </a:p>
          <a:p>
            <a:pPr marR="0" lvl="0" defTabSz="912023" rtl="0" eaLnBrk="1" fontAlgn="auto" latinLnBrk="0" hangingPunct="1">
              <a:spcBef>
                <a:spcPts val="997"/>
              </a:spcBef>
              <a:spcAft>
                <a:spcPts val="0"/>
              </a:spcAft>
              <a:buClrTx/>
              <a:buSzTx/>
              <a:tabLst/>
              <a:defRPr/>
            </a:pPr>
            <a:r>
              <a:rPr kumimoji="0" lang="et-EE" sz="2800" b="0" i="0" u="none" strike="noStrike" kern="1200" cap="none" spc="0" normalizeH="0" baseline="0" noProof="0" dirty="0">
                <a:ln>
                  <a:noFill/>
                </a:ln>
                <a:solidFill>
                  <a:prstClr val="black"/>
                </a:solidFill>
                <a:effectLst/>
                <a:uLnTx/>
                <a:uFillTx/>
                <a:ea typeface="+mn-ea"/>
                <a:cs typeface="Arial" panose="020B0604020202020204" pitchFamily="34" charset="0"/>
                <a:hlinkClick r:id="rId4"/>
              </a:rPr>
              <a:t>Objektide tähistamine</a:t>
            </a:r>
            <a:endParaRPr kumimoji="0" lang="et-EE" sz="2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R="0" lvl="0" defTabSz="912023" rtl="0" eaLnBrk="1" fontAlgn="auto" latinLnBrk="0" hangingPunct="1">
              <a:spcBef>
                <a:spcPts val="997"/>
              </a:spcBef>
              <a:spcAft>
                <a:spcPts val="0"/>
              </a:spcAft>
              <a:buClrTx/>
              <a:buSzTx/>
              <a:tabLst/>
              <a:defRPr/>
            </a:pPr>
            <a:r>
              <a:rPr kumimoji="0" lang="et-EE" sz="2800" b="0" i="0" u="none" strike="noStrike" kern="1200" cap="none" spc="0" normalizeH="0" baseline="0" noProof="0" dirty="0">
                <a:ln>
                  <a:noFill/>
                </a:ln>
                <a:solidFill>
                  <a:prstClr val="black"/>
                </a:solidFill>
                <a:effectLst/>
                <a:uLnTx/>
                <a:uFillTx/>
                <a:ea typeface="+mn-ea"/>
                <a:cs typeface="Arial" panose="020B0604020202020204" pitchFamily="34" charset="0"/>
              </a:rPr>
              <a:t>Toetusega seotud info – </a:t>
            </a:r>
            <a:r>
              <a:rPr lang="et-EE" sz="2800" dirty="0">
                <a:solidFill>
                  <a:prstClr val="black"/>
                </a:solidFill>
                <a:cs typeface="Arial" panose="020B0604020202020204" pitchFamily="34" charset="0"/>
              </a:rPr>
              <a:t>MTÜ Saarte Koostöökogu </a:t>
            </a:r>
            <a:r>
              <a:rPr kumimoji="0" lang="et-EE" sz="2800" b="0" i="0" u="none" strike="noStrike" kern="1200" cap="none" spc="0" normalizeH="0" baseline="0" noProof="0" dirty="0">
                <a:ln>
                  <a:noFill/>
                </a:ln>
                <a:solidFill>
                  <a:prstClr val="black"/>
                </a:solidFill>
                <a:effectLst/>
                <a:uLnTx/>
                <a:uFillTx/>
                <a:ea typeface="+mn-ea"/>
                <a:cs typeface="Arial" panose="020B0604020202020204" pitchFamily="34" charset="0"/>
              </a:rPr>
              <a:t>aitab</a:t>
            </a:r>
          </a:p>
          <a:p>
            <a:pPr marR="0" lvl="0" defTabSz="912023" rtl="0" eaLnBrk="1" fontAlgn="auto" latinLnBrk="0" hangingPunct="1">
              <a:spcBef>
                <a:spcPts val="997"/>
              </a:spcBef>
              <a:spcAft>
                <a:spcPts val="0"/>
              </a:spcAft>
              <a:buClrTx/>
              <a:buSzTx/>
              <a:tabLst/>
              <a:defRPr/>
            </a:pPr>
            <a:r>
              <a:rPr kumimoji="0" lang="et-EE" sz="2800" b="0" i="0" u="none" strike="noStrike" kern="1200" cap="none" spc="0" normalizeH="0" baseline="0" noProof="0" dirty="0">
                <a:ln>
                  <a:noFill/>
                </a:ln>
                <a:solidFill>
                  <a:prstClr val="black"/>
                </a:solidFill>
                <a:effectLst/>
                <a:uLnTx/>
                <a:uFillTx/>
                <a:ea typeface="+mn-ea"/>
                <a:cs typeface="Arial" panose="020B0604020202020204" pitchFamily="34" charset="0"/>
              </a:rPr>
              <a:t>Tehniline (e-PRIA) tugi – PRIA infotelefon 1737, </a:t>
            </a:r>
            <a:r>
              <a:rPr kumimoji="0" lang="et-EE" sz="2800" b="0" i="0" u="none" strike="noStrike" kern="1200" cap="none" spc="0" normalizeH="0" baseline="0" noProof="0" dirty="0">
                <a:ln>
                  <a:noFill/>
                </a:ln>
                <a:solidFill>
                  <a:prstClr val="black"/>
                </a:solidFill>
                <a:effectLst/>
                <a:uLnTx/>
                <a:uFillTx/>
                <a:ea typeface="+mn-ea"/>
                <a:cs typeface="Arial" panose="020B0604020202020204" pitchFamily="34" charset="0"/>
                <a:hlinkClick r:id="rId5"/>
              </a:rPr>
              <a:t>info@pria.ee</a:t>
            </a:r>
            <a:r>
              <a:rPr kumimoji="0" lang="et-EE" sz="2800" b="0" i="0" u="none" strike="noStrike" kern="1200" cap="none" spc="0" normalizeH="0" baseline="0" noProof="0" dirty="0">
                <a:ln>
                  <a:noFill/>
                </a:ln>
                <a:solidFill>
                  <a:prstClr val="black"/>
                </a:solidFill>
                <a:effectLst/>
                <a:uLnTx/>
                <a:uFillTx/>
                <a:ea typeface="+mn-ea"/>
                <a:cs typeface="Arial" panose="020B0604020202020204" pitchFamily="34" charset="0"/>
              </a:rPr>
              <a:t>  </a:t>
            </a:r>
          </a:p>
          <a:p>
            <a:endParaRPr lang="et-EE" sz="2800" dirty="0"/>
          </a:p>
        </p:txBody>
      </p:sp>
    </p:spTree>
    <p:extLst>
      <p:ext uri="{BB962C8B-B14F-4D97-AF65-F5344CB8AC3E}">
        <p14:creationId xmlns:p14="http://schemas.microsoft.com/office/powerpoint/2010/main" val="367916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14F8-5494-4BB4-ABB9-423BABFE0715}"/>
              </a:ext>
            </a:extLst>
          </p:cNvPr>
          <p:cNvSpPr>
            <a:spLocks noGrp="1"/>
          </p:cNvSpPr>
          <p:nvPr>
            <p:ph type="title"/>
          </p:nvPr>
        </p:nvSpPr>
        <p:spPr/>
        <p:txBody>
          <a:bodyPr/>
          <a:lstStyle/>
          <a:p>
            <a:r>
              <a:rPr lang="et-EE" dirty="0"/>
              <a:t>Tänan teid kuulamast!</a:t>
            </a:r>
          </a:p>
        </p:txBody>
      </p:sp>
      <p:sp>
        <p:nvSpPr>
          <p:cNvPr id="3" name="Text Placeholder 2">
            <a:extLst>
              <a:ext uri="{FF2B5EF4-FFF2-40B4-BE49-F238E27FC236}">
                <a16:creationId xmlns:a16="http://schemas.microsoft.com/office/drawing/2014/main" id="{20EE0F8F-BAB9-4D5E-9663-99D0FC79BED8}"/>
              </a:ext>
            </a:extLst>
          </p:cNvPr>
          <p:cNvSpPr>
            <a:spLocks noGrp="1"/>
          </p:cNvSpPr>
          <p:nvPr>
            <p:ph type="body" sz="quarter" idx="11"/>
          </p:nvPr>
        </p:nvSpPr>
        <p:spPr>
          <a:xfrm>
            <a:off x="2009932" y="3110118"/>
            <a:ext cx="8172136" cy="1363911"/>
          </a:xfrm>
        </p:spPr>
        <p:txBody>
          <a:bodyPr>
            <a:normAutofit fontScale="62500" lnSpcReduction="20000"/>
          </a:bodyPr>
          <a:lstStyle/>
          <a:p>
            <a:pPr algn="l"/>
            <a:r>
              <a:rPr lang="et-EE" altLang="en-US" sz="2800" b="1" dirty="0"/>
              <a:t>Piret Ilves</a:t>
            </a:r>
          </a:p>
          <a:p>
            <a:pPr algn="l"/>
            <a:r>
              <a:rPr lang="et-EE" altLang="en-US" sz="2800" dirty="0"/>
              <a:t>PRIA/Toetuste arendamise osakonna teenusejuht</a:t>
            </a:r>
          </a:p>
          <a:p>
            <a:pPr algn="l"/>
            <a:r>
              <a:rPr lang="et-EE" altLang="en-US" sz="2800" dirty="0"/>
              <a:t>5118015</a:t>
            </a:r>
          </a:p>
          <a:p>
            <a:pPr algn="l"/>
            <a:r>
              <a:rPr lang="et-EE" altLang="en-US" sz="2800" dirty="0"/>
              <a:t>Piret.Ilves@pria.ee</a:t>
            </a:r>
          </a:p>
          <a:p>
            <a:pPr algn="l"/>
            <a:endParaRPr lang="et-EE" altLang="en-US" dirty="0"/>
          </a:p>
          <a:p>
            <a:pPr algn="l"/>
            <a:endParaRPr lang="et-EE" dirty="0"/>
          </a:p>
        </p:txBody>
      </p:sp>
    </p:spTree>
    <p:extLst>
      <p:ext uri="{BB962C8B-B14F-4D97-AF65-F5344CB8AC3E}">
        <p14:creationId xmlns:p14="http://schemas.microsoft.com/office/powerpoint/2010/main" val="196193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466B-029C-5AD6-B716-293948E49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8D2CB-20A5-7ED4-C237-652016D0C747}"/>
              </a:ext>
            </a:extLst>
          </p:cNvPr>
          <p:cNvSpPr>
            <a:spLocks noGrp="1"/>
          </p:cNvSpPr>
          <p:nvPr>
            <p:ph type="title"/>
          </p:nvPr>
        </p:nvSpPr>
        <p:spPr/>
        <p:txBody>
          <a:bodyPr/>
          <a:lstStyle/>
          <a:p>
            <a:r>
              <a:rPr lang="et-EE" sz="3200" dirty="0"/>
              <a:t>LEADER määruse olulisemad muudatused (jõustusid 19.01.26) </a:t>
            </a:r>
          </a:p>
        </p:txBody>
      </p:sp>
      <p:sp>
        <p:nvSpPr>
          <p:cNvPr id="3" name="Content Placeholder 2">
            <a:extLst>
              <a:ext uri="{FF2B5EF4-FFF2-40B4-BE49-F238E27FC236}">
                <a16:creationId xmlns:a16="http://schemas.microsoft.com/office/drawing/2014/main" id="{E48E0ACD-5294-096A-7764-C284D745FA26}"/>
              </a:ext>
            </a:extLst>
          </p:cNvPr>
          <p:cNvSpPr>
            <a:spLocks noGrp="1"/>
          </p:cNvSpPr>
          <p:nvPr>
            <p:ph idx="1"/>
          </p:nvPr>
        </p:nvSpPr>
        <p:spPr>
          <a:xfrm>
            <a:off x="588820" y="1403990"/>
            <a:ext cx="11222180" cy="4996810"/>
          </a:xfrm>
        </p:spPr>
        <p:txBody>
          <a:bodyPr/>
          <a:lstStyle/>
          <a:p>
            <a:pPr marL="457200" indent="-457200">
              <a:lnSpc>
                <a:spcPct val="100000"/>
              </a:lnSpc>
              <a:buFont typeface="Arial" panose="020B0604020202020204" pitchFamily="34" charset="0"/>
              <a:buChar char="•"/>
            </a:pPr>
            <a:r>
              <a:rPr lang="et-EE" sz="2800" dirty="0">
                <a:ea typeface="Calibri" panose="020F0502020204030204" pitchFamily="34" charset="0"/>
                <a:cs typeface="Calibri" panose="020F0502020204030204" pitchFamily="34" charset="0"/>
              </a:rPr>
              <a:t>Kasutatud materiaalse vara soetamisel kaotati ära kaks tingimust, alles jäi tingimus kasutatud materiaalse vara kasutusea osas.</a:t>
            </a:r>
          </a:p>
          <a:p>
            <a:pPr marL="457200" indent="-457200">
              <a:lnSpc>
                <a:spcPct val="100000"/>
              </a:lnSpc>
              <a:buFont typeface="Arial" panose="020B0604020202020204" pitchFamily="34" charset="0"/>
              <a:buChar char="•"/>
            </a:pPr>
            <a:r>
              <a:rPr lang="et-EE" sz="2800" dirty="0">
                <a:ea typeface="Calibri" panose="020F0502020204030204" pitchFamily="34" charset="0"/>
                <a:cs typeface="Calibri" panose="020F0502020204030204" pitchFamily="34" charset="0"/>
              </a:rPr>
              <a:t>Taotleja ei pea enam esitama ehitustööde hinnapakkumust </a:t>
            </a:r>
            <a:r>
              <a:rPr lang="fi-FI" sz="2800" dirty="0">
                <a:ea typeface="Calibri" panose="020F0502020204030204" pitchFamily="34" charset="0"/>
                <a:cs typeface="Calibri" panose="020F0502020204030204" pitchFamily="34" charset="0"/>
              </a:rPr>
              <a:t>PRIA </a:t>
            </a:r>
            <a:r>
              <a:rPr lang="et-EE" sz="2800" dirty="0">
                <a:ea typeface="Calibri" panose="020F0502020204030204" pitchFamily="34" charset="0"/>
                <a:cs typeface="Calibri" panose="020F0502020204030204" pitchFamily="34" charset="0"/>
              </a:rPr>
              <a:t>vormil. </a:t>
            </a:r>
          </a:p>
          <a:p>
            <a:pPr marL="457200" indent="-457200">
              <a:lnSpc>
                <a:spcPct val="100000"/>
              </a:lnSpc>
              <a:buFont typeface="Arial" panose="020B0604020202020204" pitchFamily="34" charset="0"/>
              <a:buChar char="•"/>
            </a:pPr>
            <a:r>
              <a:rPr lang="fi-FI" sz="2800" dirty="0">
                <a:ea typeface="Calibri" panose="020F0502020204030204" pitchFamily="34" charset="0"/>
                <a:cs typeface="Calibri" panose="020F0502020204030204" pitchFamily="34" charset="0"/>
              </a:rPr>
              <a:t>Kaotati ära 30% määr väikelaeva, maastiku- ja mootorsõiduki soetamisel. </a:t>
            </a:r>
            <a:endParaRPr lang="et-EE" sz="2800" dirty="0">
              <a:ea typeface="Calibri" panose="020F0502020204030204" pitchFamily="34" charset="0"/>
              <a:cs typeface="Calibri" panose="020F0502020204030204" pitchFamily="34" charset="0"/>
            </a:endParaRPr>
          </a:p>
          <a:p>
            <a:pPr marL="457200" indent="-457200">
              <a:lnSpc>
                <a:spcPct val="100000"/>
              </a:lnSpc>
              <a:buFont typeface="Arial" panose="020B0604020202020204" pitchFamily="34" charset="0"/>
              <a:buChar char="•"/>
            </a:pPr>
            <a:r>
              <a:rPr lang="et-EE" sz="2800" dirty="0">
                <a:ea typeface="Calibri" panose="020F0502020204030204" pitchFamily="34" charset="0"/>
                <a:cs typeface="Calibri" panose="020F0502020204030204" pitchFamily="34" charset="0"/>
              </a:rPr>
              <a:t>Üheksa kuu jooksul tegevusega alustamise nõue kohaldub ainult ehitustegevusele.</a:t>
            </a:r>
          </a:p>
          <a:p>
            <a:pPr marL="457200" indent="-457200">
              <a:lnSpc>
                <a:spcPct val="100000"/>
              </a:lnSpc>
              <a:buFont typeface="Arial" panose="020B0604020202020204" pitchFamily="34" charset="0"/>
              <a:buChar char="•"/>
            </a:pPr>
            <a:r>
              <a:rPr lang="et-EE" sz="2800" dirty="0">
                <a:ea typeface="Calibri" panose="020F0502020204030204" pitchFamily="34" charset="0"/>
                <a:cs typeface="Calibri" panose="020F0502020204030204" pitchFamily="34" charset="0"/>
              </a:rPr>
              <a:t>Ehitise ehitamisel on lubatud ehitustööd jagada kuni neljaks etapiks.</a:t>
            </a:r>
          </a:p>
          <a:p>
            <a:pPr marL="457200" indent="-457200">
              <a:lnSpc>
                <a:spcPct val="100000"/>
              </a:lnSpc>
              <a:buFont typeface="Arial" panose="020B0604020202020204" pitchFamily="34" charset="0"/>
              <a:buChar char="•"/>
            </a:pPr>
            <a:r>
              <a:rPr lang="et-EE" sz="2800" dirty="0">
                <a:ea typeface="Calibri" panose="020F0502020204030204" pitchFamily="34" charset="0"/>
                <a:cs typeface="Calibri" panose="020F0502020204030204" pitchFamily="34" charset="0"/>
              </a:rPr>
              <a:t>Toetust saanud ehitusinvesteeringu või materiaalse vara sihipärase kasutamise periood on nüüd kõigile vähemalt 3 aastat.</a:t>
            </a:r>
          </a:p>
          <a:p>
            <a:pPr marL="571500" indent="-571500">
              <a:buFont typeface="Arial" panose="020B0604020202020204" pitchFamily="34" charset="0"/>
              <a:buChar char="•"/>
            </a:pPr>
            <a:endParaRPr lang="et-EE" dirty="0"/>
          </a:p>
        </p:txBody>
      </p:sp>
    </p:spTree>
    <p:extLst>
      <p:ext uri="{BB962C8B-B14F-4D97-AF65-F5344CB8AC3E}">
        <p14:creationId xmlns:p14="http://schemas.microsoft.com/office/powerpoint/2010/main" val="183556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53E0-AB91-E038-B688-8F01D4DE8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2F24E-CDCA-D919-3287-7AB41EE96056}"/>
              </a:ext>
            </a:extLst>
          </p:cNvPr>
          <p:cNvSpPr>
            <a:spLocks noGrp="1"/>
          </p:cNvSpPr>
          <p:nvPr>
            <p:ph type="title"/>
          </p:nvPr>
        </p:nvSpPr>
        <p:spPr/>
        <p:txBody>
          <a:bodyPr/>
          <a:lstStyle/>
          <a:p>
            <a:r>
              <a:rPr lang="et-EE" dirty="0"/>
              <a:t>Eelarvepõhise kindlasummalise makse põhimõtted</a:t>
            </a:r>
          </a:p>
        </p:txBody>
      </p:sp>
      <p:sp>
        <p:nvSpPr>
          <p:cNvPr id="3" name="Content Placeholder 2">
            <a:extLst>
              <a:ext uri="{FF2B5EF4-FFF2-40B4-BE49-F238E27FC236}">
                <a16:creationId xmlns:a16="http://schemas.microsoft.com/office/drawing/2014/main" id="{BDBCE3A3-A695-2CCB-F908-F0615B0C7957}"/>
              </a:ext>
            </a:extLst>
          </p:cNvPr>
          <p:cNvSpPr>
            <a:spLocks noGrp="1"/>
          </p:cNvSpPr>
          <p:nvPr>
            <p:ph idx="1"/>
          </p:nvPr>
        </p:nvSpPr>
        <p:spPr>
          <a:xfrm>
            <a:off x="588820" y="1403990"/>
            <a:ext cx="11222180" cy="4996810"/>
          </a:xfrm>
        </p:spPr>
        <p:txBody>
          <a:bodyPr/>
          <a:lstStyle/>
          <a:p>
            <a:pPr marL="457200" indent="-457200">
              <a:lnSpc>
                <a:spcPct val="100000"/>
              </a:lnSpc>
              <a:buFont typeface="Arial" panose="020B0604020202020204" pitchFamily="34" charset="0"/>
              <a:buChar char="•"/>
            </a:pPr>
            <a:r>
              <a:rPr lang="et-EE" sz="2800" dirty="0">
                <a:latin typeface="Calibri" panose="020F0502020204030204" pitchFamily="34" charset="0"/>
                <a:ea typeface="Calibri" panose="020F0502020204030204" pitchFamily="34" charset="0"/>
                <a:cs typeface="Calibri" panose="020F0502020204030204" pitchFamily="34" charset="0"/>
              </a:rPr>
              <a:t>Kindlasummaline makse on suunatud tulemuslikkuse rahastamisele.</a:t>
            </a:r>
          </a:p>
          <a:p>
            <a:pPr marL="457200" indent="-457200">
              <a:lnSpc>
                <a:spcPct val="100000"/>
              </a:lnSpc>
              <a:buFont typeface="Arial" panose="020B0604020202020204" pitchFamily="34" charset="0"/>
              <a:buChar char="•"/>
            </a:pPr>
            <a:r>
              <a:rPr lang="et-EE" sz="2800" dirty="0">
                <a:latin typeface="Calibri" panose="020F0502020204030204" pitchFamily="34" charset="0"/>
                <a:ea typeface="Calibri" panose="020F0502020204030204" pitchFamily="34" charset="0"/>
                <a:cs typeface="Calibri" panose="020F0502020204030204" pitchFamily="34" charset="0"/>
              </a:rPr>
              <a:t>Kokkulepe toetuse taotlejaga tehakse mitte tegevuse, vaid tulemuse tasandil. </a:t>
            </a:r>
            <a:r>
              <a:rPr lang="fi-FI" sz="2800" dirty="0">
                <a:latin typeface="Calibri" panose="020F0502020204030204" pitchFamily="34" charset="0"/>
                <a:ea typeface="Calibri" panose="020F0502020204030204" pitchFamily="34" charset="0"/>
                <a:cs typeface="Calibri" panose="020F0502020204030204" pitchFamily="34" charset="0"/>
              </a:rPr>
              <a:t>Tulemus lepitakse kokku kahe osapoole – toetuse andja ja toetuse saaja</a:t>
            </a:r>
            <a:r>
              <a:rPr lang="et-EE" sz="2800" dirty="0">
                <a:latin typeface="Calibri" panose="020F0502020204030204" pitchFamily="34" charset="0"/>
                <a:ea typeface="Calibri" panose="020F0502020204030204" pitchFamily="34" charset="0"/>
                <a:cs typeface="Calibri" panose="020F0502020204030204" pitchFamily="34" charset="0"/>
              </a:rPr>
              <a:t> </a:t>
            </a:r>
            <a:r>
              <a:rPr lang="fi-FI" sz="2800" dirty="0">
                <a:latin typeface="Calibri" panose="020F0502020204030204" pitchFamily="34" charset="0"/>
                <a:ea typeface="Calibri" panose="020F0502020204030204" pitchFamily="34" charset="0"/>
                <a:cs typeface="Calibri" panose="020F0502020204030204" pitchFamily="34" charset="0"/>
              </a:rPr>
              <a:t>vahel</a:t>
            </a:r>
            <a:r>
              <a:rPr lang="et-EE" sz="2800" dirty="0">
                <a:latin typeface="Calibri" panose="020F0502020204030204" pitchFamily="34" charset="0"/>
                <a:ea typeface="Calibri" panose="020F0502020204030204" pitchFamily="34" charset="0"/>
                <a:cs typeface="Calibri" panose="020F0502020204030204" pitchFamily="34" charset="0"/>
              </a:rPr>
              <a:t>.</a:t>
            </a:r>
          </a:p>
          <a:p>
            <a:pPr marL="457200" indent="-457200">
              <a:lnSpc>
                <a:spcPct val="100000"/>
              </a:lnSpc>
              <a:buFont typeface="Arial" panose="020B0604020202020204" pitchFamily="34" charset="0"/>
              <a:buChar char="•"/>
            </a:pPr>
            <a:r>
              <a:rPr lang="et-EE" sz="2800" dirty="0">
                <a:latin typeface="Calibri" panose="020F0502020204030204" pitchFamily="34" charset="0"/>
                <a:ea typeface="Calibri" panose="020F0502020204030204" pitchFamily="34" charset="0"/>
                <a:cs typeface="Calibri" panose="020F0502020204030204" pitchFamily="34" charset="0"/>
              </a:rPr>
              <a:t>Kulu loetakse tekkinuks, kui kokkulepitud tulemus on täielikult saavutatud. </a:t>
            </a:r>
          </a:p>
          <a:p>
            <a:pPr marL="457200" indent="-457200">
              <a:lnSpc>
                <a:spcPct val="100000"/>
              </a:lnSpc>
              <a:buFont typeface="Arial" panose="020B0604020202020204" pitchFamily="34" charset="0"/>
              <a:buChar char="•"/>
            </a:pPr>
            <a:r>
              <a:rPr lang="et-EE" sz="2800" dirty="0">
                <a:latin typeface="Calibri" panose="020F0502020204030204" pitchFamily="34" charset="0"/>
                <a:ea typeface="Calibri" panose="020F0502020204030204" pitchFamily="34" charset="0"/>
                <a:cs typeface="Calibri" panose="020F0502020204030204" pitchFamily="34" charset="0"/>
              </a:rPr>
              <a:t>Kui kokkulepitud tulemust ei ole saavutatud, siis jääb kogu toetus välja maksmata.</a:t>
            </a:r>
          </a:p>
          <a:p>
            <a:pPr marL="457200" indent="-457200">
              <a:lnSpc>
                <a:spcPct val="100000"/>
              </a:lnSpc>
              <a:buFont typeface="Arial" panose="020B0604020202020204" pitchFamily="34" charset="0"/>
              <a:buChar char="•"/>
            </a:pPr>
            <a:r>
              <a:rPr lang="et-EE" sz="2800" dirty="0">
                <a:latin typeface="Calibri" panose="020F0502020204030204" pitchFamily="34" charset="0"/>
                <a:ea typeface="Calibri" panose="020F0502020204030204" pitchFamily="34" charset="0"/>
                <a:cs typeface="Calibri" panose="020F0502020204030204" pitchFamily="34" charset="0"/>
              </a:rPr>
              <a:t>Seda, kui palju tulemuse saavutamiseks tehtud tegevused tegelikult maksma läksid, kulu hüvitamisel enam ei vaadata.</a:t>
            </a:r>
          </a:p>
          <a:p>
            <a:pPr marL="571500" indent="-571500">
              <a:buFont typeface="Arial" panose="020B0604020202020204" pitchFamily="34" charset="0"/>
              <a:buChar char="•"/>
            </a:pPr>
            <a:endParaRPr lang="et-EE" dirty="0"/>
          </a:p>
        </p:txBody>
      </p:sp>
    </p:spTree>
    <p:extLst>
      <p:ext uri="{BB962C8B-B14F-4D97-AF65-F5344CB8AC3E}">
        <p14:creationId xmlns:p14="http://schemas.microsoft.com/office/powerpoint/2010/main" val="232483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1E4CA-04EB-EC9F-C4E7-D13A00F6B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4D4A4-9C6A-5D7C-400D-748943A6E86D}"/>
              </a:ext>
            </a:extLst>
          </p:cNvPr>
          <p:cNvSpPr>
            <a:spLocks noGrp="1"/>
          </p:cNvSpPr>
          <p:nvPr>
            <p:ph type="title"/>
          </p:nvPr>
        </p:nvSpPr>
        <p:spPr/>
        <p:txBody>
          <a:bodyPr/>
          <a:lstStyle/>
          <a:p>
            <a:r>
              <a:rPr lang="et-EE" dirty="0"/>
              <a:t>Toetuse taotlemisel on oluline läbi mõelda</a:t>
            </a:r>
          </a:p>
        </p:txBody>
      </p:sp>
      <p:sp>
        <p:nvSpPr>
          <p:cNvPr id="3" name="Content Placeholder 2">
            <a:extLst>
              <a:ext uri="{FF2B5EF4-FFF2-40B4-BE49-F238E27FC236}">
                <a16:creationId xmlns:a16="http://schemas.microsoft.com/office/drawing/2014/main" id="{DBEBC314-8B97-D559-5188-61832D8B88F5}"/>
              </a:ext>
            </a:extLst>
          </p:cNvPr>
          <p:cNvSpPr>
            <a:spLocks noGrp="1"/>
          </p:cNvSpPr>
          <p:nvPr>
            <p:ph idx="1"/>
          </p:nvPr>
        </p:nvSpPr>
        <p:spPr>
          <a:xfrm>
            <a:off x="588820" y="1403990"/>
            <a:ext cx="11014360" cy="4754652"/>
          </a:xfrm>
        </p:spPr>
        <p:txBody>
          <a:bodyPr/>
          <a:lstStyle/>
          <a:p>
            <a:pPr marL="457200" indent="-457200">
              <a:buFont typeface="Arial" panose="020B0604020202020204" pitchFamily="34" charset="0"/>
              <a:buChar char="•"/>
            </a:pPr>
            <a:r>
              <a:rPr lang="et-EE" sz="3200" dirty="0"/>
              <a:t>Toetuse taotlemise eesmärk, tulemus ja kuidas tulemuse saavutamist tõendada;</a:t>
            </a:r>
          </a:p>
          <a:p>
            <a:pPr marL="457200" indent="-457200">
              <a:buFont typeface="Arial" panose="020B0604020202020204" pitchFamily="34" charset="0"/>
              <a:buChar char="•"/>
            </a:pPr>
            <a:r>
              <a:rPr lang="et-EE" sz="3200" dirty="0"/>
              <a:t>Kulude mõistlikkuse tõendamine;</a:t>
            </a:r>
          </a:p>
          <a:p>
            <a:pPr marL="457200" indent="-457200">
              <a:buFont typeface="Arial" panose="020B0604020202020204" pitchFamily="34" charset="0"/>
              <a:buChar char="•"/>
            </a:pPr>
            <a:r>
              <a:rPr lang="et-EE" sz="3200" dirty="0"/>
              <a:t>Kas e-PRIAs tegevused/vahetulemused täidavad eraldiseisvalt projekti eesmärgi (v.a ehitustegevus);</a:t>
            </a:r>
          </a:p>
          <a:p>
            <a:pPr marL="457200" indent="-457200">
              <a:buFont typeface="Arial" panose="020B0604020202020204" pitchFamily="34" charset="0"/>
              <a:buChar char="•"/>
            </a:pPr>
            <a:r>
              <a:rPr lang="et-EE" sz="3200" dirty="0"/>
              <a:t>Projekt vastab toetuse andmise tingimustele</a:t>
            </a:r>
          </a:p>
          <a:p>
            <a:pPr marL="457200" indent="-457200">
              <a:buFont typeface="Arial" panose="020B0604020202020204" pitchFamily="34" charset="0"/>
              <a:buChar char="•"/>
            </a:pPr>
            <a:endParaRPr lang="et-EE" sz="3200" dirty="0"/>
          </a:p>
          <a:p>
            <a:pPr marL="457200" indent="-457200">
              <a:buFont typeface="Arial" panose="020B0604020202020204" pitchFamily="34" charset="0"/>
              <a:buChar char="•"/>
            </a:pPr>
            <a:endParaRPr lang="et-EE" sz="3200" dirty="0"/>
          </a:p>
          <a:p>
            <a:pPr marL="571500" indent="-571500">
              <a:buFont typeface="Arial" panose="020B0604020202020204" pitchFamily="34" charset="0"/>
              <a:buChar char="•"/>
            </a:pPr>
            <a:endParaRPr lang="et-EE" dirty="0"/>
          </a:p>
        </p:txBody>
      </p:sp>
    </p:spTree>
    <p:extLst>
      <p:ext uri="{BB962C8B-B14F-4D97-AF65-F5344CB8AC3E}">
        <p14:creationId xmlns:p14="http://schemas.microsoft.com/office/powerpoint/2010/main" val="33025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2DF4-8C75-EA63-D34A-00485CC17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5C756-CBB8-5552-9621-0AF5CF3E1BDC}"/>
              </a:ext>
            </a:extLst>
          </p:cNvPr>
          <p:cNvSpPr>
            <a:spLocks noGrp="1"/>
          </p:cNvSpPr>
          <p:nvPr>
            <p:ph type="title"/>
          </p:nvPr>
        </p:nvSpPr>
        <p:spPr/>
        <p:txBody>
          <a:bodyPr/>
          <a:lstStyle/>
          <a:p>
            <a:r>
              <a:rPr lang="et-EE" dirty="0"/>
              <a:t>Eesmärgi sõnastamine (1)</a:t>
            </a:r>
          </a:p>
        </p:txBody>
      </p:sp>
      <p:sp>
        <p:nvSpPr>
          <p:cNvPr id="3" name="Content Placeholder 2">
            <a:extLst>
              <a:ext uri="{FF2B5EF4-FFF2-40B4-BE49-F238E27FC236}">
                <a16:creationId xmlns:a16="http://schemas.microsoft.com/office/drawing/2014/main" id="{00EDD854-D255-F013-4087-BB98A04FAA82}"/>
              </a:ext>
            </a:extLst>
          </p:cNvPr>
          <p:cNvSpPr>
            <a:spLocks noGrp="1"/>
          </p:cNvSpPr>
          <p:nvPr>
            <p:ph idx="1"/>
          </p:nvPr>
        </p:nvSpPr>
        <p:spPr>
          <a:xfrm>
            <a:off x="588820" y="1403990"/>
            <a:ext cx="11014360" cy="5454010"/>
          </a:xfrm>
        </p:spPr>
        <p:txBody>
          <a:bodyPr/>
          <a:lstStyle/>
          <a:p>
            <a:pPr marL="457200" indent="-457200" algn="just">
              <a:lnSpc>
                <a:spcPct val="100000"/>
              </a:lnSpc>
              <a:buFont typeface="Arial" panose="020B0604020202020204" pitchFamily="34" charset="0"/>
              <a:buChar char="•"/>
            </a:pPr>
            <a:r>
              <a:rPr lang="et-EE" sz="3200" dirty="0"/>
              <a:t>Eesmärgist peab selgelt välja tulema, mida projekti raames tehakse, miks see on vajalik ja millist tulemust oodatakse. </a:t>
            </a:r>
          </a:p>
          <a:p>
            <a:pPr marL="457200" indent="-457200" algn="just">
              <a:lnSpc>
                <a:spcPct val="100000"/>
              </a:lnSpc>
              <a:buFont typeface="Arial" panose="020B0604020202020204" pitchFamily="34" charset="0"/>
              <a:buChar char="•"/>
            </a:pPr>
            <a:r>
              <a:rPr lang="et-EE" sz="3200" dirty="0"/>
              <a:t>Taotlusvormile märgitud eesmärk on taotlejale siduv ja märgitakse taotluse rahuldamise otsusesse. </a:t>
            </a:r>
          </a:p>
          <a:p>
            <a:pPr marL="457200" indent="-457200" algn="just">
              <a:lnSpc>
                <a:spcPct val="100000"/>
              </a:lnSpc>
              <a:buFont typeface="Arial" panose="020B0604020202020204" pitchFamily="34" charset="0"/>
              <a:buChar char="•"/>
            </a:pPr>
            <a:r>
              <a:rPr lang="fi-FI" sz="3200" dirty="0"/>
              <a:t>Maksimaalne tähemärkide arv on 225 märki ehk projekti eesmärk tuleb lühikeselt ja konkreetselt sisestada. </a:t>
            </a:r>
          </a:p>
          <a:p>
            <a:pPr marL="457200" indent="-457200" algn="just">
              <a:lnSpc>
                <a:spcPct val="100000"/>
              </a:lnSpc>
              <a:buFont typeface="Arial" panose="020B0604020202020204" pitchFamily="34" charset="0"/>
              <a:buChar char="•"/>
            </a:pPr>
            <a:r>
              <a:rPr lang="et-EE" sz="3200" dirty="0"/>
              <a:t>Püstitatud eesmärgi täitmist tõendatakse maksetaotlusel tõendusdokumentide esitamisega.</a:t>
            </a:r>
          </a:p>
          <a:p>
            <a:pPr marL="457200" indent="-457200">
              <a:buFont typeface="Arial" panose="020B0604020202020204" pitchFamily="34" charset="0"/>
              <a:buChar char="•"/>
            </a:pPr>
            <a:endParaRPr lang="et-EE" sz="3200" dirty="0"/>
          </a:p>
          <a:p>
            <a:pPr marL="457200" indent="-457200">
              <a:buFont typeface="Arial" panose="020B0604020202020204" pitchFamily="34" charset="0"/>
              <a:buChar char="•"/>
            </a:pPr>
            <a:endParaRPr lang="et-EE" sz="3200" dirty="0"/>
          </a:p>
          <a:p>
            <a:pPr marL="457200" indent="-457200">
              <a:buFont typeface="Arial" panose="020B0604020202020204" pitchFamily="34" charset="0"/>
              <a:buChar char="•"/>
            </a:pPr>
            <a:endParaRPr lang="et-EE" sz="3200" dirty="0"/>
          </a:p>
          <a:p>
            <a:pPr marL="571500" indent="-571500">
              <a:buFont typeface="Arial" panose="020B0604020202020204" pitchFamily="34" charset="0"/>
              <a:buChar char="•"/>
            </a:pPr>
            <a:endParaRPr lang="et-EE" dirty="0"/>
          </a:p>
        </p:txBody>
      </p:sp>
    </p:spTree>
    <p:extLst>
      <p:ext uri="{BB962C8B-B14F-4D97-AF65-F5344CB8AC3E}">
        <p14:creationId xmlns:p14="http://schemas.microsoft.com/office/powerpoint/2010/main" val="238152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DA09-BA31-5D46-6D79-E7894D196A1B}"/>
              </a:ext>
            </a:extLst>
          </p:cNvPr>
          <p:cNvSpPr>
            <a:spLocks noGrp="1"/>
          </p:cNvSpPr>
          <p:nvPr>
            <p:ph type="title"/>
          </p:nvPr>
        </p:nvSpPr>
        <p:spPr/>
        <p:txBody>
          <a:bodyPr/>
          <a:lstStyle/>
          <a:p>
            <a:r>
              <a:rPr lang="et-EE" dirty="0"/>
              <a:t>Eesmärgi sõnastamine (2)</a:t>
            </a:r>
          </a:p>
        </p:txBody>
      </p:sp>
      <p:graphicFrame>
        <p:nvGraphicFramePr>
          <p:cNvPr id="5" name="Content Placeholder 4">
            <a:extLst>
              <a:ext uri="{FF2B5EF4-FFF2-40B4-BE49-F238E27FC236}">
                <a16:creationId xmlns:a16="http://schemas.microsoft.com/office/drawing/2014/main" id="{55E3DF3A-CD05-1B7D-DA7C-6E93F422510F}"/>
              </a:ext>
            </a:extLst>
          </p:cNvPr>
          <p:cNvGraphicFramePr>
            <a:graphicFrameLocks noGrp="1"/>
          </p:cNvGraphicFramePr>
          <p:nvPr>
            <p:ph idx="1"/>
            <p:extLst>
              <p:ext uri="{D42A27DB-BD31-4B8C-83A1-F6EECF244321}">
                <p14:modId xmlns:p14="http://schemas.microsoft.com/office/powerpoint/2010/main" val="2092307245"/>
              </p:ext>
            </p:extLst>
          </p:nvPr>
        </p:nvGraphicFramePr>
        <p:xfrm>
          <a:off x="588963" y="1560513"/>
          <a:ext cx="11014075" cy="475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41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AB64-2E4A-F88D-2CF8-F97B11BC8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07265-23D6-0F3B-3F20-31ECF4B540ED}"/>
              </a:ext>
            </a:extLst>
          </p:cNvPr>
          <p:cNvSpPr>
            <a:spLocks noGrp="1"/>
          </p:cNvSpPr>
          <p:nvPr>
            <p:ph type="title"/>
          </p:nvPr>
        </p:nvSpPr>
        <p:spPr>
          <a:xfrm>
            <a:off x="588820" y="166884"/>
            <a:ext cx="11014360" cy="828000"/>
          </a:xfrm>
        </p:spPr>
        <p:txBody>
          <a:bodyPr/>
          <a:lstStyle/>
          <a:p>
            <a:r>
              <a:rPr lang="et-EE" dirty="0"/>
              <a:t>Eesmärgi sõnastamise näited (1)</a:t>
            </a:r>
          </a:p>
        </p:txBody>
      </p:sp>
      <p:sp>
        <p:nvSpPr>
          <p:cNvPr id="3" name="Content Placeholder 2">
            <a:extLst>
              <a:ext uri="{FF2B5EF4-FFF2-40B4-BE49-F238E27FC236}">
                <a16:creationId xmlns:a16="http://schemas.microsoft.com/office/drawing/2014/main" id="{A2DE361F-1A9A-6203-16A8-54E8227DC162}"/>
              </a:ext>
            </a:extLst>
          </p:cNvPr>
          <p:cNvSpPr>
            <a:spLocks noGrp="1"/>
          </p:cNvSpPr>
          <p:nvPr>
            <p:ph idx="1"/>
          </p:nvPr>
        </p:nvSpPr>
        <p:spPr>
          <a:xfrm>
            <a:off x="588820" y="918798"/>
            <a:ext cx="11014360" cy="5772318"/>
          </a:xfrm>
        </p:spPr>
        <p:txBody>
          <a:bodyPr/>
          <a:lstStyle/>
          <a:p>
            <a:r>
              <a:rPr lang="et-EE" dirty="0"/>
              <a:t>		Seadme ostmine uue teenuse pakkumiseks, 			projekti tulemusel luuakse juurde üks uus 			töökoht</a:t>
            </a:r>
          </a:p>
          <a:p>
            <a:r>
              <a:rPr lang="et-EE" dirty="0"/>
              <a:t>		Seadme ostmine</a:t>
            </a:r>
            <a:endParaRPr lang="et-EE" sz="1100" dirty="0"/>
          </a:p>
          <a:p>
            <a:pPr>
              <a:lnSpc>
                <a:spcPct val="100000"/>
              </a:lnSpc>
            </a:pPr>
            <a:endParaRPr lang="et-EE" sz="2400" dirty="0"/>
          </a:p>
          <a:p>
            <a:pPr>
              <a:lnSpc>
                <a:spcPct val="100000"/>
              </a:lnSpc>
            </a:pPr>
            <a:r>
              <a:rPr lang="et-EE" sz="2400" dirty="0"/>
              <a:t>NB! Toetuse taotlemise eesmärgi eelnev läbi mõtlemine ja õige sõnastamine on väga oluline, sest toetuse väljamaksmise tingimuseks on see, et kõik, mida taotleja on lubanud, tuleb ka ellu viia. Kui taotleja on lubanud töökoha luua, siis ei saa toetust enne välja maksta, kui on esitatud tõendusdokumendid töökoha loomise kohta. </a:t>
            </a:r>
          </a:p>
          <a:p>
            <a:pPr>
              <a:lnSpc>
                <a:spcPct val="100000"/>
              </a:lnSpc>
            </a:pPr>
            <a:endParaRPr lang="et-EE" sz="2400" dirty="0"/>
          </a:p>
        </p:txBody>
      </p:sp>
      <p:pic>
        <p:nvPicPr>
          <p:cNvPr id="7" name="Graphic 6" descr="Badge Tick1 outline">
            <a:extLst>
              <a:ext uri="{FF2B5EF4-FFF2-40B4-BE49-F238E27FC236}">
                <a16:creationId xmlns:a16="http://schemas.microsoft.com/office/drawing/2014/main" id="{E1E70E2C-2DBA-BDAF-F736-25732B58FE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19011" y="994884"/>
            <a:ext cx="1292087" cy="1292087"/>
          </a:xfrm>
          <a:prstGeom prst="rect">
            <a:avLst/>
          </a:prstGeom>
        </p:spPr>
      </p:pic>
      <p:pic>
        <p:nvPicPr>
          <p:cNvPr id="9" name="Graphic 8" descr="Badge Cross outline">
            <a:extLst>
              <a:ext uri="{FF2B5EF4-FFF2-40B4-BE49-F238E27FC236}">
                <a16:creationId xmlns:a16="http://schemas.microsoft.com/office/drawing/2014/main" id="{92919D45-437A-E17E-58F3-9CE492AE0F1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8969" y="3339257"/>
            <a:ext cx="1292086" cy="1292086"/>
          </a:xfrm>
          <a:prstGeom prst="rect">
            <a:avLst/>
          </a:prstGeom>
        </p:spPr>
      </p:pic>
    </p:spTree>
    <p:extLst>
      <p:ext uri="{BB962C8B-B14F-4D97-AF65-F5344CB8AC3E}">
        <p14:creationId xmlns:p14="http://schemas.microsoft.com/office/powerpoint/2010/main" val="342242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54698-1B02-7451-C9CF-581B45412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7533A-2B75-AF08-42BF-33339A00C331}"/>
              </a:ext>
            </a:extLst>
          </p:cNvPr>
          <p:cNvSpPr>
            <a:spLocks noGrp="1"/>
          </p:cNvSpPr>
          <p:nvPr>
            <p:ph type="title"/>
          </p:nvPr>
        </p:nvSpPr>
        <p:spPr>
          <a:xfrm>
            <a:off x="588820" y="166884"/>
            <a:ext cx="11014360" cy="828000"/>
          </a:xfrm>
        </p:spPr>
        <p:txBody>
          <a:bodyPr/>
          <a:lstStyle/>
          <a:p>
            <a:r>
              <a:rPr lang="et-EE" dirty="0"/>
              <a:t>Eesmärgi sõnastamise näited (2)</a:t>
            </a:r>
          </a:p>
        </p:txBody>
      </p:sp>
      <p:sp>
        <p:nvSpPr>
          <p:cNvPr id="3" name="Content Placeholder 2">
            <a:extLst>
              <a:ext uri="{FF2B5EF4-FFF2-40B4-BE49-F238E27FC236}">
                <a16:creationId xmlns:a16="http://schemas.microsoft.com/office/drawing/2014/main" id="{8FB1367F-7723-3530-15C9-6918AC0B6626}"/>
              </a:ext>
            </a:extLst>
          </p:cNvPr>
          <p:cNvSpPr>
            <a:spLocks noGrp="1"/>
          </p:cNvSpPr>
          <p:nvPr>
            <p:ph idx="1"/>
          </p:nvPr>
        </p:nvSpPr>
        <p:spPr>
          <a:xfrm>
            <a:off x="434436" y="994884"/>
            <a:ext cx="11168744" cy="5696232"/>
          </a:xfrm>
        </p:spPr>
        <p:txBody>
          <a:bodyPr/>
          <a:lstStyle/>
          <a:p>
            <a:r>
              <a:rPr lang="et-EE" dirty="0"/>
              <a:t>Läbi muruniiduki soetamise arendada välja uus ärisuund pakkudes tegevuspiirkonnas niitmisteenust. Luuakse üks uus töökoht.</a:t>
            </a:r>
          </a:p>
          <a:p>
            <a:r>
              <a:rPr lang="et-EE" sz="2800" dirty="0"/>
              <a:t>Mida taotleja peab maksetaotluse esitamisel tõendama:</a:t>
            </a:r>
          </a:p>
          <a:p>
            <a:pPr>
              <a:lnSpc>
                <a:spcPct val="100000"/>
              </a:lnSpc>
            </a:pPr>
            <a:r>
              <a:rPr lang="et-EE" dirty="0"/>
              <a:t>	  </a:t>
            </a:r>
            <a:r>
              <a:rPr lang="et-EE" sz="2400" dirty="0"/>
              <a:t>- Lubatud näitajatega muruniiduki ostmine</a:t>
            </a:r>
          </a:p>
          <a:p>
            <a:pPr>
              <a:lnSpc>
                <a:spcPct val="100000"/>
              </a:lnSpc>
            </a:pPr>
            <a:r>
              <a:rPr lang="et-EE" sz="2400" dirty="0"/>
              <a:t>                - Niitmisteenuse pakkumine (nt kodulehel teenuse pakkumise kuulutus)</a:t>
            </a:r>
          </a:p>
          <a:p>
            <a:pPr>
              <a:lnSpc>
                <a:spcPct val="100000"/>
              </a:lnSpc>
            </a:pPr>
            <a:r>
              <a:rPr lang="et-EE" sz="2400" dirty="0"/>
              <a:t>                - Töökoha loomine</a:t>
            </a:r>
            <a:endParaRPr lang="et-EE" sz="1100" dirty="0"/>
          </a:p>
          <a:p>
            <a:pPr>
              <a:lnSpc>
                <a:spcPct val="100000"/>
              </a:lnSpc>
            </a:pPr>
            <a:endParaRPr lang="et-EE" sz="2400" dirty="0"/>
          </a:p>
          <a:p>
            <a:pPr>
              <a:lnSpc>
                <a:spcPct val="100000"/>
              </a:lnSpc>
            </a:pPr>
            <a:endParaRPr lang="et-EE" sz="2400" dirty="0"/>
          </a:p>
        </p:txBody>
      </p:sp>
    </p:spTree>
    <p:extLst>
      <p:ext uri="{BB962C8B-B14F-4D97-AF65-F5344CB8AC3E}">
        <p14:creationId xmlns:p14="http://schemas.microsoft.com/office/powerpoint/2010/main" val="1927534536"/>
      </p:ext>
    </p:extLst>
  </p:cSld>
  <p:clrMapOvr>
    <a:masterClrMapping/>
  </p:clrMapOvr>
</p:sld>
</file>

<file path=ppt/theme/theme1.xml><?xml version="1.0" encoding="utf-8"?>
<a:theme xmlns:a="http://schemas.openxmlformats.org/drawingml/2006/main" name="PRIA Theme">
  <a:themeElements>
    <a:clrScheme name="PRIA">
      <a:dk1>
        <a:sysClr val="windowText" lastClr="000000"/>
      </a:dk1>
      <a:lt1>
        <a:sysClr val="window" lastClr="FFFFFF"/>
      </a:lt1>
      <a:dk2>
        <a:srgbClr val="44546A"/>
      </a:dk2>
      <a:lt2>
        <a:srgbClr val="E7E6E6"/>
      </a:lt2>
      <a:accent1>
        <a:srgbClr val="C6ECF0"/>
      </a:accent1>
      <a:accent2>
        <a:srgbClr val="FFCFBF"/>
      </a:accent2>
      <a:accent3>
        <a:srgbClr val="B7B7B7"/>
      </a:accent3>
      <a:accent4>
        <a:srgbClr val="C5EEE1"/>
      </a:accent4>
      <a:accent5>
        <a:srgbClr val="707070"/>
      </a:accent5>
      <a:accent6>
        <a:srgbClr val="262626"/>
      </a:accent6>
      <a:hlink>
        <a:srgbClr val="0563C1"/>
      </a:hlink>
      <a:folHlink>
        <a:srgbClr val="954F72"/>
      </a:folHlink>
    </a:clrScheme>
    <a:fontScheme name="PRIA">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6CAFDBACDEA344AAC5F53B035E17885" ma:contentTypeVersion="0" ma:contentTypeDescription="Loo uus dokument" ma:contentTypeScope="" ma:versionID="d4ef84e2eaade099a2e7f39085c78654">
  <xsd:schema xmlns:xsd="http://www.w3.org/2001/XMLSchema" xmlns:xs="http://www.w3.org/2001/XMLSchema" xmlns:p="http://schemas.microsoft.com/office/2006/metadata/properties" targetNamespace="http://schemas.microsoft.com/office/2006/metadata/properties" ma:root="true" ma:fieldsID="b18125395b3c3b613f0c53ebd88661d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834604-AC9C-4DDC-8336-AB5589375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B813D38-9036-4B31-9AAC-1A3A56081BA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6DE1BB-1407-46BF-9470-9AF1913C4F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5935</TotalTime>
  <Words>1664</Words>
  <Application>Microsoft Office PowerPoint</Application>
  <PresentationFormat>Widescreen</PresentationFormat>
  <Paragraphs>178</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Roboto Condensed</vt:lpstr>
      <vt:lpstr>Aino</vt:lpstr>
      <vt:lpstr>Calibri</vt:lpstr>
      <vt:lpstr>Roboto Condensed Black</vt:lpstr>
      <vt:lpstr>Wingdings</vt:lpstr>
      <vt:lpstr>Arial</vt:lpstr>
      <vt:lpstr>Aptos</vt:lpstr>
      <vt:lpstr>PRIA Theme</vt:lpstr>
      <vt:lpstr>LEADER projektitoetus – mida on oluline meeles pidada?</vt:lpstr>
      <vt:lpstr>LEADER rakendamise statistika </vt:lpstr>
      <vt:lpstr>LEADER määruse olulisemad muudatused (jõustusid 19.01.26) </vt:lpstr>
      <vt:lpstr>Eelarvepõhise kindlasummalise makse põhimõtted</vt:lpstr>
      <vt:lpstr>Toetuse taotlemisel on oluline läbi mõelda</vt:lpstr>
      <vt:lpstr>Eesmärgi sõnastamine (1)</vt:lpstr>
      <vt:lpstr>Eesmärgi sõnastamine (2)</vt:lpstr>
      <vt:lpstr>Eesmärgi sõnastamise näited (1)</vt:lpstr>
      <vt:lpstr>Eesmärgi sõnastamise näited (2)</vt:lpstr>
      <vt:lpstr>Tegevuse mõistliku maksumuse väljaselgitamine (1)</vt:lpstr>
      <vt:lpstr>Tegevuse mõistliku maksumuse väljaselgitamine (2)</vt:lpstr>
      <vt:lpstr>Tegevuse mõistliku maksumuse väljaselgitamine (3)</vt:lpstr>
      <vt:lpstr>Tegevuse mõistliku maksumuse väljaselgitamine (4)</vt:lpstr>
      <vt:lpstr>Nõuded hinnapakkumusele </vt:lpstr>
      <vt:lpstr>Nõuded ehitustööde hinnapakkumusele </vt:lpstr>
      <vt:lpstr>Tegevuse vahetulemuseks jagamise reeglid (v.a ehitustegevus)</vt:lpstr>
      <vt:lpstr>Kuidas mitte tegevusi jagada!</vt:lpstr>
      <vt:lpstr>Tõendusdokumendid</vt:lpstr>
      <vt:lpstr>Seireandmed</vt:lpstr>
      <vt:lpstr>Maksetaotlus (1)</vt:lpstr>
      <vt:lpstr>Maksetaotlus (2)</vt:lpstr>
      <vt:lpstr>Meelespea</vt:lpstr>
      <vt:lpstr>Täiendav teave</vt:lpstr>
      <vt:lpstr>Tänan teid kuulamast!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PRIA</dc:title>
  <dc:creator>Kalle Valge</dc:creator>
  <cp:lastModifiedBy>Piret Ilves</cp:lastModifiedBy>
  <cp:revision>144</cp:revision>
  <dcterms:created xsi:type="dcterms:W3CDTF">2024-12-08T10:00:43Z</dcterms:created>
  <dcterms:modified xsi:type="dcterms:W3CDTF">2026-04-29T15:16:48Z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0x010100E6CAFDBACDEA344AAC5F53B035E17885</vt:lpwstr>
  </property>
</Properties>
</file>