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0" r:id="rId1"/>
  </p:sldMasterIdLst>
  <p:notesMasterIdLst>
    <p:notesMasterId r:id="rId31"/>
  </p:notesMasterIdLst>
  <p:sldIdLst>
    <p:sldId id="256" r:id="rId2"/>
    <p:sldId id="258" r:id="rId3"/>
    <p:sldId id="257" r:id="rId4"/>
    <p:sldId id="259" r:id="rId5"/>
    <p:sldId id="260" r:id="rId6"/>
    <p:sldId id="261" r:id="rId7"/>
    <p:sldId id="284" r:id="rId8"/>
    <p:sldId id="262" r:id="rId9"/>
    <p:sldId id="263" r:id="rId10"/>
    <p:sldId id="264" r:id="rId11"/>
    <p:sldId id="265" r:id="rId12"/>
    <p:sldId id="267" r:id="rId13"/>
    <p:sldId id="266" r:id="rId14"/>
    <p:sldId id="268" r:id="rId15"/>
    <p:sldId id="269" r:id="rId16"/>
    <p:sldId id="270" r:id="rId17"/>
    <p:sldId id="272" r:id="rId18"/>
    <p:sldId id="271" r:id="rId19"/>
    <p:sldId id="273" r:id="rId20"/>
    <p:sldId id="274" r:id="rId21"/>
    <p:sldId id="275" r:id="rId22"/>
    <p:sldId id="276" r:id="rId23"/>
    <p:sldId id="277" r:id="rId24"/>
    <p:sldId id="278" r:id="rId25"/>
    <p:sldId id="280" r:id="rId26"/>
    <p:sldId id="279" r:id="rId27"/>
    <p:sldId id="281" r:id="rId28"/>
    <p:sldId id="282" r:id="rId29"/>
    <p:sldId id="283"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438704-D2E0-4501-9570-36DFAD001136}" v="11" dt="2026-08-12T08:23:11.3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408"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rje Aus" userId="805edcd526269487" providerId="LiveId" clId="{C615CE6E-5B7C-4AE7-83EF-FFBC3949E93C}"/>
    <pc:docChg chg="undo custSel addSld delSld modSld sldOrd addMainMaster delMainMaster">
      <pc:chgData name="Terje Aus" userId="805edcd526269487" providerId="LiveId" clId="{C615CE6E-5B7C-4AE7-83EF-FFBC3949E93C}" dt="2026-08-12T08:23:11.896" v="8922" actId="20577"/>
      <pc:docMkLst>
        <pc:docMk/>
      </pc:docMkLst>
      <pc:sldChg chg="addSp delSp modSp new mod setBg modClrScheme setClrOvrMap delDesignElem chgLayout">
        <pc:chgData name="Terje Aus" userId="805edcd526269487" providerId="LiveId" clId="{C615CE6E-5B7C-4AE7-83EF-FFBC3949E93C}" dt="2026-08-07T11:06:44.507" v="8629" actId="6549"/>
        <pc:sldMkLst>
          <pc:docMk/>
          <pc:sldMk cId="576846856" sldId="256"/>
        </pc:sldMkLst>
        <pc:spChg chg="mod">
          <ac:chgData name="Terje Aus" userId="805edcd526269487" providerId="LiveId" clId="{C615CE6E-5B7C-4AE7-83EF-FFBC3949E93C}" dt="2026-08-07T11:06:44.507" v="8629" actId="6549"/>
          <ac:spMkLst>
            <pc:docMk/>
            <pc:sldMk cId="576846856" sldId="256"/>
            <ac:spMk id="2" creationId="{FCAD373B-9CCB-F581-E76E-03A854FE5D6D}"/>
          </ac:spMkLst>
        </pc:spChg>
        <pc:spChg chg="mod">
          <ac:chgData name="Terje Aus" userId="805edcd526269487" providerId="LiveId" clId="{C615CE6E-5B7C-4AE7-83EF-FFBC3949E93C}" dt="2026-08-07T11:06:27.066" v="8607" actId="20577"/>
          <ac:spMkLst>
            <pc:docMk/>
            <pc:sldMk cId="576846856" sldId="256"/>
            <ac:spMk id="3" creationId="{9D1C48E5-831E-190F-B28E-1CD8FE8F2DF7}"/>
          </ac:spMkLst>
        </pc:spChg>
        <pc:spChg chg="add">
          <ac:chgData name="Terje Aus" userId="805edcd526269487" providerId="LiveId" clId="{C615CE6E-5B7C-4AE7-83EF-FFBC3949E93C}" dt="2026-08-07T11:06:14.224" v="8583" actId="26606"/>
          <ac:spMkLst>
            <pc:docMk/>
            <pc:sldMk cId="576846856" sldId="256"/>
            <ac:spMk id="7" creationId="{20F6071B-48FA-4685-A9C9-A7B21E1C14CC}"/>
          </ac:spMkLst>
        </pc:spChg>
        <pc:spChg chg="add">
          <ac:chgData name="Terje Aus" userId="805edcd526269487" providerId="LiveId" clId="{C615CE6E-5B7C-4AE7-83EF-FFBC3949E93C}" dt="2026-08-07T11:06:14.224" v="8583" actId="26606"/>
          <ac:spMkLst>
            <pc:docMk/>
            <pc:sldMk cId="576846856" sldId="256"/>
            <ac:spMk id="8" creationId="{8C56044C-1580-4C45-8AA3-F2A07478B455}"/>
          </ac:spMkLst>
        </pc:spChg>
        <pc:spChg chg="add">
          <ac:chgData name="Terje Aus" userId="805edcd526269487" providerId="LiveId" clId="{C615CE6E-5B7C-4AE7-83EF-FFBC3949E93C}" dt="2026-08-07T11:06:14.224" v="8583" actId="26606"/>
          <ac:spMkLst>
            <pc:docMk/>
            <pc:sldMk cId="576846856" sldId="256"/>
            <ac:spMk id="9" creationId="{51A8E3CE-561F-42BE-B6A2-FBE96F9A8280}"/>
          </ac:spMkLst>
        </pc:spChg>
        <pc:spChg chg="add">
          <ac:chgData name="Terje Aus" userId="805edcd526269487" providerId="LiveId" clId="{C615CE6E-5B7C-4AE7-83EF-FFBC3949E93C}" dt="2026-08-07T11:06:14.224" v="8583" actId="26606"/>
          <ac:spMkLst>
            <pc:docMk/>
            <pc:sldMk cId="576846856" sldId="256"/>
            <ac:spMk id="16" creationId="{7DE548AA-7E1A-497C-8B79-C74F42ACFB16}"/>
          </ac:spMkLst>
        </pc:spChg>
        <pc:picChg chg="add mod ord">
          <ac:chgData name="Terje Aus" userId="805edcd526269487" providerId="LiveId" clId="{C615CE6E-5B7C-4AE7-83EF-FFBC3949E93C}" dt="2026-08-07T11:06:14.224" v="8583" actId="26606"/>
          <ac:picMkLst>
            <pc:docMk/>
            <pc:sldMk cId="576846856" sldId="256"/>
            <ac:picMk id="5" creationId="{95EB9EDB-A70C-1CD0-DB83-CE2BC0434ACF}"/>
          </ac:picMkLst>
        </pc:picChg>
      </pc:sldChg>
      <pc:sldChg chg="addSp delSp modSp new mod setBg setClrOvrMap">
        <pc:chgData name="Terje Aus" userId="805edcd526269487" providerId="LiveId" clId="{C615CE6E-5B7C-4AE7-83EF-FFBC3949E93C}" dt="2026-08-07T07:57:34.387" v="532" actId="26606"/>
        <pc:sldMkLst>
          <pc:docMk/>
          <pc:sldMk cId="4131858460" sldId="257"/>
        </pc:sldMkLst>
        <pc:spChg chg="mod">
          <ac:chgData name="Terje Aus" userId="805edcd526269487" providerId="LiveId" clId="{C615CE6E-5B7C-4AE7-83EF-FFBC3949E93C}" dt="2026-08-07T07:57:34.371" v="531" actId="26606"/>
          <ac:spMkLst>
            <pc:docMk/>
            <pc:sldMk cId="4131858460" sldId="257"/>
            <ac:spMk id="2" creationId="{1D86DFC9-2D10-A493-9B39-929AF425E417}"/>
          </ac:spMkLst>
        </pc:spChg>
        <pc:spChg chg="add">
          <ac:chgData name="Terje Aus" userId="805edcd526269487" providerId="LiveId" clId="{C615CE6E-5B7C-4AE7-83EF-FFBC3949E93C}" dt="2026-08-07T07:57:34.387" v="532" actId="26606"/>
          <ac:spMkLst>
            <pc:docMk/>
            <pc:sldMk cId="4131858460" sldId="257"/>
            <ac:spMk id="51" creationId="{F98810A7-E114-447A-A7D6-69B27CFB5650}"/>
          </ac:spMkLst>
        </pc:spChg>
        <pc:spChg chg="add">
          <ac:chgData name="Terje Aus" userId="805edcd526269487" providerId="LiveId" clId="{C615CE6E-5B7C-4AE7-83EF-FFBC3949E93C}" dt="2026-08-07T07:57:34.387" v="532" actId="26606"/>
          <ac:spMkLst>
            <pc:docMk/>
            <pc:sldMk cId="4131858460" sldId="257"/>
            <ac:spMk id="54" creationId="{4AC0CD9D-7610-4620-93B4-798CCD9AB581}"/>
          </ac:spMkLst>
        </pc:spChg>
        <pc:spChg chg="add">
          <ac:chgData name="Terje Aus" userId="805edcd526269487" providerId="LiveId" clId="{C615CE6E-5B7C-4AE7-83EF-FFBC3949E93C}" dt="2026-08-07T07:57:34.387" v="532" actId="26606"/>
          <ac:spMkLst>
            <pc:docMk/>
            <pc:sldMk cId="4131858460" sldId="257"/>
            <ac:spMk id="57" creationId="{DE4D62F9-188E-4530-84C2-24BDEE4BEB82}"/>
          </ac:spMkLst>
        </pc:spChg>
        <pc:spChg chg="add">
          <ac:chgData name="Terje Aus" userId="805edcd526269487" providerId="LiveId" clId="{C615CE6E-5B7C-4AE7-83EF-FFBC3949E93C}" dt="2026-08-07T07:57:34.387" v="532" actId="26606"/>
          <ac:spMkLst>
            <pc:docMk/>
            <pc:sldMk cId="4131858460" sldId="257"/>
            <ac:spMk id="58" creationId="{757B325C-3E35-45CF-9D07-3BCB281F3B9C}"/>
          </ac:spMkLst>
        </pc:spChg>
        <pc:spChg chg="add">
          <ac:chgData name="Terje Aus" userId="805edcd526269487" providerId="LiveId" clId="{C615CE6E-5B7C-4AE7-83EF-FFBC3949E93C}" dt="2026-08-07T07:57:34.387" v="532" actId="26606"/>
          <ac:spMkLst>
            <pc:docMk/>
            <pc:sldMk cId="4131858460" sldId="257"/>
            <ac:spMk id="59" creationId="{C24BEC42-AFF3-40D1-93A2-A27A42E1E23C}"/>
          </ac:spMkLst>
        </pc:spChg>
        <pc:spChg chg="add">
          <ac:chgData name="Terje Aus" userId="805edcd526269487" providerId="LiveId" clId="{C615CE6E-5B7C-4AE7-83EF-FFBC3949E93C}" dt="2026-08-07T07:57:34.387" v="532" actId="26606"/>
          <ac:spMkLst>
            <pc:docMk/>
            <pc:sldMk cId="4131858460" sldId="257"/>
            <ac:spMk id="60" creationId="{608F427C-1EC9-4280-9367-F2B3AA063E82}"/>
          </ac:spMkLst>
        </pc:spChg>
        <pc:picChg chg="add mod ord">
          <ac:chgData name="Terje Aus" userId="805edcd526269487" providerId="LiveId" clId="{C615CE6E-5B7C-4AE7-83EF-FFBC3949E93C}" dt="2026-08-07T07:57:12.641" v="505" actId="26606"/>
          <ac:picMkLst>
            <pc:docMk/>
            <pc:sldMk cId="4131858460" sldId="257"/>
            <ac:picMk id="5" creationId="{51AF89DF-22E1-07F6-E7C8-E19CC1AFAB55}"/>
          </ac:picMkLst>
        </pc:picChg>
      </pc:sldChg>
      <pc:sldChg chg="addSp modSp new mod setBg setClrOvrMap">
        <pc:chgData name="Terje Aus" userId="805edcd526269487" providerId="LiveId" clId="{C615CE6E-5B7C-4AE7-83EF-FFBC3949E93C}" dt="2026-08-07T07:58:38.632" v="669" actId="20577"/>
        <pc:sldMkLst>
          <pc:docMk/>
          <pc:sldMk cId="4050918009" sldId="258"/>
        </pc:sldMkLst>
        <pc:spChg chg="mod">
          <ac:chgData name="Terje Aus" userId="805edcd526269487" providerId="LiveId" clId="{C615CE6E-5B7C-4AE7-83EF-FFBC3949E93C}" dt="2026-08-07T07:56:22.707" v="503" actId="122"/>
          <ac:spMkLst>
            <pc:docMk/>
            <pc:sldMk cId="4050918009" sldId="258"/>
            <ac:spMk id="2" creationId="{BF799452-5DC9-57BF-F076-1AFFE60006B6}"/>
          </ac:spMkLst>
        </pc:spChg>
        <pc:spChg chg="mod">
          <ac:chgData name="Terje Aus" userId="805edcd526269487" providerId="LiveId" clId="{C615CE6E-5B7C-4AE7-83EF-FFBC3949E93C}" dt="2026-08-07T07:58:38.632" v="669" actId="20577"/>
          <ac:spMkLst>
            <pc:docMk/>
            <pc:sldMk cId="4050918009" sldId="258"/>
            <ac:spMk id="3" creationId="{2831CAFA-3323-A20C-3991-00D45010BF5A}"/>
          </ac:spMkLst>
        </pc:spChg>
        <pc:spChg chg="add">
          <ac:chgData name="Terje Aus" userId="805edcd526269487" providerId="LiveId" clId="{C615CE6E-5B7C-4AE7-83EF-FFBC3949E93C}" dt="2026-08-07T07:55:40.101" v="466" actId="26606"/>
          <ac:spMkLst>
            <pc:docMk/>
            <pc:sldMk cId="4050918009" sldId="258"/>
            <ac:spMk id="8" creationId="{74CD14DB-BB81-479F-A1FC-1C75640E9F84}"/>
          </ac:spMkLst>
        </pc:spChg>
        <pc:spChg chg="add">
          <ac:chgData name="Terje Aus" userId="805edcd526269487" providerId="LiveId" clId="{C615CE6E-5B7C-4AE7-83EF-FFBC3949E93C}" dt="2026-08-07T07:55:40.101" v="466" actId="26606"/>
          <ac:spMkLst>
            <pc:docMk/>
            <pc:sldMk cId="4050918009" sldId="258"/>
            <ac:spMk id="10" creationId="{C943A91B-7CA7-4592-A975-73B1BF8C4C74}"/>
          </ac:spMkLst>
        </pc:spChg>
        <pc:spChg chg="add">
          <ac:chgData name="Terje Aus" userId="805edcd526269487" providerId="LiveId" clId="{C615CE6E-5B7C-4AE7-83EF-FFBC3949E93C}" dt="2026-08-07T07:55:40.101" v="466" actId="26606"/>
          <ac:spMkLst>
            <pc:docMk/>
            <pc:sldMk cId="4050918009" sldId="258"/>
            <ac:spMk id="12" creationId="{EC471314-E46A-414B-8D91-74880E84F187}"/>
          </ac:spMkLst>
        </pc:spChg>
        <pc:spChg chg="add">
          <ac:chgData name="Terje Aus" userId="805edcd526269487" providerId="LiveId" clId="{C615CE6E-5B7C-4AE7-83EF-FFBC3949E93C}" dt="2026-08-07T07:55:40.101" v="466" actId="26606"/>
          <ac:spMkLst>
            <pc:docMk/>
            <pc:sldMk cId="4050918009" sldId="258"/>
            <ac:spMk id="14" creationId="{6A681326-1C9D-44A3-A627-3871BDAE4127}"/>
          </ac:spMkLst>
        </pc:spChg>
      </pc:sldChg>
      <pc:sldChg chg="addSp delSp modSp new mod setBg setClrOvrMap">
        <pc:chgData name="Terje Aus" userId="805edcd526269487" providerId="LiveId" clId="{C615CE6E-5B7C-4AE7-83EF-FFBC3949E93C}" dt="2026-08-07T08:10:44.877" v="1050" actId="20577"/>
        <pc:sldMkLst>
          <pc:docMk/>
          <pc:sldMk cId="1009186397" sldId="259"/>
        </pc:sldMkLst>
        <pc:spChg chg="mod">
          <ac:chgData name="Terje Aus" userId="805edcd526269487" providerId="LiveId" clId="{C615CE6E-5B7C-4AE7-83EF-FFBC3949E93C}" dt="2026-08-07T08:04:08.145" v="961" actId="26606"/>
          <ac:spMkLst>
            <pc:docMk/>
            <pc:sldMk cId="1009186397" sldId="259"/>
            <ac:spMk id="2" creationId="{0396DD73-6B7E-9285-1196-D4A18ABAFBCA}"/>
          </ac:spMkLst>
        </pc:spChg>
        <pc:spChg chg="add">
          <ac:chgData name="Terje Aus" userId="805edcd526269487" providerId="LiveId" clId="{C615CE6E-5B7C-4AE7-83EF-FFBC3949E93C}" dt="2026-08-07T08:04:08.145" v="961" actId="26606"/>
          <ac:spMkLst>
            <pc:docMk/>
            <pc:sldMk cId="1009186397" sldId="259"/>
            <ac:spMk id="9" creationId="{4E78424C-6FD0-41F8-9CAA-5DC19C42359F}"/>
          </ac:spMkLst>
        </pc:spChg>
        <pc:spChg chg="add">
          <ac:chgData name="Terje Aus" userId="805edcd526269487" providerId="LiveId" clId="{C615CE6E-5B7C-4AE7-83EF-FFBC3949E93C}" dt="2026-08-07T08:04:08.145" v="961" actId="26606"/>
          <ac:spMkLst>
            <pc:docMk/>
            <pc:sldMk cId="1009186397" sldId="259"/>
            <ac:spMk id="11" creationId="{DD136760-57DC-4301-8BEA-B71AD2D13905}"/>
          </ac:spMkLst>
        </pc:spChg>
        <pc:spChg chg="add">
          <ac:chgData name="Terje Aus" userId="805edcd526269487" providerId="LiveId" clId="{C615CE6E-5B7C-4AE7-83EF-FFBC3949E93C}" dt="2026-08-07T08:04:08.145" v="961" actId="26606"/>
          <ac:spMkLst>
            <pc:docMk/>
            <pc:sldMk cId="1009186397" sldId="259"/>
            <ac:spMk id="13" creationId="{BDC58DEA-1307-4F44-AD47-E613D8B76A89}"/>
          </ac:spMkLst>
        </pc:spChg>
        <pc:spChg chg="add">
          <ac:chgData name="Terje Aus" userId="805edcd526269487" providerId="LiveId" clId="{C615CE6E-5B7C-4AE7-83EF-FFBC3949E93C}" dt="2026-08-07T08:04:08.145" v="961" actId="26606"/>
          <ac:spMkLst>
            <pc:docMk/>
            <pc:sldMk cId="1009186397" sldId="259"/>
            <ac:spMk id="15" creationId="{C99B912D-1E4B-42AF-A2BE-CFEFEC916EE7}"/>
          </ac:spMkLst>
        </pc:spChg>
        <pc:graphicFrameChg chg="add modGraphic">
          <ac:chgData name="Terje Aus" userId="805edcd526269487" providerId="LiveId" clId="{C615CE6E-5B7C-4AE7-83EF-FFBC3949E93C}" dt="2026-08-07T08:10:44.877" v="1050" actId="20577"/>
          <ac:graphicFrameMkLst>
            <pc:docMk/>
            <pc:sldMk cId="1009186397" sldId="259"/>
            <ac:graphicFrameMk id="5" creationId="{B0A0E2C9-7ACE-1EA1-9E57-49CC86D1E799}"/>
          </ac:graphicFrameMkLst>
        </pc:graphicFrameChg>
      </pc:sldChg>
      <pc:sldChg chg="addSp delSp modSp new mod setBg setClrOvrMap">
        <pc:chgData name="Terje Aus" userId="805edcd526269487" providerId="LiveId" clId="{C615CE6E-5B7C-4AE7-83EF-FFBC3949E93C}" dt="2026-08-07T08:28:45.534" v="1543" actId="1076"/>
        <pc:sldMkLst>
          <pc:docMk/>
          <pc:sldMk cId="2141283963" sldId="260"/>
        </pc:sldMkLst>
        <pc:spChg chg="mod">
          <ac:chgData name="Terje Aus" userId="805edcd526269487" providerId="LiveId" clId="{C615CE6E-5B7C-4AE7-83EF-FFBC3949E93C}" dt="2026-08-07T08:15:24.131" v="1193" actId="26606"/>
          <ac:spMkLst>
            <pc:docMk/>
            <pc:sldMk cId="2141283963" sldId="260"/>
            <ac:spMk id="2" creationId="{57F01C8A-5CB8-5EDA-BA61-82403B9BFBF3}"/>
          </ac:spMkLst>
        </pc:spChg>
        <pc:spChg chg="mod">
          <ac:chgData name="Terje Aus" userId="805edcd526269487" providerId="LiveId" clId="{C615CE6E-5B7C-4AE7-83EF-FFBC3949E93C}" dt="2026-08-07T08:28:36.014" v="1541" actId="255"/>
          <ac:spMkLst>
            <pc:docMk/>
            <pc:sldMk cId="2141283963" sldId="260"/>
            <ac:spMk id="3" creationId="{1BBBF083-3954-6FC2-5F27-6F1CC4CA3C66}"/>
          </ac:spMkLst>
        </pc:spChg>
        <pc:spChg chg="add mod">
          <ac:chgData name="Terje Aus" userId="805edcd526269487" providerId="LiveId" clId="{C615CE6E-5B7C-4AE7-83EF-FFBC3949E93C}" dt="2026-08-07T08:28:45.534" v="1543" actId="1076"/>
          <ac:spMkLst>
            <pc:docMk/>
            <pc:sldMk cId="2141283963" sldId="260"/>
            <ac:spMk id="4" creationId="{52047ABC-878B-8A0A-C664-754B388A8701}"/>
          </ac:spMkLst>
        </pc:spChg>
        <pc:spChg chg="add mod">
          <ac:chgData name="Terje Aus" userId="805edcd526269487" providerId="LiveId" clId="{C615CE6E-5B7C-4AE7-83EF-FFBC3949E93C}" dt="2026-08-07T08:28:42.260" v="1542" actId="1076"/>
          <ac:spMkLst>
            <pc:docMk/>
            <pc:sldMk cId="2141283963" sldId="260"/>
            <ac:spMk id="6" creationId="{3DB7AE1D-A122-23AA-4506-C6458152054A}"/>
          </ac:spMkLst>
        </pc:spChg>
        <pc:spChg chg="add del">
          <ac:chgData name="Terje Aus" userId="805edcd526269487" providerId="LiveId" clId="{C615CE6E-5B7C-4AE7-83EF-FFBC3949E93C}" dt="2026-08-07T08:15:24.131" v="1193" actId="26606"/>
          <ac:spMkLst>
            <pc:docMk/>
            <pc:sldMk cId="2141283963" sldId="260"/>
            <ac:spMk id="21" creationId="{74CD14DB-BB81-479F-A1FC-1C75640E9F84}"/>
          </ac:spMkLst>
        </pc:spChg>
        <pc:spChg chg="add del">
          <ac:chgData name="Terje Aus" userId="805edcd526269487" providerId="LiveId" clId="{C615CE6E-5B7C-4AE7-83EF-FFBC3949E93C}" dt="2026-08-07T08:15:24.131" v="1193" actId="26606"/>
          <ac:spMkLst>
            <pc:docMk/>
            <pc:sldMk cId="2141283963" sldId="260"/>
            <ac:spMk id="23" creationId="{C943A91B-7CA7-4592-A975-73B1BF8C4C74}"/>
          </ac:spMkLst>
        </pc:spChg>
        <pc:spChg chg="add del">
          <ac:chgData name="Terje Aus" userId="805edcd526269487" providerId="LiveId" clId="{C615CE6E-5B7C-4AE7-83EF-FFBC3949E93C}" dt="2026-08-07T08:15:24.131" v="1193" actId="26606"/>
          <ac:spMkLst>
            <pc:docMk/>
            <pc:sldMk cId="2141283963" sldId="260"/>
            <ac:spMk id="25" creationId="{EC471314-E46A-414B-8D91-74880E84F187}"/>
          </ac:spMkLst>
        </pc:spChg>
        <pc:spChg chg="add del">
          <ac:chgData name="Terje Aus" userId="805edcd526269487" providerId="LiveId" clId="{C615CE6E-5B7C-4AE7-83EF-FFBC3949E93C}" dt="2026-08-07T08:15:24.131" v="1193" actId="26606"/>
          <ac:spMkLst>
            <pc:docMk/>
            <pc:sldMk cId="2141283963" sldId="260"/>
            <ac:spMk id="27" creationId="{6A681326-1C9D-44A3-A627-3871BDAE4127}"/>
          </ac:spMkLst>
        </pc:spChg>
      </pc:sldChg>
      <pc:sldChg chg="addSp delSp modSp new mod setBg setClrOvrMap">
        <pc:chgData name="Terje Aus" userId="805edcd526269487" providerId="LiveId" clId="{C615CE6E-5B7C-4AE7-83EF-FFBC3949E93C}" dt="2026-08-07T08:28:11.803" v="1538" actId="1076"/>
        <pc:sldMkLst>
          <pc:docMk/>
          <pc:sldMk cId="3874736221" sldId="261"/>
        </pc:sldMkLst>
        <pc:spChg chg="mod">
          <ac:chgData name="Terje Aus" userId="805edcd526269487" providerId="LiveId" clId="{C615CE6E-5B7C-4AE7-83EF-FFBC3949E93C}" dt="2026-08-07T08:23:15.458" v="1316" actId="26606"/>
          <ac:spMkLst>
            <pc:docMk/>
            <pc:sldMk cId="3874736221" sldId="261"/>
            <ac:spMk id="2" creationId="{523471C6-2CFD-1412-2933-06C5926F4C42}"/>
          </ac:spMkLst>
        </pc:spChg>
        <pc:spChg chg="mod">
          <ac:chgData name="Terje Aus" userId="805edcd526269487" providerId="LiveId" clId="{C615CE6E-5B7C-4AE7-83EF-FFBC3949E93C}" dt="2026-08-07T08:28:05.422" v="1536" actId="27636"/>
          <ac:spMkLst>
            <pc:docMk/>
            <pc:sldMk cId="3874736221" sldId="261"/>
            <ac:spMk id="3" creationId="{1BC5F25E-86A8-0096-5232-6752C4227E33}"/>
          </ac:spMkLst>
        </pc:spChg>
        <pc:spChg chg="add mod">
          <ac:chgData name="Terje Aus" userId="805edcd526269487" providerId="LiveId" clId="{C615CE6E-5B7C-4AE7-83EF-FFBC3949E93C}" dt="2026-08-07T08:28:11.803" v="1538" actId="1076"/>
          <ac:spMkLst>
            <pc:docMk/>
            <pc:sldMk cId="3874736221" sldId="261"/>
            <ac:spMk id="4" creationId="{7B52758E-46FF-493F-4CB1-C7A199E8DCF1}"/>
          </ac:spMkLst>
        </pc:spChg>
        <pc:spChg chg="add mod">
          <ac:chgData name="Terje Aus" userId="805edcd526269487" providerId="LiveId" clId="{C615CE6E-5B7C-4AE7-83EF-FFBC3949E93C}" dt="2026-08-07T08:28:10.013" v="1537" actId="1076"/>
          <ac:spMkLst>
            <pc:docMk/>
            <pc:sldMk cId="3874736221" sldId="261"/>
            <ac:spMk id="6" creationId="{55AD42FA-A2A1-F491-0C21-74CC0361DB0A}"/>
          </ac:spMkLst>
        </pc:spChg>
        <pc:spChg chg="add del">
          <ac:chgData name="Terje Aus" userId="805edcd526269487" providerId="LiveId" clId="{C615CE6E-5B7C-4AE7-83EF-FFBC3949E93C}" dt="2026-08-07T08:27:55.063" v="1534" actId="26606"/>
          <ac:spMkLst>
            <pc:docMk/>
            <pc:sldMk cId="3874736221" sldId="261"/>
            <ac:spMk id="19" creationId="{74CD14DB-BB81-479F-A1FC-1C75640E9F84}"/>
          </ac:spMkLst>
        </pc:spChg>
        <pc:spChg chg="add del">
          <ac:chgData name="Terje Aus" userId="805edcd526269487" providerId="LiveId" clId="{C615CE6E-5B7C-4AE7-83EF-FFBC3949E93C}" dt="2026-08-07T08:27:55.063" v="1534" actId="26606"/>
          <ac:spMkLst>
            <pc:docMk/>
            <pc:sldMk cId="3874736221" sldId="261"/>
            <ac:spMk id="21" creationId="{C943A91B-7CA7-4592-A975-73B1BF8C4C74}"/>
          </ac:spMkLst>
        </pc:spChg>
        <pc:spChg chg="add del">
          <ac:chgData name="Terje Aus" userId="805edcd526269487" providerId="LiveId" clId="{C615CE6E-5B7C-4AE7-83EF-FFBC3949E93C}" dt="2026-08-07T08:27:55.063" v="1534" actId="26606"/>
          <ac:spMkLst>
            <pc:docMk/>
            <pc:sldMk cId="3874736221" sldId="261"/>
            <ac:spMk id="23" creationId="{EC471314-E46A-414B-8D91-74880E84F187}"/>
          </ac:spMkLst>
        </pc:spChg>
        <pc:spChg chg="add del">
          <ac:chgData name="Terje Aus" userId="805edcd526269487" providerId="LiveId" clId="{C615CE6E-5B7C-4AE7-83EF-FFBC3949E93C}" dt="2026-08-07T08:27:55.063" v="1534" actId="26606"/>
          <ac:spMkLst>
            <pc:docMk/>
            <pc:sldMk cId="3874736221" sldId="261"/>
            <ac:spMk id="25" creationId="{6A681326-1C9D-44A3-A627-3871BDAE4127}"/>
          </ac:spMkLst>
        </pc:spChg>
      </pc:sldChg>
      <pc:sldChg chg="addSp delSp modSp new mod setBg setClrOvrMap">
        <pc:chgData name="Terje Aus" userId="805edcd526269487" providerId="LiveId" clId="{C615CE6E-5B7C-4AE7-83EF-FFBC3949E93C}" dt="2026-08-07T08:37:20.175" v="2077"/>
        <pc:sldMkLst>
          <pc:docMk/>
          <pc:sldMk cId="2061232825" sldId="262"/>
        </pc:sldMkLst>
        <pc:spChg chg="mod">
          <ac:chgData name="Terje Aus" userId="805edcd526269487" providerId="LiveId" clId="{C615CE6E-5B7C-4AE7-83EF-FFBC3949E93C}" dt="2026-08-07T08:36:29.569" v="1994" actId="26606"/>
          <ac:spMkLst>
            <pc:docMk/>
            <pc:sldMk cId="2061232825" sldId="262"/>
            <ac:spMk id="2" creationId="{FCBC7D3F-6B5B-845E-C87D-9D22E71BE3BC}"/>
          </ac:spMkLst>
        </pc:spChg>
        <pc:spChg chg="add del mod">
          <ac:chgData name="Terje Aus" userId="805edcd526269487" providerId="LiveId" clId="{C615CE6E-5B7C-4AE7-83EF-FFBC3949E93C}" dt="2026-08-07T08:37:18.524" v="2075" actId="20577"/>
          <ac:spMkLst>
            <pc:docMk/>
            <pc:sldMk cId="2061232825" sldId="262"/>
            <ac:spMk id="3" creationId="{529B0B49-3771-C34A-2A1F-BFB4F05A7519}"/>
          </ac:spMkLst>
        </pc:spChg>
        <pc:spChg chg="add">
          <ac:chgData name="Terje Aus" userId="805edcd526269487" providerId="LiveId" clId="{C615CE6E-5B7C-4AE7-83EF-FFBC3949E93C}" dt="2026-08-07T08:36:29.569" v="1994" actId="26606"/>
          <ac:spMkLst>
            <pc:docMk/>
            <pc:sldMk cId="2061232825" sldId="262"/>
            <ac:spMk id="18" creationId="{144A11D1-6963-485E-86DE-760B07434307}"/>
          </ac:spMkLst>
        </pc:spChg>
        <pc:spChg chg="add">
          <ac:chgData name="Terje Aus" userId="805edcd526269487" providerId="LiveId" clId="{C615CE6E-5B7C-4AE7-83EF-FFBC3949E93C}" dt="2026-08-07T08:36:29.569" v="1994" actId="26606"/>
          <ac:spMkLst>
            <pc:docMk/>
            <pc:sldMk cId="2061232825" sldId="262"/>
            <ac:spMk id="20" creationId="{93BDF132-E4EF-4CB3-9A12-1EB75E159A5B}"/>
          </ac:spMkLst>
        </pc:spChg>
        <pc:spChg chg="add">
          <ac:chgData name="Terje Aus" userId="805edcd526269487" providerId="LiveId" clId="{C615CE6E-5B7C-4AE7-83EF-FFBC3949E93C}" dt="2026-08-07T08:36:29.569" v="1994" actId="26606"/>
          <ac:spMkLst>
            <pc:docMk/>
            <pc:sldMk cId="2061232825" sldId="262"/>
            <ac:spMk id="22" creationId="{F8486D32-0A56-4407-A9D1-7AFC169465F2}"/>
          </ac:spMkLst>
        </pc:spChg>
        <pc:spChg chg="add">
          <ac:chgData name="Terje Aus" userId="805edcd526269487" providerId="LiveId" clId="{C615CE6E-5B7C-4AE7-83EF-FFBC3949E93C}" dt="2026-08-07T08:36:29.569" v="1994" actId="26606"/>
          <ac:spMkLst>
            <pc:docMk/>
            <pc:sldMk cId="2061232825" sldId="262"/>
            <ac:spMk id="24" creationId="{B73FE0C2-11C7-466D-B4BA-0330484CD53D}"/>
          </ac:spMkLst>
        </pc:spChg>
        <pc:picChg chg="add mod">
          <ac:chgData name="Terje Aus" userId="805edcd526269487" providerId="LiveId" clId="{C615CE6E-5B7C-4AE7-83EF-FFBC3949E93C}" dt="2026-08-07T08:36:29.569" v="1994" actId="26606"/>
          <ac:picMkLst>
            <pc:docMk/>
            <pc:sldMk cId="2061232825" sldId="262"/>
            <ac:picMk id="13" creationId="{E567894B-AA67-879A-EB60-8F4716C2CCD8}"/>
          </ac:picMkLst>
        </pc:picChg>
      </pc:sldChg>
      <pc:sldChg chg="addSp modSp new mod setBg setClrOvrMap">
        <pc:chgData name="Terje Aus" userId="805edcd526269487" providerId="LiveId" clId="{C615CE6E-5B7C-4AE7-83EF-FFBC3949E93C}" dt="2026-08-11T07:42:42.666" v="8794" actId="20577"/>
        <pc:sldMkLst>
          <pc:docMk/>
          <pc:sldMk cId="2008210835" sldId="263"/>
        </pc:sldMkLst>
        <pc:spChg chg="mod">
          <ac:chgData name="Terje Aus" userId="805edcd526269487" providerId="LiveId" clId="{C615CE6E-5B7C-4AE7-83EF-FFBC3949E93C}" dt="2026-08-07T08:52:31.229" v="2426" actId="20577"/>
          <ac:spMkLst>
            <pc:docMk/>
            <pc:sldMk cId="2008210835" sldId="263"/>
            <ac:spMk id="2" creationId="{3C73732A-C77E-70C0-AA01-99C71842ACB5}"/>
          </ac:spMkLst>
        </pc:spChg>
        <pc:spChg chg="mod">
          <ac:chgData name="Terje Aus" userId="805edcd526269487" providerId="LiveId" clId="{C615CE6E-5B7C-4AE7-83EF-FFBC3949E93C}" dt="2026-08-11T07:42:42.666" v="8794" actId="20577"/>
          <ac:spMkLst>
            <pc:docMk/>
            <pc:sldMk cId="2008210835" sldId="263"/>
            <ac:spMk id="3" creationId="{16C4E843-F34F-5F79-F26F-878B72C4231F}"/>
          </ac:spMkLst>
        </pc:spChg>
        <pc:spChg chg="add">
          <ac:chgData name="Terje Aus" userId="805edcd526269487" providerId="LiveId" clId="{C615CE6E-5B7C-4AE7-83EF-FFBC3949E93C}" dt="2026-08-07T08:52:07.697" v="2416" actId="26606"/>
          <ac:spMkLst>
            <pc:docMk/>
            <pc:sldMk cId="2008210835" sldId="263"/>
            <ac:spMk id="8" creationId="{052BEFF1-896C-45B1-B02C-96A6A1BC389A}"/>
          </ac:spMkLst>
        </pc:spChg>
        <pc:spChg chg="add">
          <ac:chgData name="Terje Aus" userId="805edcd526269487" providerId="LiveId" clId="{C615CE6E-5B7C-4AE7-83EF-FFBC3949E93C}" dt="2026-08-07T08:52:07.697" v="2416" actId="26606"/>
          <ac:spMkLst>
            <pc:docMk/>
            <pc:sldMk cId="2008210835" sldId="263"/>
            <ac:spMk id="10" creationId="{BB237A14-61B1-4C00-A670-5D8D68A8668E}"/>
          </ac:spMkLst>
        </pc:spChg>
        <pc:spChg chg="add">
          <ac:chgData name="Terje Aus" userId="805edcd526269487" providerId="LiveId" clId="{C615CE6E-5B7C-4AE7-83EF-FFBC3949E93C}" dt="2026-08-07T08:52:07.697" v="2416" actId="26606"/>
          <ac:spMkLst>
            <pc:docMk/>
            <pc:sldMk cId="2008210835" sldId="263"/>
            <ac:spMk id="12" creationId="{8598F259-6F54-47A3-8D13-1603D786A328}"/>
          </ac:spMkLst>
        </pc:spChg>
        <pc:spChg chg="add">
          <ac:chgData name="Terje Aus" userId="805edcd526269487" providerId="LiveId" clId="{C615CE6E-5B7C-4AE7-83EF-FFBC3949E93C}" dt="2026-08-07T08:52:07.697" v="2416" actId="26606"/>
          <ac:spMkLst>
            <pc:docMk/>
            <pc:sldMk cId="2008210835" sldId="263"/>
            <ac:spMk id="14" creationId="{0BA768A8-4FED-4ED8-9E46-6BE72188ECD2}"/>
          </ac:spMkLst>
        </pc:spChg>
      </pc:sldChg>
      <pc:sldChg chg="addSp delSp modSp new mod setBg setClrOvrMap">
        <pc:chgData name="Terje Aus" userId="805edcd526269487" providerId="LiveId" clId="{C615CE6E-5B7C-4AE7-83EF-FFBC3949E93C}" dt="2026-08-07T08:59:01.363" v="2660" actId="113"/>
        <pc:sldMkLst>
          <pc:docMk/>
          <pc:sldMk cId="914558190" sldId="264"/>
        </pc:sldMkLst>
        <pc:spChg chg="mod">
          <ac:chgData name="Terje Aus" userId="805edcd526269487" providerId="LiveId" clId="{C615CE6E-5B7C-4AE7-83EF-FFBC3949E93C}" dt="2026-08-07T08:58:06.210" v="2652" actId="26606"/>
          <ac:spMkLst>
            <pc:docMk/>
            <pc:sldMk cId="914558190" sldId="264"/>
            <ac:spMk id="2" creationId="{A709228A-EF9A-9BBD-FBB8-C25D24201B63}"/>
          </ac:spMkLst>
        </pc:spChg>
        <pc:spChg chg="add">
          <ac:chgData name="Terje Aus" userId="805edcd526269487" providerId="LiveId" clId="{C615CE6E-5B7C-4AE7-83EF-FFBC3949E93C}" dt="2026-08-07T08:58:06.210" v="2652" actId="26606"/>
          <ac:spMkLst>
            <pc:docMk/>
            <pc:sldMk cId="914558190" sldId="264"/>
            <ac:spMk id="9" creationId="{4E78424C-6FD0-41F8-9CAA-5DC19C42359F}"/>
          </ac:spMkLst>
        </pc:spChg>
        <pc:spChg chg="add">
          <ac:chgData name="Terje Aus" userId="805edcd526269487" providerId="LiveId" clId="{C615CE6E-5B7C-4AE7-83EF-FFBC3949E93C}" dt="2026-08-07T08:58:06.210" v="2652" actId="26606"/>
          <ac:spMkLst>
            <pc:docMk/>
            <pc:sldMk cId="914558190" sldId="264"/>
            <ac:spMk id="11" creationId="{DD136760-57DC-4301-8BEA-B71AD2D13905}"/>
          </ac:spMkLst>
        </pc:spChg>
        <pc:spChg chg="add">
          <ac:chgData name="Terje Aus" userId="805edcd526269487" providerId="LiveId" clId="{C615CE6E-5B7C-4AE7-83EF-FFBC3949E93C}" dt="2026-08-07T08:58:06.210" v="2652" actId="26606"/>
          <ac:spMkLst>
            <pc:docMk/>
            <pc:sldMk cId="914558190" sldId="264"/>
            <ac:spMk id="13" creationId="{BDC58DEA-1307-4F44-AD47-E613D8B76A89}"/>
          </ac:spMkLst>
        </pc:spChg>
        <pc:spChg chg="add">
          <ac:chgData name="Terje Aus" userId="805edcd526269487" providerId="LiveId" clId="{C615CE6E-5B7C-4AE7-83EF-FFBC3949E93C}" dt="2026-08-07T08:58:06.210" v="2652" actId="26606"/>
          <ac:spMkLst>
            <pc:docMk/>
            <pc:sldMk cId="914558190" sldId="264"/>
            <ac:spMk id="15" creationId="{C99B912D-1E4B-42AF-A2BE-CFEFEC916EE7}"/>
          </ac:spMkLst>
        </pc:spChg>
        <pc:graphicFrameChg chg="add mod">
          <ac:chgData name="Terje Aus" userId="805edcd526269487" providerId="LiveId" clId="{C615CE6E-5B7C-4AE7-83EF-FFBC3949E93C}" dt="2026-08-07T08:59:01.363" v="2660" actId="113"/>
          <ac:graphicFrameMkLst>
            <pc:docMk/>
            <pc:sldMk cId="914558190" sldId="264"/>
            <ac:graphicFrameMk id="5" creationId="{6883E999-33AD-41F6-99EC-790F044167C3}"/>
          </ac:graphicFrameMkLst>
        </pc:graphicFrameChg>
      </pc:sldChg>
      <pc:sldChg chg="addSp delSp modSp new mod setBg setClrOvrMap">
        <pc:chgData name="Terje Aus" userId="805edcd526269487" providerId="LiveId" clId="{C615CE6E-5B7C-4AE7-83EF-FFBC3949E93C}" dt="2026-08-07T09:06:18.602" v="2938" actId="26606"/>
        <pc:sldMkLst>
          <pc:docMk/>
          <pc:sldMk cId="2141325084" sldId="265"/>
        </pc:sldMkLst>
        <pc:spChg chg="mod">
          <ac:chgData name="Terje Aus" userId="805edcd526269487" providerId="LiveId" clId="{C615CE6E-5B7C-4AE7-83EF-FFBC3949E93C}" dt="2026-08-07T09:06:18.602" v="2938" actId="26606"/>
          <ac:spMkLst>
            <pc:docMk/>
            <pc:sldMk cId="2141325084" sldId="265"/>
            <ac:spMk id="2" creationId="{F37918C6-716D-B7C1-343A-DB4FEFE63C65}"/>
          </ac:spMkLst>
        </pc:spChg>
        <pc:spChg chg="add">
          <ac:chgData name="Terje Aus" userId="805edcd526269487" providerId="LiveId" clId="{C615CE6E-5B7C-4AE7-83EF-FFBC3949E93C}" dt="2026-08-07T09:06:18.602" v="2938" actId="26606"/>
          <ac:spMkLst>
            <pc:docMk/>
            <pc:sldMk cId="2141325084" sldId="265"/>
            <ac:spMk id="65" creationId="{01AD250C-F2EA-449F-9B14-DF5BB674C500}"/>
          </ac:spMkLst>
        </pc:spChg>
        <pc:spChg chg="add">
          <ac:chgData name="Terje Aus" userId="805edcd526269487" providerId="LiveId" clId="{C615CE6E-5B7C-4AE7-83EF-FFBC3949E93C}" dt="2026-08-07T09:06:18.602" v="2938" actId="26606"/>
          <ac:spMkLst>
            <pc:docMk/>
            <pc:sldMk cId="2141325084" sldId="265"/>
            <ac:spMk id="67" creationId="{4E78424C-6FD0-41F8-9CAA-5DC19C42359F}"/>
          </ac:spMkLst>
        </pc:spChg>
        <pc:spChg chg="add">
          <ac:chgData name="Terje Aus" userId="805edcd526269487" providerId="LiveId" clId="{C615CE6E-5B7C-4AE7-83EF-FFBC3949E93C}" dt="2026-08-07T09:06:18.602" v="2938" actId="26606"/>
          <ac:spMkLst>
            <pc:docMk/>
            <pc:sldMk cId="2141325084" sldId="265"/>
            <ac:spMk id="69" creationId="{DD136760-57DC-4301-8BEA-B71AD2D13905}"/>
          </ac:spMkLst>
        </pc:spChg>
        <pc:spChg chg="add">
          <ac:chgData name="Terje Aus" userId="805edcd526269487" providerId="LiveId" clId="{C615CE6E-5B7C-4AE7-83EF-FFBC3949E93C}" dt="2026-08-07T09:06:18.602" v="2938" actId="26606"/>
          <ac:spMkLst>
            <pc:docMk/>
            <pc:sldMk cId="2141325084" sldId="265"/>
            <ac:spMk id="71" creationId="{BDC58DEA-1307-4F44-AD47-E613D8B76A89}"/>
          </ac:spMkLst>
        </pc:spChg>
        <pc:spChg chg="add">
          <ac:chgData name="Terje Aus" userId="805edcd526269487" providerId="LiveId" clId="{C615CE6E-5B7C-4AE7-83EF-FFBC3949E93C}" dt="2026-08-07T09:06:18.602" v="2938" actId="26606"/>
          <ac:spMkLst>
            <pc:docMk/>
            <pc:sldMk cId="2141325084" sldId="265"/>
            <ac:spMk id="73" creationId="{C99B912D-1E4B-42AF-A2BE-CFEFEC916EE7}"/>
          </ac:spMkLst>
        </pc:spChg>
        <pc:graphicFrameChg chg="mod modGraphic">
          <ac:chgData name="Terje Aus" userId="805edcd526269487" providerId="LiveId" clId="{C615CE6E-5B7C-4AE7-83EF-FFBC3949E93C}" dt="2026-08-07T09:06:04.488" v="2937" actId="14100"/>
          <ac:graphicFrameMkLst>
            <pc:docMk/>
            <pc:sldMk cId="2141325084" sldId="265"/>
            <ac:graphicFrameMk id="5" creationId="{E598428A-DB9A-02E6-133C-DF4AD0E67B55}"/>
          </ac:graphicFrameMkLst>
        </pc:graphicFrameChg>
      </pc:sldChg>
      <pc:sldChg chg="addSp delSp modSp new mod modTransition setBg modAnim setClrOvrMap">
        <pc:chgData name="Terje Aus" userId="805edcd526269487" providerId="LiveId" clId="{C615CE6E-5B7C-4AE7-83EF-FFBC3949E93C}" dt="2026-08-07T09:35:23.391" v="3475" actId="20577"/>
        <pc:sldMkLst>
          <pc:docMk/>
          <pc:sldMk cId="1520000914" sldId="266"/>
        </pc:sldMkLst>
        <pc:spChg chg="mod">
          <ac:chgData name="Terje Aus" userId="805edcd526269487" providerId="LiveId" clId="{C615CE6E-5B7C-4AE7-83EF-FFBC3949E93C}" dt="2026-08-07T09:20:42.098" v="3441" actId="6549"/>
          <ac:spMkLst>
            <pc:docMk/>
            <pc:sldMk cId="1520000914" sldId="266"/>
            <ac:spMk id="2" creationId="{7D75C8E9-A6CA-336E-76EC-BAED168FD4BA}"/>
          </ac:spMkLst>
        </pc:spChg>
        <pc:spChg chg="add del mod">
          <ac:chgData name="Terje Aus" userId="805edcd526269487" providerId="LiveId" clId="{C615CE6E-5B7C-4AE7-83EF-FFBC3949E93C}" dt="2026-08-07T09:35:23.391" v="3475" actId="20577"/>
          <ac:spMkLst>
            <pc:docMk/>
            <pc:sldMk cId="1520000914" sldId="266"/>
            <ac:spMk id="3" creationId="{E1A524BB-4ABC-88BB-6B0F-611BB7B6F207}"/>
          </ac:spMkLst>
        </pc:spChg>
      </pc:sldChg>
      <pc:sldChg chg="addSp delSp modSp new mod setBg setClrOvrMap">
        <pc:chgData name="Terje Aus" userId="805edcd526269487" providerId="LiveId" clId="{C615CE6E-5B7C-4AE7-83EF-FFBC3949E93C}" dt="2026-08-07T09:41:41.709" v="3590"/>
        <pc:sldMkLst>
          <pc:docMk/>
          <pc:sldMk cId="2507998913" sldId="267"/>
        </pc:sldMkLst>
        <pc:spChg chg="mod">
          <ac:chgData name="Terje Aus" userId="805edcd526269487" providerId="LiveId" clId="{C615CE6E-5B7C-4AE7-83EF-FFBC3949E93C}" dt="2026-08-07T09:34:21.997" v="3473" actId="26606"/>
          <ac:spMkLst>
            <pc:docMk/>
            <pc:sldMk cId="2507998913" sldId="267"/>
            <ac:spMk id="2" creationId="{99B5440D-5891-D4BA-BFF3-4B97A52C1351}"/>
          </ac:spMkLst>
        </pc:spChg>
        <pc:spChg chg="add">
          <ac:chgData name="Terje Aus" userId="805edcd526269487" providerId="LiveId" clId="{C615CE6E-5B7C-4AE7-83EF-FFBC3949E93C}" dt="2026-08-07T09:40:57.903" v="3586" actId="26606"/>
          <ac:spMkLst>
            <pc:docMk/>
            <pc:sldMk cId="2507998913" sldId="267"/>
            <ac:spMk id="106" creationId="{C393B4A7-6ABF-423D-A762-3CDB4897A833}"/>
          </ac:spMkLst>
        </pc:spChg>
        <pc:spChg chg="add">
          <ac:chgData name="Terje Aus" userId="805edcd526269487" providerId="LiveId" clId="{C615CE6E-5B7C-4AE7-83EF-FFBC3949E93C}" dt="2026-08-07T09:40:57.903" v="3586" actId="26606"/>
          <ac:spMkLst>
            <pc:docMk/>
            <pc:sldMk cId="2507998913" sldId="267"/>
            <ac:spMk id="112" creationId="{01AD250C-F2EA-449F-9B14-DF5BB674C500}"/>
          </ac:spMkLst>
        </pc:spChg>
        <pc:spChg chg="add">
          <ac:chgData name="Terje Aus" userId="805edcd526269487" providerId="LiveId" clId="{C615CE6E-5B7C-4AE7-83EF-FFBC3949E93C}" dt="2026-08-07T09:40:57.903" v="3586" actId="26606"/>
          <ac:spMkLst>
            <pc:docMk/>
            <pc:sldMk cId="2507998913" sldId="267"/>
            <ac:spMk id="114" creationId="{4E78424C-6FD0-41F8-9CAA-5DC19C42359F}"/>
          </ac:spMkLst>
        </pc:spChg>
        <pc:spChg chg="add">
          <ac:chgData name="Terje Aus" userId="805edcd526269487" providerId="LiveId" clId="{C615CE6E-5B7C-4AE7-83EF-FFBC3949E93C}" dt="2026-08-07T09:40:57.903" v="3586" actId="26606"/>
          <ac:spMkLst>
            <pc:docMk/>
            <pc:sldMk cId="2507998913" sldId="267"/>
            <ac:spMk id="116" creationId="{DD136760-57DC-4301-8BEA-B71AD2D13905}"/>
          </ac:spMkLst>
        </pc:spChg>
        <pc:spChg chg="add">
          <ac:chgData name="Terje Aus" userId="805edcd526269487" providerId="LiveId" clId="{C615CE6E-5B7C-4AE7-83EF-FFBC3949E93C}" dt="2026-08-07T09:40:57.903" v="3586" actId="26606"/>
          <ac:spMkLst>
            <pc:docMk/>
            <pc:sldMk cId="2507998913" sldId="267"/>
            <ac:spMk id="118" creationId="{BDC58DEA-1307-4F44-AD47-E613D8B76A89}"/>
          </ac:spMkLst>
        </pc:spChg>
        <pc:graphicFrameChg chg="mod modGraphic">
          <ac:chgData name="Terje Aus" userId="805edcd526269487" providerId="LiveId" clId="{C615CE6E-5B7C-4AE7-83EF-FFBC3949E93C}" dt="2026-08-07T09:41:41.709" v="3590"/>
          <ac:graphicFrameMkLst>
            <pc:docMk/>
            <pc:sldMk cId="2507998913" sldId="267"/>
            <ac:graphicFrameMk id="5" creationId="{CCC9CB85-E042-FBE6-8475-28509350834A}"/>
          </ac:graphicFrameMkLst>
        </pc:graphicFrameChg>
      </pc:sldChg>
      <pc:sldChg chg="addSp delSp modSp new mod setBg setClrOvrMap">
        <pc:chgData name="Terje Aus" userId="805edcd526269487" providerId="LiveId" clId="{C615CE6E-5B7C-4AE7-83EF-FFBC3949E93C}" dt="2026-08-11T08:12:39.368" v="8796" actId="113"/>
        <pc:sldMkLst>
          <pc:docMk/>
          <pc:sldMk cId="3696620859" sldId="268"/>
        </pc:sldMkLst>
        <pc:spChg chg="mod">
          <ac:chgData name="Terje Aus" userId="805edcd526269487" providerId="LiveId" clId="{C615CE6E-5B7C-4AE7-83EF-FFBC3949E93C}" dt="2026-08-07T09:40:17.161" v="3584" actId="26606"/>
          <ac:spMkLst>
            <pc:docMk/>
            <pc:sldMk cId="3696620859" sldId="268"/>
            <ac:spMk id="2" creationId="{B18478CA-5261-3F88-DF6E-03530316252A}"/>
          </ac:spMkLst>
        </pc:spChg>
        <pc:spChg chg="mod">
          <ac:chgData name="Terje Aus" userId="805edcd526269487" providerId="LiveId" clId="{C615CE6E-5B7C-4AE7-83EF-FFBC3949E93C}" dt="2026-08-11T08:12:39.368" v="8796" actId="113"/>
          <ac:spMkLst>
            <pc:docMk/>
            <pc:sldMk cId="3696620859" sldId="268"/>
            <ac:spMk id="3" creationId="{A3C8C95E-9DF4-B4B5-AD22-0D6AB0F5F71B}"/>
          </ac:spMkLst>
        </pc:spChg>
        <pc:spChg chg="add">
          <ac:chgData name="Terje Aus" userId="805edcd526269487" providerId="LiveId" clId="{C615CE6E-5B7C-4AE7-83EF-FFBC3949E93C}" dt="2026-08-07T09:42:46.360" v="3593" actId="26606"/>
          <ac:spMkLst>
            <pc:docMk/>
            <pc:sldMk cId="3696620859" sldId="268"/>
            <ac:spMk id="46" creationId="{4FA533C5-33E3-4611-AF9F-72811D8B26A6}"/>
          </ac:spMkLst>
        </pc:spChg>
        <pc:spChg chg="add">
          <ac:chgData name="Terje Aus" userId="805edcd526269487" providerId="LiveId" clId="{C615CE6E-5B7C-4AE7-83EF-FFBC3949E93C}" dt="2026-08-07T09:42:46.360" v="3593" actId="26606"/>
          <ac:spMkLst>
            <pc:docMk/>
            <pc:sldMk cId="3696620859" sldId="268"/>
            <ac:spMk id="52" creationId="{87F0FDC4-AD8C-47D9-9131-623C98ADB0AE}"/>
          </ac:spMkLst>
        </pc:spChg>
        <pc:spChg chg="add">
          <ac:chgData name="Terje Aus" userId="805edcd526269487" providerId="LiveId" clId="{C615CE6E-5B7C-4AE7-83EF-FFBC3949E93C}" dt="2026-08-07T09:42:46.360" v="3593" actId="26606"/>
          <ac:spMkLst>
            <pc:docMk/>
            <pc:sldMk cId="3696620859" sldId="268"/>
            <ac:spMk id="54" creationId="{052BEFF1-896C-45B1-B02C-96A6A1BC389A}"/>
          </ac:spMkLst>
        </pc:spChg>
        <pc:spChg chg="add">
          <ac:chgData name="Terje Aus" userId="805edcd526269487" providerId="LiveId" clId="{C615CE6E-5B7C-4AE7-83EF-FFBC3949E93C}" dt="2026-08-07T09:42:46.360" v="3593" actId="26606"/>
          <ac:spMkLst>
            <pc:docMk/>
            <pc:sldMk cId="3696620859" sldId="268"/>
            <ac:spMk id="58" creationId="{8598F259-6F54-47A3-8D13-1603D786A328}"/>
          </ac:spMkLst>
        </pc:spChg>
      </pc:sldChg>
      <pc:sldChg chg="addSp modSp new mod setBg setClrOvrMap">
        <pc:chgData name="Terje Aus" userId="805edcd526269487" providerId="LiveId" clId="{C615CE6E-5B7C-4AE7-83EF-FFBC3949E93C}" dt="2026-08-11T08:14:14.427" v="8797" actId="113"/>
        <pc:sldMkLst>
          <pc:docMk/>
          <pc:sldMk cId="3173236861" sldId="269"/>
        </pc:sldMkLst>
        <pc:spChg chg="mod">
          <ac:chgData name="Terje Aus" userId="805edcd526269487" providerId="LiveId" clId="{C615CE6E-5B7C-4AE7-83EF-FFBC3949E93C}" dt="2026-08-07T09:47:56.547" v="3716" actId="26606"/>
          <ac:spMkLst>
            <pc:docMk/>
            <pc:sldMk cId="3173236861" sldId="269"/>
            <ac:spMk id="2" creationId="{19DF8238-3079-53E7-1E8A-D49A85964726}"/>
          </ac:spMkLst>
        </pc:spChg>
        <pc:spChg chg="mod">
          <ac:chgData name="Terje Aus" userId="805edcd526269487" providerId="LiveId" clId="{C615CE6E-5B7C-4AE7-83EF-FFBC3949E93C}" dt="2026-08-11T08:14:14.427" v="8797" actId="113"/>
          <ac:spMkLst>
            <pc:docMk/>
            <pc:sldMk cId="3173236861" sldId="269"/>
            <ac:spMk id="3" creationId="{D1550B1A-5DB8-6E63-8953-290C70BCC079}"/>
          </ac:spMkLst>
        </pc:spChg>
        <pc:spChg chg="add">
          <ac:chgData name="Terje Aus" userId="805edcd526269487" providerId="LiveId" clId="{C615CE6E-5B7C-4AE7-83EF-FFBC3949E93C}" dt="2026-08-07T09:47:56.547" v="3716" actId="26606"/>
          <ac:spMkLst>
            <pc:docMk/>
            <pc:sldMk cId="3173236861" sldId="269"/>
            <ac:spMk id="12" creationId="{4FA533C5-33E3-4611-AF9F-72811D8B26A6}"/>
          </ac:spMkLst>
        </pc:spChg>
        <pc:spChg chg="add">
          <ac:chgData name="Terje Aus" userId="805edcd526269487" providerId="LiveId" clId="{C615CE6E-5B7C-4AE7-83EF-FFBC3949E93C}" dt="2026-08-07T09:47:56.547" v="3716" actId="26606"/>
          <ac:spMkLst>
            <pc:docMk/>
            <pc:sldMk cId="3173236861" sldId="269"/>
            <ac:spMk id="18" creationId="{87F0FDC4-AD8C-47D9-9131-623C98ADB0AE}"/>
          </ac:spMkLst>
        </pc:spChg>
        <pc:spChg chg="add">
          <ac:chgData name="Terje Aus" userId="805edcd526269487" providerId="LiveId" clId="{C615CE6E-5B7C-4AE7-83EF-FFBC3949E93C}" dt="2026-08-07T09:47:56.547" v="3716" actId="26606"/>
          <ac:spMkLst>
            <pc:docMk/>
            <pc:sldMk cId="3173236861" sldId="269"/>
            <ac:spMk id="20" creationId="{052BEFF1-896C-45B1-B02C-96A6A1BC389A}"/>
          </ac:spMkLst>
        </pc:spChg>
        <pc:spChg chg="add">
          <ac:chgData name="Terje Aus" userId="805edcd526269487" providerId="LiveId" clId="{C615CE6E-5B7C-4AE7-83EF-FFBC3949E93C}" dt="2026-08-07T09:47:56.547" v="3716" actId="26606"/>
          <ac:spMkLst>
            <pc:docMk/>
            <pc:sldMk cId="3173236861" sldId="269"/>
            <ac:spMk id="22" creationId="{BB237A14-61B1-4C00-A670-5D8D68A8668E}"/>
          </ac:spMkLst>
        </pc:spChg>
        <pc:spChg chg="add">
          <ac:chgData name="Terje Aus" userId="805edcd526269487" providerId="LiveId" clId="{C615CE6E-5B7C-4AE7-83EF-FFBC3949E93C}" dt="2026-08-07T09:47:56.547" v="3716" actId="26606"/>
          <ac:spMkLst>
            <pc:docMk/>
            <pc:sldMk cId="3173236861" sldId="269"/>
            <ac:spMk id="24" creationId="{8598F259-6F54-47A3-8D13-1603D786A328}"/>
          </ac:spMkLst>
        </pc:spChg>
        <pc:spChg chg="add">
          <ac:chgData name="Terje Aus" userId="805edcd526269487" providerId="LiveId" clId="{C615CE6E-5B7C-4AE7-83EF-FFBC3949E93C}" dt="2026-08-07T09:47:56.547" v="3716" actId="26606"/>
          <ac:spMkLst>
            <pc:docMk/>
            <pc:sldMk cId="3173236861" sldId="269"/>
            <ac:spMk id="26" creationId="{0BA768A8-4FED-4ED8-9E46-6BE72188ECD2}"/>
          </ac:spMkLst>
        </pc:spChg>
        <pc:picChg chg="add">
          <ac:chgData name="Terje Aus" userId="805edcd526269487" providerId="LiveId" clId="{C615CE6E-5B7C-4AE7-83EF-FFBC3949E93C}" dt="2026-08-07T09:47:56.547" v="3716" actId="26606"/>
          <ac:picMkLst>
            <pc:docMk/>
            <pc:sldMk cId="3173236861" sldId="269"/>
            <ac:picMk id="10" creationId="{2AE609E2-8522-44E4-9077-980E5BCF3E14}"/>
          </ac:picMkLst>
        </pc:picChg>
        <pc:picChg chg="add">
          <ac:chgData name="Terje Aus" userId="805edcd526269487" providerId="LiveId" clId="{C615CE6E-5B7C-4AE7-83EF-FFBC3949E93C}" dt="2026-08-07T09:47:56.547" v="3716" actId="26606"/>
          <ac:picMkLst>
            <pc:docMk/>
            <pc:sldMk cId="3173236861" sldId="269"/>
            <ac:picMk id="16" creationId="{6AC7D913-60B7-4603-881B-831DA5D3A940}"/>
          </ac:picMkLst>
        </pc:picChg>
      </pc:sldChg>
      <pc:sldChg chg="addSp modSp new mod setBg setClrOvrMap">
        <pc:chgData name="Terje Aus" userId="805edcd526269487" providerId="LiveId" clId="{C615CE6E-5B7C-4AE7-83EF-FFBC3949E93C}" dt="2026-08-07T10:11:59.525" v="4534" actId="1076"/>
        <pc:sldMkLst>
          <pc:docMk/>
          <pc:sldMk cId="1988548444" sldId="270"/>
        </pc:sldMkLst>
        <pc:spChg chg="mod">
          <ac:chgData name="Terje Aus" userId="805edcd526269487" providerId="LiveId" clId="{C615CE6E-5B7C-4AE7-83EF-FFBC3949E93C}" dt="2026-08-07T09:50:11.752" v="3803" actId="26606"/>
          <ac:spMkLst>
            <pc:docMk/>
            <pc:sldMk cId="1988548444" sldId="270"/>
            <ac:spMk id="2" creationId="{7EEE67D2-7163-2290-DE45-AAB7E4ACC537}"/>
          </ac:spMkLst>
        </pc:spChg>
        <pc:spChg chg="mod">
          <ac:chgData name="Terje Aus" userId="805edcd526269487" providerId="LiveId" clId="{C615CE6E-5B7C-4AE7-83EF-FFBC3949E93C}" dt="2026-08-07T10:11:53.412" v="4532" actId="20577"/>
          <ac:spMkLst>
            <pc:docMk/>
            <pc:sldMk cId="1988548444" sldId="270"/>
            <ac:spMk id="3" creationId="{CBE2587E-1DDD-272F-BA1A-6116DC1B366F}"/>
          </ac:spMkLst>
        </pc:spChg>
        <pc:spChg chg="add">
          <ac:chgData name="Terje Aus" userId="805edcd526269487" providerId="LiveId" clId="{C615CE6E-5B7C-4AE7-83EF-FFBC3949E93C}" dt="2026-08-07T09:50:11.752" v="3803" actId="26606"/>
          <ac:spMkLst>
            <pc:docMk/>
            <pc:sldMk cId="1988548444" sldId="270"/>
            <ac:spMk id="12" creationId="{4FA533C5-33E3-4611-AF9F-72811D8B26A6}"/>
          </ac:spMkLst>
        </pc:spChg>
        <pc:spChg chg="add">
          <ac:chgData name="Terje Aus" userId="805edcd526269487" providerId="LiveId" clId="{C615CE6E-5B7C-4AE7-83EF-FFBC3949E93C}" dt="2026-08-07T09:50:11.752" v="3803" actId="26606"/>
          <ac:spMkLst>
            <pc:docMk/>
            <pc:sldMk cId="1988548444" sldId="270"/>
            <ac:spMk id="18" creationId="{87F0FDC4-AD8C-47D9-9131-623C98ADB0AE}"/>
          </ac:spMkLst>
        </pc:spChg>
        <pc:spChg chg="add">
          <ac:chgData name="Terje Aus" userId="805edcd526269487" providerId="LiveId" clId="{C615CE6E-5B7C-4AE7-83EF-FFBC3949E93C}" dt="2026-08-07T09:50:11.752" v="3803" actId="26606"/>
          <ac:spMkLst>
            <pc:docMk/>
            <pc:sldMk cId="1988548444" sldId="270"/>
            <ac:spMk id="20" creationId="{052BEFF1-896C-45B1-B02C-96A6A1BC389A}"/>
          </ac:spMkLst>
        </pc:spChg>
        <pc:spChg chg="add">
          <ac:chgData name="Terje Aus" userId="805edcd526269487" providerId="LiveId" clId="{C615CE6E-5B7C-4AE7-83EF-FFBC3949E93C}" dt="2026-08-07T09:50:11.752" v="3803" actId="26606"/>
          <ac:spMkLst>
            <pc:docMk/>
            <pc:sldMk cId="1988548444" sldId="270"/>
            <ac:spMk id="22" creationId="{BB237A14-61B1-4C00-A670-5D8D68A8668E}"/>
          </ac:spMkLst>
        </pc:spChg>
        <pc:spChg chg="add">
          <ac:chgData name="Terje Aus" userId="805edcd526269487" providerId="LiveId" clId="{C615CE6E-5B7C-4AE7-83EF-FFBC3949E93C}" dt="2026-08-07T09:50:11.752" v="3803" actId="26606"/>
          <ac:spMkLst>
            <pc:docMk/>
            <pc:sldMk cId="1988548444" sldId="270"/>
            <ac:spMk id="24" creationId="{8598F259-6F54-47A3-8D13-1603D786A328}"/>
          </ac:spMkLst>
        </pc:spChg>
        <pc:spChg chg="add">
          <ac:chgData name="Terje Aus" userId="805edcd526269487" providerId="LiveId" clId="{C615CE6E-5B7C-4AE7-83EF-FFBC3949E93C}" dt="2026-08-07T09:50:11.752" v="3803" actId="26606"/>
          <ac:spMkLst>
            <pc:docMk/>
            <pc:sldMk cId="1988548444" sldId="270"/>
            <ac:spMk id="26" creationId="{0BA768A8-4FED-4ED8-9E46-6BE72188ECD2}"/>
          </ac:spMkLst>
        </pc:spChg>
        <pc:picChg chg="add mod">
          <ac:chgData name="Terje Aus" userId="805edcd526269487" providerId="LiveId" clId="{C615CE6E-5B7C-4AE7-83EF-FFBC3949E93C}" dt="2026-08-07T10:11:59.525" v="4534" actId="1076"/>
          <ac:picMkLst>
            <pc:docMk/>
            <pc:sldMk cId="1988548444" sldId="270"/>
            <ac:picMk id="5" creationId="{C9EC3209-D8D1-2C43-5332-FBA74B1928E1}"/>
          </ac:picMkLst>
        </pc:picChg>
        <pc:picChg chg="add">
          <ac:chgData name="Terje Aus" userId="805edcd526269487" providerId="LiveId" clId="{C615CE6E-5B7C-4AE7-83EF-FFBC3949E93C}" dt="2026-08-07T09:50:11.752" v="3803" actId="26606"/>
          <ac:picMkLst>
            <pc:docMk/>
            <pc:sldMk cId="1988548444" sldId="270"/>
            <ac:picMk id="8" creationId="{91B28F63-CF00-448F-B141-FE33C33B1891}"/>
          </ac:picMkLst>
        </pc:picChg>
        <pc:picChg chg="add">
          <ac:chgData name="Terje Aus" userId="805edcd526269487" providerId="LiveId" clId="{C615CE6E-5B7C-4AE7-83EF-FFBC3949E93C}" dt="2026-08-07T09:50:11.752" v="3803" actId="26606"/>
          <ac:picMkLst>
            <pc:docMk/>
            <pc:sldMk cId="1988548444" sldId="270"/>
            <ac:picMk id="16" creationId="{6AC7D913-60B7-4603-881B-831DA5D3A940}"/>
          </ac:picMkLst>
        </pc:picChg>
      </pc:sldChg>
      <pc:sldChg chg="addSp modSp new mod setBg setClrOvrMap">
        <pc:chgData name="Terje Aus" userId="805edcd526269487" providerId="LiveId" clId="{C615CE6E-5B7C-4AE7-83EF-FFBC3949E93C}" dt="2026-08-07T09:52:39.882" v="3925" actId="26606"/>
        <pc:sldMkLst>
          <pc:docMk/>
          <pc:sldMk cId="677093837" sldId="271"/>
        </pc:sldMkLst>
        <pc:spChg chg="mod">
          <ac:chgData name="Terje Aus" userId="805edcd526269487" providerId="LiveId" clId="{C615CE6E-5B7C-4AE7-83EF-FFBC3949E93C}" dt="2026-08-07T09:52:39.882" v="3925" actId="26606"/>
          <ac:spMkLst>
            <pc:docMk/>
            <pc:sldMk cId="677093837" sldId="271"/>
            <ac:spMk id="2" creationId="{9BB4BB44-41FF-1695-C5F7-90C2905EB15D}"/>
          </ac:spMkLst>
        </pc:spChg>
        <pc:spChg chg="mod">
          <ac:chgData name="Terje Aus" userId="805edcd526269487" providerId="LiveId" clId="{C615CE6E-5B7C-4AE7-83EF-FFBC3949E93C}" dt="2026-08-07T09:52:39.882" v="3925" actId="26606"/>
          <ac:spMkLst>
            <pc:docMk/>
            <pc:sldMk cId="677093837" sldId="271"/>
            <ac:spMk id="3" creationId="{17CD792B-1546-C56B-64D9-2A24F40A15B4}"/>
          </ac:spMkLst>
        </pc:spChg>
        <pc:spChg chg="add">
          <ac:chgData name="Terje Aus" userId="805edcd526269487" providerId="LiveId" clId="{C615CE6E-5B7C-4AE7-83EF-FFBC3949E93C}" dt="2026-08-07T09:52:39.882" v="3925" actId="26606"/>
          <ac:spMkLst>
            <pc:docMk/>
            <pc:sldMk cId="677093837" sldId="271"/>
            <ac:spMk id="12" creationId="{4FA533C5-33E3-4611-AF9F-72811D8B26A6}"/>
          </ac:spMkLst>
        </pc:spChg>
        <pc:spChg chg="add">
          <ac:chgData name="Terje Aus" userId="805edcd526269487" providerId="LiveId" clId="{C615CE6E-5B7C-4AE7-83EF-FFBC3949E93C}" dt="2026-08-07T09:52:39.882" v="3925" actId="26606"/>
          <ac:spMkLst>
            <pc:docMk/>
            <pc:sldMk cId="677093837" sldId="271"/>
            <ac:spMk id="18" creationId="{87F0FDC4-AD8C-47D9-9131-623C98ADB0AE}"/>
          </ac:spMkLst>
        </pc:spChg>
        <pc:spChg chg="add">
          <ac:chgData name="Terje Aus" userId="805edcd526269487" providerId="LiveId" clId="{C615CE6E-5B7C-4AE7-83EF-FFBC3949E93C}" dt="2026-08-07T09:52:39.882" v="3925" actId="26606"/>
          <ac:spMkLst>
            <pc:docMk/>
            <pc:sldMk cId="677093837" sldId="271"/>
            <ac:spMk id="20" creationId="{052BEFF1-896C-45B1-B02C-96A6A1BC389A}"/>
          </ac:spMkLst>
        </pc:spChg>
        <pc:spChg chg="add">
          <ac:chgData name="Terje Aus" userId="805edcd526269487" providerId="LiveId" clId="{C615CE6E-5B7C-4AE7-83EF-FFBC3949E93C}" dt="2026-08-07T09:52:39.882" v="3925" actId="26606"/>
          <ac:spMkLst>
            <pc:docMk/>
            <pc:sldMk cId="677093837" sldId="271"/>
            <ac:spMk id="22" creationId="{BB237A14-61B1-4C00-A670-5D8D68A8668E}"/>
          </ac:spMkLst>
        </pc:spChg>
        <pc:spChg chg="add">
          <ac:chgData name="Terje Aus" userId="805edcd526269487" providerId="LiveId" clId="{C615CE6E-5B7C-4AE7-83EF-FFBC3949E93C}" dt="2026-08-07T09:52:39.882" v="3925" actId="26606"/>
          <ac:spMkLst>
            <pc:docMk/>
            <pc:sldMk cId="677093837" sldId="271"/>
            <ac:spMk id="24" creationId="{8598F259-6F54-47A3-8D13-1603D786A328}"/>
          </ac:spMkLst>
        </pc:spChg>
        <pc:spChg chg="add">
          <ac:chgData name="Terje Aus" userId="805edcd526269487" providerId="LiveId" clId="{C615CE6E-5B7C-4AE7-83EF-FFBC3949E93C}" dt="2026-08-07T09:52:39.882" v="3925" actId="26606"/>
          <ac:spMkLst>
            <pc:docMk/>
            <pc:sldMk cId="677093837" sldId="271"/>
            <ac:spMk id="26" creationId="{0BA768A8-4FED-4ED8-9E46-6BE72188ECD2}"/>
          </ac:spMkLst>
        </pc:spChg>
        <pc:picChg chg="add">
          <ac:chgData name="Terje Aus" userId="805edcd526269487" providerId="LiveId" clId="{C615CE6E-5B7C-4AE7-83EF-FFBC3949E93C}" dt="2026-08-07T09:52:39.882" v="3925" actId="26606"/>
          <ac:picMkLst>
            <pc:docMk/>
            <pc:sldMk cId="677093837" sldId="271"/>
            <ac:picMk id="8" creationId="{91B28F63-CF00-448F-B141-FE33C33B1891}"/>
          </ac:picMkLst>
        </pc:picChg>
        <pc:picChg chg="add">
          <ac:chgData name="Terje Aus" userId="805edcd526269487" providerId="LiveId" clId="{C615CE6E-5B7C-4AE7-83EF-FFBC3949E93C}" dt="2026-08-07T09:52:39.882" v="3925" actId="26606"/>
          <ac:picMkLst>
            <pc:docMk/>
            <pc:sldMk cId="677093837" sldId="271"/>
            <ac:picMk id="14" creationId="{8949AD42-25FD-4C3D-9EEE-B7FEC5809988}"/>
          </ac:picMkLst>
        </pc:picChg>
      </pc:sldChg>
      <pc:sldChg chg="addSp modSp new mod setBg setClrOvrMap">
        <pc:chgData name="Terje Aus" userId="805edcd526269487" providerId="LiveId" clId="{C615CE6E-5B7C-4AE7-83EF-FFBC3949E93C}" dt="2026-08-07T09:55:31.772" v="3979" actId="26606"/>
        <pc:sldMkLst>
          <pc:docMk/>
          <pc:sldMk cId="933738075" sldId="272"/>
        </pc:sldMkLst>
        <pc:spChg chg="mod">
          <ac:chgData name="Terje Aus" userId="805edcd526269487" providerId="LiveId" clId="{C615CE6E-5B7C-4AE7-83EF-FFBC3949E93C}" dt="2026-08-07T09:55:31.772" v="3979" actId="26606"/>
          <ac:spMkLst>
            <pc:docMk/>
            <pc:sldMk cId="933738075" sldId="272"/>
            <ac:spMk id="2" creationId="{C62BF8E0-C3E1-5F90-FDBB-481DDC384B12}"/>
          </ac:spMkLst>
        </pc:spChg>
        <pc:spChg chg="mod">
          <ac:chgData name="Terje Aus" userId="805edcd526269487" providerId="LiveId" clId="{C615CE6E-5B7C-4AE7-83EF-FFBC3949E93C}" dt="2026-08-07T09:55:31.772" v="3979" actId="26606"/>
          <ac:spMkLst>
            <pc:docMk/>
            <pc:sldMk cId="933738075" sldId="272"/>
            <ac:spMk id="3" creationId="{92F35092-9F6D-99C4-9823-BFBA4CDF49F9}"/>
          </ac:spMkLst>
        </pc:spChg>
        <pc:spChg chg="add">
          <ac:chgData name="Terje Aus" userId="805edcd526269487" providerId="LiveId" clId="{C615CE6E-5B7C-4AE7-83EF-FFBC3949E93C}" dt="2026-08-07T09:55:31.772" v="3979" actId="26606"/>
          <ac:spMkLst>
            <pc:docMk/>
            <pc:sldMk cId="933738075" sldId="272"/>
            <ac:spMk id="12" creationId="{4FA533C5-33E3-4611-AF9F-72811D8B26A6}"/>
          </ac:spMkLst>
        </pc:spChg>
        <pc:spChg chg="add">
          <ac:chgData name="Terje Aus" userId="805edcd526269487" providerId="LiveId" clId="{C615CE6E-5B7C-4AE7-83EF-FFBC3949E93C}" dt="2026-08-07T09:55:31.772" v="3979" actId="26606"/>
          <ac:spMkLst>
            <pc:docMk/>
            <pc:sldMk cId="933738075" sldId="272"/>
            <ac:spMk id="18" creationId="{87F0FDC4-AD8C-47D9-9131-623C98ADB0AE}"/>
          </ac:spMkLst>
        </pc:spChg>
        <pc:spChg chg="add">
          <ac:chgData name="Terje Aus" userId="805edcd526269487" providerId="LiveId" clId="{C615CE6E-5B7C-4AE7-83EF-FFBC3949E93C}" dt="2026-08-07T09:55:31.772" v="3979" actId="26606"/>
          <ac:spMkLst>
            <pc:docMk/>
            <pc:sldMk cId="933738075" sldId="272"/>
            <ac:spMk id="20" creationId="{052BEFF1-896C-45B1-B02C-96A6A1BC389A}"/>
          </ac:spMkLst>
        </pc:spChg>
        <pc:spChg chg="add">
          <ac:chgData name="Terje Aus" userId="805edcd526269487" providerId="LiveId" clId="{C615CE6E-5B7C-4AE7-83EF-FFBC3949E93C}" dt="2026-08-07T09:55:31.772" v="3979" actId="26606"/>
          <ac:spMkLst>
            <pc:docMk/>
            <pc:sldMk cId="933738075" sldId="272"/>
            <ac:spMk id="22" creationId="{BB237A14-61B1-4C00-A670-5D8D68A8668E}"/>
          </ac:spMkLst>
        </pc:spChg>
        <pc:spChg chg="add">
          <ac:chgData name="Terje Aus" userId="805edcd526269487" providerId="LiveId" clId="{C615CE6E-5B7C-4AE7-83EF-FFBC3949E93C}" dt="2026-08-07T09:55:31.772" v="3979" actId="26606"/>
          <ac:spMkLst>
            <pc:docMk/>
            <pc:sldMk cId="933738075" sldId="272"/>
            <ac:spMk id="24" creationId="{8598F259-6F54-47A3-8D13-1603D786A328}"/>
          </ac:spMkLst>
        </pc:spChg>
        <pc:spChg chg="add">
          <ac:chgData name="Terje Aus" userId="805edcd526269487" providerId="LiveId" clId="{C615CE6E-5B7C-4AE7-83EF-FFBC3949E93C}" dt="2026-08-07T09:55:31.772" v="3979" actId="26606"/>
          <ac:spMkLst>
            <pc:docMk/>
            <pc:sldMk cId="933738075" sldId="272"/>
            <ac:spMk id="26" creationId="{0BA768A8-4FED-4ED8-9E46-6BE72188ECD2}"/>
          </ac:spMkLst>
        </pc:spChg>
        <pc:picChg chg="add">
          <ac:chgData name="Terje Aus" userId="805edcd526269487" providerId="LiveId" clId="{C615CE6E-5B7C-4AE7-83EF-FFBC3949E93C}" dt="2026-08-07T09:55:31.772" v="3979" actId="26606"/>
          <ac:picMkLst>
            <pc:docMk/>
            <pc:sldMk cId="933738075" sldId="272"/>
            <ac:picMk id="8" creationId="{91B28F63-CF00-448F-B141-FE33C33B1891}"/>
          </ac:picMkLst>
        </pc:picChg>
        <pc:picChg chg="add">
          <ac:chgData name="Terje Aus" userId="805edcd526269487" providerId="LiveId" clId="{C615CE6E-5B7C-4AE7-83EF-FFBC3949E93C}" dt="2026-08-07T09:55:31.772" v="3979" actId="26606"/>
          <ac:picMkLst>
            <pc:docMk/>
            <pc:sldMk cId="933738075" sldId="272"/>
            <ac:picMk id="10" creationId="{2AE609E2-8522-44E4-9077-980E5BCF3E14}"/>
          </ac:picMkLst>
        </pc:picChg>
      </pc:sldChg>
      <pc:sldChg chg="addSp modSp new mod setBg setClrOvrMap">
        <pc:chgData name="Terje Aus" userId="805edcd526269487" providerId="LiveId" clId="{C615CE6E-5B7C-4AE7-83EF-FFBC3949E93C}" dt="2026-08-07T09:58:04.469" v="4118" actId="20577"/>
        <pc:sldMkLst>
          <pc:docMk/>
          <pc:sldMk cId="1733640904" sldId="273"/>
        </pc:sldMkLst>
        <pc:spChg chg="mod">
          <ac:chgData name="Terje Aus" userId="805edcd526269487" providerId="LiveId" clId="{C615CE6E-5B7C-4AE7-83EF-FFBC3949E93C}" dt="2026-08-07T09:57:45.497" v="4104" actId="26606"/>
          <ac:spMkLst>
            <pc:docMk/>
            <pc:sldMk cId="1733640904" sldId="273"/>
            <ac:spMk id="2" creationId="{D8696457-A821-4462-FD64-5C0F19B1273F}"/>
          </ac:spMkLst>
        </pc:spChg>
        <pc:spChg chg="mod">
          <ac:chgData name="Terje Aus" userId="805edcd526269487" providerId="LiveId" clId="{C615CE6E-5B7C-4AE7-83EF-FFBC3949E93C}" dt="2026-08-07T09:58:04.469" v="4118" actId="20577"/>
          <ac:spMkLst>
            <pc:docMk/>
            <pc:sldMk cId="1733640904" sldId="273"/>
            <ac:spMk id="3" creationId="{2F025742-4D5A-B924-FD8A-590B7B871428}"/>
          </ac:spMkLst>
        </pc:spChg>
        <pc:spChg chg="add">
          <ac:chgData name="Terje Aus" userId="805edcd526269487" providerId="LiveId" clId="{C615CE6E-5B7C-4AE7-83EF-FFBC3949E93C}" dt="2026-08-07T09:57:45.497" v="4104" actId="26606"/>
          <ac:spMkLst>
            <pc:docMk/>
            <pc:sldMk cId="1733640904" sldId="273"/>
            <ac:spMk id="12" creationId="{4FA533C5-33E3-4611-AF9F-72811D8B26A6}"/>
          </ac:spMkLst>
        </pc:spChg>
        <pc:spChg chg="add">
          <ac:chgData name="Terje Aus" userId="805edcd526269487" providerId="LiveId" clId="{C615CE6E-5B7C-4AE7-83EF-FFBC3949E93C}" dt="2026-08-07T09:57:45.497" v="4104" actId="26606"/>
          <ac:spMkLst>
            <pc:docMk/>
            <pc:sldMk cId="1733640904" sldId="273"/>
            <ac:spMk id="18" creationId="{87F0FDC4-AD8C-47D9-9131-623C98ADB0AE}"/>
          </ac:spMkLst>
        </pc:spChg>
        <pc:spChg chg="add">
          <ac:chgData name="Terje Aus" userId="805edcd526269487" providerId="LiveId" clId="{C615CE6E-5B7C-4AE7-83EF-FFBC3949E93C}" dt="2026-08-07T09:57:45.497" v="4104" actId="26606"/>
          <ac:spMkLst>
            <pc:docMk/>
            <pc:sldMk cId="1733640904" sldId="273"/>
            <ac:spMk id="20" creationId="{052BEFF1-896C-45B1-B02C-96A6A1BC389A}"/>
          </ac:spMkLst>
        </pc:spChg>
        <pc:spChg chg="add">
          <ac:chgData name="Terje Aus" userId="805edcd526269487" providerId="LiveId" clId="{C615CE6E-5B7C-4AE7-83EF-FFBC3949E93C}" dt="2026-08-07T09:57:45.497" v="4104" actId="26606"/>
          <ac:spMkLst>
            <pc:docMk/>
            <pc:sldMk cId="1733640904" sldId="273"/>
            <ac:spMk id="22" creationId="{BB237A14-61B1-4C00-A670-5D8D68A8668E}"/>
          </ac:spMkLst>
        </pc:spChg>
        <pc:spChg chg="add">
          <ac:chgData name="Terje Aus" userId="805edcd526269487" providerId="LiveId" clId="{C615CE6E-5B7C-4AE7-83EF-FFBC3949E93C}" dt="2026-08-07T09:57:45.497" v="4104" actId="26606"/>
          <ac:spMkLst>
            <pc:docMk/>
            <pc:sldMk cId="1733640904" sldId="273"/>
            <ac:spMk id="24" creationId="{8598F259-6F54-47A3-8D13-1603D786A328}"/>
          </ac:spMkLst>
        </pc:spChg>
        <pc:spChg chg="add">
          <ac:chgData name="Terje Aus" userId="805edcd526269487" providerId="LiveId" clId="{C615CE6E-5B7C-4AE7-83EF-FFBC3949E93C}" dt="2026-08-07T09:57:45.497" v="4104" actId="26606"/>
          <ac:spMkLst>
            <pc:docMk/>
            <pc:sldMk cId="1733640904" sldId="273"/>
            <ac:spMk id="26" creationId="{0BA768A8-4FED-4ED8-9E46-6BE72188ECD2}"/>
          </ac:spMkLst>
        </pc:spChg>
        <pc:picChg chg="add">
          <ac:chgData name="Terje Aus" userId="805edcd526269487" providerId="LiveId" clId="{C615CE6E-5B7C-4AE7-83EF-FFBC3949E93C}" dt="2026-08-07T09:57:45.497" v="4104" actId="26606"/>
          <ac:picMkLst>
            <pc:docMk/>
            <pc:sldMk cId="1733640904" sldId="273"/>
            <ac:picMk id="10" creationId="{2AE609E2-8522-44E4-9077-980E5BCF3E14}"/>
          </ac:picMkLst>
        </pc:picChg>
        <pc:picChg chg="add">
          <ac:chgData name="Terje Aus" userId="805edcd526269487" providerId="LiveId" clId="{C615CE6E-5B7C-4AE7-83EF-FFBC3949E93C}" dt="2026-08-07T09:57:45.497" v="4104" actId="26606"/>
          <ac:picMkLst>
            <pc:docMk/>
            <pc:sldMk cId="1733640904" sldId="273"/>
            <ac:picMk id="16" creationId="{6AC7D913-60B7-4603-881B-831DA5D3A940}"/>
          </ac:picMkLst>
        </pc:picChg>
      </pc:sldChg>
      <pc:sldChg chg="addSp modSp new mod setBg setClrOvrMap">
        <pc:chgData name="Terje Aus" userId="805edcd526269487" providerId="LiveId" clId="{C615CE6E-5B7C-4AE7-83EF-FFBC3949E93C}" dt="2026-08-07T10:05:21.534" v="4367" actId="26606"/>
        <pc:sldMkLst>
          <pc:docMk/>
          <pc:sldMk cId="1081717867" sldId="274"/>
        </pc:sldMkLst>
        <pc:spChg chg="mod">
          <ac:chgData name="Terje Aus" userId="805edcd526269487" providerId="LiveId" clId="{C615CE6E-5B7C-4AE7-83EF-FFBC3949E93C}" dt="2026-08-07T10:05:21.534" v="4367" actId="26606"/>
          <ac:spMkLst>
            <pc:docMk/>
            <pc:sldMk cId="1081717867" sldId="274"/>
            <ac:spMk id="2" creationId="{32549CD6-6BDE-4A36-E400-AE165B70169D}"/>
          </ac:spMkLst>
        </pc:spChg>
        <pc:spChg chg="mod">
          <ac:chgData name="Terje Aus" userId="805edcd526269487" providerId="LiveId" clId="{C615CE6E-5B7C-4AE7-83EF-FFBC3949E93C}" dt="2026-08-07T10:05:21.534" v="4367" actId="26606"/>
          <ac:spMkLst>
            <pc:docMk/>
            <pc:sldMk cId="1081717867" sldId="274"/>
            <ac:spMk id="3" creationId="{69860258-B327-CE94-D35D-2D06274AE189}"/>
          </ac:spMkLst>
        </pc:spChg>
        <pc:spChg chg="add">
          <ac:chgData name="Terje Aus" userId="805edcd526269487" providerId="LiveId" clId="{C615CE6E-5B7C-4AE7-83EF-FFBC3949E93C}" dt="2026-08-07T10:05:21.534" v="4367" actId="26606"/>
          <ac:spMkLst>
            <pc:docMk/>
            <pc:sldMk cId="1081717867" sldId="274"/>
            <ac:spMk id="12" creationId="{4FA533C5-33E3-4611-AF9F-72811D8B26A6}"/>
          </ac:spMkLst>
        </pc:spChg>
        <pc:spChg chg="add">
          <ac:chgData name="Terje Aus" userId="805edcd526269487" providerId="LiveId" clId="{C615CE6E-5B7C-4AE7-83EF-FFBC3949E93C}" dt="2026-08-07T10:05:21.534" v="4367" actId="26606"/>
          <ac:spMkLst>
            <pc:docMk/>
            <pc:sldMk cId="1081717867" sldId="274"/>
            <ac:spMk id="18" creationId="{87F0FDC4-AD8C-47D9-9131-623C98ADB0AE}"/>
          </ac:spMkLst>
        </pc:spChg>
        <pc:spChg chg="add">
          <ac:chgData name="Terje Aus" userId="805edcd526269487" providerId="LiveId" clId="{C615CE6E-5B7C-4AE7-83EF-FFBC3949E93C}" dt="2026-08-07T10:05:21.534" v="4367" actId="26606"/>
          <ac:spMkLst>
            <pc:docMk/>
            <pc:sldMk cId="1081717867" sldId="274"/>
            <ac:spMk id="20" creationId="{052BEFF1-896C-45B1-B02C-96A6A1BC389A}"/>
          </ac:spMkLst>
        </pc:spChg>
        <pc:spChg chg="add">
          <ac:chgData name="Terje Aus" userId="805edcd526269487" providerId="LiveId" clId="{C615CE6E-5B7C-4AE7-83EF-FFBC3949E93C}" dt="2026-08-07T10:05:21.534" v="4367" actId="26606"/>
          <ac:spMkLst>
            <pc:docMk/>
            <pc:sldMk cId="1081717867" sldId="274"/>
            <ac:spMk id="22" creationId="{BB237A14-61B1-4C00-A670-5D8D68A8668E}"/>
          </ac:spMkLst>
        </pc:spChg>
        <pc:spChg chg="add">
          <ac:chgData name="Terje Aus" userId="805edcd526269487" providerId="LiveId" clId="{C615CE6E-5B7C-4AE7-83EF-FFBC3949E93C}" dt="2026-08-07T10:05:21.534" v="4367" actId="26606"/>
          <ac:spMkLst>
            <pc:docMk/>
            <pc:sldMk cId="1081717867" sldId="274"/>
            <ac:spMk id="24" creationId="{8598F259-6F54-47A3-8D13-1603D786A328}"/>
          </ac:spMkLst>
        </pc:spChg>
        <pc:spChg chg="add">
          <ac:chgData name="Terje Aus" userId="805edcd526269487" providerId="LiveId" clId="{C615CE6E-5B7C-4AE7-83EF-FFBC3949E93C}" dt="2026-08-07T10:05:21.534" v="4367" actId="26606"/>
          <ac:spMkLst>
            <pc:docMk/>
            <pc:sldMk cId="1081717867" sldId="274"/>
            <ac:spMk id="26" creationId="{0BA768A8-4FED-4ED8-9E46-6BE72188ECD2}"/>
          </ac:spMkLst>
        </pc:spChg>
        <pc:picChg chg="add">
          <ac:chgData name="Terje Aus" userId="805edcd526269487" providerId="LiveId" clId="{C615CE6E-5B7C-4AE7-83EF-FFBC3949E93C}" dt="2026-08-07T10:05:21.534" v="4367" actId="26606"/>
          <ac:picMkLst>
            <pc:docMk/>
            <pc:sldMk cId="1081717867" sldId="274"/>
            <ac:picMk id="8" creationId="{91B28F63-CF00-448F-B141-FE33C33B1891}"/>
          </ac:picMkLst>
        </pc:picChg>
        <pc:picChg chg="add">
          <ac:chgData name="Terje Aus" userId="805edcd526269487" providerId="LiveId" clId="{C615CE6E-5B7C-4AE7-83EF-FFBC3949E93C}" dt="2026-08-07T10:05:21.534" v="4367" actId="26606"/>
          <ac:picMkLst>
            <pc:docMk/>
            <pc:sldMk cId="1081717867" sldId="274"/>
            <ac:picMk id="14" creationId="{8949AD42-25FD-4C3D-9EEE-B7FEC5809988}"/>
          </ac:picMkLst>
        </pc:picChg>
      </pc:sldChg>
      <pc:sldChg chg="addSp modSp new mod setBg setClrOvrMap">
        <pc:chgData name="Terje Aus" userId="805edcd526269487" providerId="LiveId" clId="{C615CE6E-5B7C-4AE7-83EF-FFBC3949E93C}" dt="2026-08-07T10:07:55.053" v="4409" actId="20577"/>
        <pc:sldMkLst>
          <pc:docMk/>
          <pc:sldMk cId="3592522032" sldId="275"/>
        </pc:sldMkLst>
        <pc:spChg chg="mod">
          <ac:chgData name="Terje Aus" userId="805edcd526269487" providerId="LiveId" clId="{C615CE6E-5B7C-4AE7-83EF-FFBC3949E93C}" dt="2026-08-07T10:07:23.316" v="4401" actId="26606"/>
          <ac:spMkLst>
            <pc:docMk/>
            <pc:sldMk cId="3592522032" sldId="275"/>
            <ac:spMk id="2" creationId="{E714F68E-5298-E21F-30CE-9E825FDAE19D}"/>
          </ac:spMkLst>
        </pc:spChg>
        <pc:spChg chg="mod">
          <ac:chgData name="Terje Aus" userId="805edcd526269487" providerId="LiveId" clId="{C615CE6E-5B7C-4AE7-83EF-FFBC3949E93C}" dt="2026-08-07T10:07:55.053" v="4409" actId="20577"/>
          <ac:spMkLst>
            <pc:docMk/>
            <pc:sldMk cId="3592522032" sldId="275"/>
            <ac:spMk id="3" creationId="{8C59E502-E8A1-4FBB-1760-67A947106F61}"/>
          </ac:spMkLst>
        </pc:spChg>
        <pc:spChg chg="add">
          <ac:chgData name="Terje Aus" userId="805edcd526269487" providerId="LiveId" clId="{C615CE6E-5B7C-4AE7-83EF-FFBC3949E93C}" dt="2026-08-07T10:07:23.316" v="4401" actId="26606"/>
          <ac:spMkLst>
            <pc:docMk/>
            <pc:sldMk cId="3592522032" sldId="275"/>
            <ac:spMk id="12" creationId="{4FA533C5-33E3-4611-AF9F-72811D8B26A6}"/>
          </ac:spMkLst>
        </pc:spChg>
        <pc:spChg chg="add">
          <ac:chgData name="Terje Aus" userId="805edcd526269487" providerId="LiveId" clId="{C615CE6E-5B7C-4AE7-83EF-FFBC3949E93C}" dt="2026-08-07T10:07:23.316" v="4401" actId="26606"/>
          <ac:spMkLst>
            <pc:docMk/>
            <pc:sldMk cId="3592522032" sldId="275"/>
            <ac:spMk id="18" creationId="{87F0FDC4-AD8C-47D9-9131-623C98ADB0AE}"/>
          </ac:spMkLst>
        </pc:spChg>
        <pc:spChg chg="add">
          <ac:chgData name="Terje Aus" userId="805edcd526269487" providerId="LiveId" clId="{C615CE6E-5B7C-4AE7-83EF-FFBC3949E93C}" dt="2026-08-07T10:07:23.316" v="4401" actId="26606"/>
          <ac:spMkLst>
            <pc:docMk/>
            <pc:sldMk cId="3592522032" sldId="275"/>
            <ac:spMk id="20" creationId="{052BEFF1-896C-45B1-B02C-96A6A1BC389A}"/>
          </ac:spMkLst>
        </pc:spChg>
        <pc:spChg chg="add">
          <ac:chgData name="Terje Aus" userId="805edcd526269487" providerId="LiveId" clId="{C615CE6E-5B7C-4AE7-83EF-FFBC3949E93C}" dt="2026-08-07T10:07:23.316" v="4401" actId="26606"/>
          <ac:spMkLst>
            <pc:docMk/>
            <pc:sldMk cId="3592522032" sldId="275"/>
            <ac:spMk id="22" creationId="{BB237A14-61B1-4C00-A670-5D8D68A8668E}"/>
          </ac:spMkLst>
        </pc:spChg>
        <pc:spChg chg="add">
          <ac:chgData name="Terje Aus" userId="805edcd526269487" providerId="LiveId" clId="{C615CE6E-5B7C-4AE7-83EF-FFBC3949E93C}" dt="2026-08-07T10:07:23.316" v="4401" actId="26606"/>
          <ac:spMkLst>
            <pc:docMk/>
            <pc:sldMk cId="3592522032" sldId="275"/>
            <ac:spMk id="24" creationId="{8598F259-6F54-47A3-8D13-1603D786A328}"/>
          </ac:spMkLst>
        </pc:spChg>
        <pc:spChg chg="add">
          <ac:chgData name="Terje Aus" userId="805edcd526269487" providerId="LiveId" clId="{C615CE6E-5B7C-4AE7-83EF-FFBC3949E93C}" dt="2026-08-07T10:07:23.316" v="4401" actId="26606"/>
          <ac:spMkLst>
            <pc:docMk/>
            <pc:sldMk cId="3592522032" sldId="275"/>
            <ac:spMk id="26" creationId="{0BA768A8-4FED-4ED8-9E46-6BE72188ECD2}"/>
          </ac:spMkLst>
        </pc:spChg>
        <pc:picChg chg="add">
          <ac:chgData name="Terje Aus" userId="805edcd526269487" providerId="LiveId" clId="{C615CE6E-5B7C-4AE7-83EF-FFBC3949E93C}" dt="2026-08-07T10:07:23.316" v="4401" actId="26606"/>
          <ac:picMkLst>
            <pc:docMk/>
            <pc:sldMk cId="3592522032" sldId="275"/>
            <ac:picMk id="8" creationId="{91B28F63-CF00-448F-B141-FE33C33B1891}"/>
          </ac:picMkLst>
        </pc:picChg>
        <pc:picChg chg="add">
          <ac:chgData name="Terje Aus" userId="805edcd526269487" providerId="LiveId" clId="{C615CE6E-5B7C-4AE7-83EF-FFBC3949E93C}" dt="2026-08-07T10:07:23.316" v="4401" actId="26606"/>
          <ac:picMkLst>
            <pc:docMk/>
            <pc:sldMk cId="3592522032" sldId="275"/>
            <ac:picMk id="16" creationId="{6AC7D913-60B7-4603-881B-831DA5D3A940}"/>
          </ac:picMkLst>
        </pc:picChg>
      </pc:sldChg>
      <pc:sldChg chg="addSp modSp new mod ord setBg setClrOvrMap">
        <pc:chgData name="Terje Aus" userId="805edcd526269487" providerId="LiveId" clId="{C615CE6E-5B7C-4AE7-83EF-FFBC3949E93C}" dt="2026-08-07T11:02:49.551" v="8512" actId="20577"/>
        <pc:sldMkLst>
          <pc:docMk/>
          <pc:sldMk cId="2808307099" sldId="276"/>
        </pc:sldMkLst>
        <pc:spChg chg="mod">
          <ac:chgData name="Terje Aus" userId="805edcd526269487" providerId="LiveId" clId="{C615CE6E-5B7C-4AE7-83EF-FFBC3949E93C}" dt="2026-08-07T10:29:46.019" v="5750" actId="26606"/>
          <ac:spMkLst>
            <pc:docMk/>
            <pc:sldMk cId="2808307099" sldId="276"/>
            <ac:spMk id="2" creationId="{EBAFAC32-E3E6-F882-BA0B-2017EA9E5284}"/>
          </ac:spMkLst>
        </pc:spChg>
        <pc:spChg chg="mod">
          <ac:chgData name="Terje Aus" userId="805edcd526269487" providerId="LiveId" clId="{C615CE6E-5B7C-4AE7-83EF-FFBC3949E93C}" dt="2026-08-07T11:02:49.551" v="8512" actId="20577"/>
          <ac:spMkLst>
            <pc:docMk/>
            <pc:sldMk cId="2808307099" sldId="276"/>
            <ac:spMk id="3" creationId="{4C38B685-0D5B-34E3-4E54-C6759B6DE938}"/>
          </ac:spMkLst>
        </pc:spChg>
        <pc:spChg chg="add">
          <ac:chgData name="Terje Aus" userId="805edcd526269487" providerId="LiveId" clId="{C615CE6E-5B7C-4AE7-83EF-FFBC3949E93C}" dt="2026-08-07T10:29:46.019" v="5750" actId="26606"/>
          <ac:spMkLst>
            <pc:docMk/>
            <pc:sldMk cId="2808307099" sldId="276"/>
            <ac:spMk id="12" creationId="{4FA533C5-33E3-4611-AF9F-72811D8B26A6}"/>
          </ac:spMkLst>
        </pc:spChg>
        <pc:spChg chg="add">
          <ac:chgData name="Terje Aus" userId="805edcd526269487" providerId="LiveId" clId="{C615CE6E-5B7C-4AE7-83EF-FFBC3949E93C}" dt="2026-08-07T10:29:46.019" v="5750" actId="26606"/>
          <ac:spMkLst>
            <pc:docMk/>
            <pc:sldMk cId="2808307099" sldId="276"/>
            <ac:spMk id="18" creationId="{87F0FDC4-AD8C-47D9-9131-623C98ADB0AE}"/>
          </ac:spMkLst>
        </pc:spChg>
        <pc:spChg chg="add">
          <ac:chgData name="Terje Aus" userId="805edcd526269487" providerId="LiveId" clId="{C615CE6E-5B7C-4AE7-83EF-FFBC3949E93C}" dt="2026-08-07T10:29:46.019" v="5750" actId="26606"/>
          <ac:spMkLst>
            <pc:docMk/>
            <pc:sldMk cId="2808307099" sldId="276"/>
            <ac:spMk id="20" creationId="{052BEFF1-896C-45B1-B02C-96A6A1BC389A}"/>
          </ac:spMkLst>
        </pc:spChg>
        <pc:spChg chg="add">
          <ac:chgData name="Terje Aus" userId="805edcd526269487" providerId="LiveId" clId="{C615CE6E-5B7C-4AE7-83EF-FFBC3949E93C}" dt="2026-08-07T10:29:46.019" v="5750" actId="26606"/>
          <ac:spMkLst>
            <pc:docMk/>
            <pc:sldMk cId="2808307099" sldId="276"/>
            <ac:spMk id="22" creationId="{BB237A14-61B1-4C00-A670-5D8D68A8668E}"/>
          </ac:spMkLst>
        </pc:spChg>
        <pc:spChg chg="add">
          <ac:chgData name="Terje Aus" userId="805edcd526269487" providerId="LiveId" clId="{C615CE6E-5B7C-4AE7-83EF-FFBC3949E93C}" dt="2026-08-07T10:29:46.019" v="5750" actId="26606"/>
          <ac:spMkLst>
            <pc:docMk/>
            <pc:sldMk cId="2808307099" sldId="276"/>
            <ac:spMk id="24" creationId="{8598F259-6F54-47A3-8D13-1603D786A328}"/>
          </ac:spMkLst>
        </pc:spChg>
        <pc:spChg chg="add">
          <ac:chgData name="Terje Aus" userId="805edcd526269487" providerId="LiveId" clId="{C615CE6E-5B7C-4AE7-83EF-FFBC3949E93C}" dt="2026-08-07T10:29:46.019" v="5750" actId="26606"/>
          <ac:spMkLst>
            <pc:docMk/>
            <pc:sldMk cId="2808307099" sldId="276"/>
            <ac:spMk id="26" creationId="{0BA768A8-4FED-4ED8-9E46-6BE72188ECD2}"/>
          </ac:spMkLst>
        </pc:spChg>
        <pc:picChg chg="add">
          <ac:chgData name="Terje Aus" userId="805edcd526269487" providerId="LiveId" clId="{C615CE6E-5B7C-4AE7-83EF-FFBC3949E93C}" dt="2026-08-07T10:29:46.019" v="5750" actId="26606"/>
          <ac:picMkLst>
            <pc:docMk/>
            <pc:sldMk cId="2808307099" sldId="276"/>
            <ac:picMk id="8" creationId="{91B28F63-CF00-448F-B141-FE33C33B1891}"/>
          </ac:picMkLst>
        </pc:picChg>
        <pc:picChg chg="add">
          <ac:chgData name="Terje Aus" userId="805edcd526269487" providerId="LiveId" clId="{C615CE6E-5B7C-4AE7-83EF-FFBC3949E93C}" dt="2026-08-07T10:29:46.019" v="5750" actId="26606"/>
          <ac:picMkLst>
            <pc:docMk/>
            <pc:sldMk cId="2808307099" sldId="276"/>
            <ac:picMk id="16" creationId="{6AC7D913-60B7-4603-881B-831DA5D3A940}"/>
          </ac:picMkLst>
        </pc:picChg>
      </pc:sldChg>
      <pc:sldChg chg="addSp modSp new mod ord setBg setClrOvrMap">
        <pc:chgData name="Terje Aus" userId="805edcd526269487" providerId="LiveId" clId="{C615CE6E-5B7C-4AE7-83EF-FFBC3949E93C}" dt="2026-08-07T10:39:50.382" v="5960" actId="6549"/>
        <pc:sldMkLst>
          <pc:docMk/>
          <pc:sldMk cId="2650424859" sldId="277"/>
        </pc:sldMkLst>
        <pc:spChg chg="mod">
          <ac:chgData name="Terje Aus" userId="805edcd526269487" providerId="LiveId" clId="{C615CE6E-5B7C-4AE7-83EF-FFBC3949E93C}" dt="2026-08-07T10:14:52.198" v="4861" actId="26606"/>
          <ac:spMkLst>
            <pc:docMk/>
            <pc:sldMk cId="2650424859" sldId="277"/>
            <ac:spMk id="2" creationId="{B8C81857-BDA3-76CB-B4B4-471C1FB376A1}"/>
          </ac:spMkLst>
        </pc:spChg>
        <pc:spChg chg="mod">
          <ac:chgData name="Terje Aus" userId="805edcd526269487" providerId="LiveId" clId="{C615CE6E-5B7C-4AE7-83EF-FFBC3949E93C}" dt="2026-08-07T10:39:50.382" v="5960" actId="6549"/>
          <ac:spMkLst>
            <pc:docMk/>
            <pc:sldMk cId="2650424859" sldId="277"/>
            <ac:spMk id="3" creationId="{0EF5CD71-CB38-7D51-C117-303B74CE4984}"/>
          </ac:spMkLst>
        </pc:spChg>
        <pc:spChg chg="add">
          <ac:chgData name="Terje Aus" userId="805edcd526269487" providerId="LiveId" clId="{C615CE6E-5B7C-4AE7-83EF-FFBC3949E93C}" dt="2026-08-07T10:14:52.198" v="4861" actId="26606"/>
          <ac:spMkLst>
            <pc:docMk/>
            <pc:sldMk cId="2650424859" sldId="277"/>
            <ac:spMk id="12" creationId="{4FA533C5-33E3-4611-AF9F-72811D8B26A6}"/>
          </ac:spMkLst>
        </pc:spChg>
        <pc:spChg chg="add">
          <ac:chgData name="Terje Aus" userId="805edcd526269487" providerId="LiveId" clId="{C615CE6E-5B7C-4AE7-83EF-FFBC3949E93C}" dt="2026-08-07T10:14:52.198" v="4861" actId="26606"/>
          <ac:spMkLst>
            <pc:docMk/>
            <pc:sldMk cId="2650424859" sldId="277"/>
            <ac:spMk id="18" creationId="{87F0FDC4-AD8C-47D9-9131-623C98ADB0AE}"/>
          </ac:spMkLst>
        </pc:spChg>
        <pc:spChg chg="add">
          <ac:chgData name="Terje Aus" userId="805edcd526269487" providerId="LiveId" clId="{C615CE6E-5B7C-4AE7-83EF-FFBC3949E93C}" dt="2026-08-07T10:14:52.198" v="4861" actId="26606"/>
          <ac:spMkLst>
            <pc:docMk/>
            <pc:sldMk cId="2650424859" sldId="277"/>
            <ac:spMk id="20" creationId="{052BEFF1-896C-45B1-B02C-96A6A1BC389A}"/>
          </ac:spMkLst>
        </pc:spChg>
        <pc:spChg chg="add">
          <ac:chgData name="Terje Aus" userId="805edcd526269487" providerId="LiveId" clId="{C615CE6E-5B7C-4AE7-83EF-FFBC3949E93C}" dt="2026-08-07T10:14:52.198" v="4861" actId="26606"/>
          <ac:spMkLst>
            <pc:docMk/>
            <pc:sldMk cId="2650424859" sldId="277"/>
            <ac:spMk id="22" creationId="{BB237A14-61B1-4C00-A670-5D8D68A8668E}"/>
          </ac:spMkLst>
        </pc:spChg>
        <pc:spChg chg="add">
          <ac:chgData name="Terje Aus" userId="805edcd526269487" providerId="LiveId" clId="{C615CE6E-5B7C-4AE7-83EF-FFBC3949E93C}" dt="2026-08-07T10:14:52.198" v="4861" actId="26606"/>
          <ac:spMkLst>
            <pc:docMk/>
            <pc:sldMk cId="2650424859" sldId="277"/>
            <ac:spMk id="24" creationId="{8598F259-6F54-47A3-8D13-1603D786A328}"/>
          </ac:spMkLst>
        </pc:spChg>
        <pc:spChg chg="add">
          <ac:chgData name="Terje Aus" userId="805edcd526269487" providerId="LiveId" clId="{C615CE6E-5B7C-4AE7-83EF-FFBC3949E93C}" dt="2026-08-07T10:14:52.198" v="4861" actId="26606"/>
          <ac:spMkLst>
            <pc:docMk/>
            <pc:sldMk cId="2650424859" sldId="277"/>
            <ac:spMk id="26" creationId="{0BA768A8-4FED-4ED8-9E46-6BE72188ECD2}"/>
          </ac:spMkLst>
        </pc:spChg>
        <pc:picChg chg="add">
          <ac:chgData name="Terje Aus" userId="805edcd526269487" providerId="LiveId" clId="{C615CE6E-5B7C-4AE7-83EF-FFBC3949E93C}" dt="2026-08-07T10:14:52.198" v="4861" actId="26606"/>
          <ac:picMkLst>
            <pc:docMk/>
            <pc:sldMk cId="2650424859" sldId="277"/>
            <ac:picMk id="8" creationId="{91B28F63-CF00-448F-B141-FE33C33B1891}"/>
          </ac:picMkLst>
        </pc:picChg>
        <pc:picChg chg="add">
          <ac:chgData name="Terje Aus" userId="805edcd526269487" providerId="LiveId" clId="{C615CE6E-5B7C-4AE7-83EF-FFBC3949E93C}" dt="2026-08-07T10:14:52.198" v="4861" actId="26606"/>
          <ac:picMkLst>
            <pc:docMk/>
            <pc:sldMk cId="2650424859" sldId="277"/>
            <ac:picMk id="10" creationId="{2AE609E2-8522-44E4-9077-980E5BCF3E14}"/>
          </ac:picMkLst>
        </pc:picChg>
      </pc:sldChg>
      <pc:sldChg chg="addSp modSp new mod setBg setClrOvrMap">
        <pc:chgData name="Terje Aus" userId="805edcd526269487" providerId="LiveId" clId="{C615CE6E-5B7C-4AE7-83EF-FFBC3949E93C}" dt="2026-08-07T10:36:29.068" v="5937" actId="26606"/>
        <pc:sldMkLst>
          <pc:docMk/>
          <pc:sldMk cId="2703871530" sldId="278"/>
        </pc:sldMkLst>
        <pc:spChg chg="mod">
          <ac:chgData name="Terje Aus" userId="805edcd526269487" providerId="LiveId" clId="{C615CE6E-5B7C-4AE7-83EF-FFBC3949E93C}" dt="2026-08-07T10:36:29.068" v="5937" actId="26606"/>
          <ac:spMkLst>
            <pc:docMk/>
            <pc:sldMk cId="2703871530" sldId="278"/>
            <ac:spMk id="2" creationId="{792024FD-2622-882A-1FD4-596B3697911B}"/>
          </ac:spMkLst>
        </pc:spChg>
        <pc:spChg chg="mod">
          <ac:chgData name="Terje Aus" userId="805edcd526269487" providerId="LiveId" clId="{C615CE6E-5B7C-4AE7-83EF-FFBC3949E93C}" dt="2026-08-07T10:36:29.068" v="5937" actId="26606"/>
          <ac:spMkLst>
            <pc:docMk/>
            <pc:sldMk cId="2703871530" sldId="278"/>
            <ac:spMk id="3" creationId="{13EB7D96-093D-A4AB-0284-815575E94EAA}"/>
          </ac:spMkLst>
        </pc:spChg>
        <pc:spChg chg="add">
          <ac:chgData name="Terje Aus" userId="805edcd526269487" providerId="LiveId" clId="{C615CE6E-5B7C-4AE7-83EF-FFBC3949E93C}" dt="2026-08-07T10:36:29.068" v="5937" actId="26606"/>
          <ac:spMkLst>
            <pc:docMk/>
            <pc:sldMk cId="2703871530" sldId="278"/>
            <ac:spMk id="12" creationId="{4FA533C5-33E3-4611-AF9F-72811D8B26A6}"/>
          </ac:spMkLst>
        </pc:spChg>
        <pc:spChg chg="add">
          <ac:chgData name="Terje Aus" userId="805edcd526269487" providerId="LiveId" clId="{C615CE6E-5B7C-4AE7-83EF-FFBC3949E93C}" dt="2026-08-07T10:36:29.068" v="5937" actId="26606"/>
          <ac:spMkLst>
            <pc:docMk/>
            <pc:sldMk cId="2703871530" sldId="278"/>
            <ac:spMk id="18" creationId="{87F0FDC4-AD8C-47D9-9131-623C98ADB0AE}"/>
          </ac:spMkLst>
        </pc:spChg>
        <pc:spChg chg="add">
          <ac:chgData name="Terje Aus" userId="805edcd526269487" providerId="LiveId" clId="{C615CE6E-5B7C-4AE7-83EF-FFBC3949E93C}" dt="2026-08-07T10:36:29.068" v="5937" actId="26606"/>
          <ac:spMkLst>
            <pc:docMk/>
            <pc:sldMk cId="2703871530" sldId="278"/>
            <ac:spMk id="20" creationId="{052BEFF1-896C-45B1-B02C-96A6A1BC389A}"/>
          </ac:spMkLst>
        </pc:spChg>
        <pc:spChg chg="add">
          <ac:chgData name="Terje Aus" userId="805edcd526269487" providerId="LiveId" clId="{C615CE6E-5B7C-4AE7-83EF-FFBC3949E93C}" dt="2026-08-07T10:36:29.068" v="5937" actId="26606"/>
          <ac:spMkLst>
            <pc:docMk/>
            <pc:sldMk cId="2703871530" sldId="278"/>
            <ac:spMk id="22" creationId="{BB237A14-61B1-4C00-A670-5D8D68A8668E}"/>
          </ac:spMkLst>
        </pc:spChg>
        <pc:spChg chg="add">
          <ac:chgData name="Terje Aus" userId="805edcd526269487" providerId="LiveId" clId="{C615CE6E-5B7C-4AE7-83EF-FFBC3949E93C}" dt="2026-08-07T10:36:29.068" v="5937" actId="26606"/>
          <ac:spMkLst>
            <pc:docMk/>
            <pc:sldMk cId="2703871530" sldId="278"/>
            <ac:spMk id="24" creationId="{8598F259-6F54-47A3-8D13-1603D786A328}"/>
          </ac:spMkLst>
        </pc:spChg>
        <pc:spChg chg="add">
          <ac:chgData name="Terje Aus" userId="805edcd526269487" providerId="LiveId" clId="{C615CE6E-5B7C-4AE7-83EF-FFBC3949E93C}" dt="2026-08-07T10:36:29.068" v="5937" actId="26606"/>
          <ac:spMkLst>
            <pc:docMk/>
            <pc:sldMk cId="2703871530" sldId="278"/>
            <ac:spMk id="26" creationId="{0BA768A8-4FED-4ED8-9E46-6BE72188ECD2}"/>
          </ac:spMkLst>
        </pc:spChg>
        <pc:picChg chg="add">
          <ac:chgData name="Terje Aus" userId="805edcd526269487" providerId="LiveId" clId="{C615CE6E-5B7C-4AE7-83EF-FFBC3949E93C}" dt="2026-08-07T10:36:29.068" v="5937" actId="26606"/>
          <ac:picMkLst>
            <pc:docMk/>
            <pc:sldMk cId="2703871530" sldId="278"/>
            <ac:picMk id="8" creationId="{91B28F63-CF00-448F-B141-FE33C33B1891}"/>
          </ac:picMkLst>
        </pc:picChg>
        <pc:picChg chg="add">
          <ac:chgData name="Terje Aus" userId="805edcd526269487" providerId="LiveId" clId="{C615CE6E-5B7C-4AE7-83EF-FFBC3949E93C}" dt="2026-08-07T10:36:29.068" v="5937" actId="26606"/>
          <ac:picMkLst>
            <pc:docMk/>
            <pc:sldMk cId="2703871530" sldId="278"/>
            <ac:picMk id="16" creationId="{6AC7D913-60B7-4603-881B-831DA5D3A940}"/>
          </ac:picMkLst>
        </pc:picChg>
      </pc:sldChg>
      <pc:sldChg chg="addSp modSp new mod setBg setClrOvrMap">
        <pc:chgData name="Terje Aus" userId="805edcd526269487" providerId="LiveId" clId="{C615CE6E-5B7C-4AE7-83EF-FFBC3949E93C}" dt="2026-08-07T10:38:48.081" v="5957" actId="27636"/>
        <pc:sldMkLst>
          <pc:docMk/>
          <pc:sldMk cId="4182281865" sldId="279"/>
        </pc:sldMkLst>
        <pc:spChg chg="mod">
          <ac:chgData name="Terje Aus" userId="805edcd526269487" providerId="LiveId" clId="{C615CE6E-5B7C-4AE7-83EF-FFBC3949E93C}" dt="2026-08-07T10:37:13.008" v="5940" actId="26606"/>
          <ac:spMkLst>
            <pc:docMk/>
            <pc:sldMk cId="4182281865" sldId="279"/>
            <ac:spMk id="2" creationId="{6013B49B-4D0F-2914-7225-801F078E5D87}"/>
          </ac:spMkLst>
        </pc:spChg>
        <pc:spChg chg="mod">
          <ac:chgData name="Terje Aus" userId="805edcd526269487" providerId="LiveId" clId="{C615CE6E-5B7C-4AE7-83EF-FFBC3949E93C}" dt="2026-08-07T10:38:48.081" v="5957" actId="27636"/>
          <ac:spMkLst>
            <pc:docMk/>
            <pc:sldMk cId="4182281865" sldId="279"/>
            <ac:spMk id="3" creationId="{7F9E3E4F-7883-2A79-58F1-800C2BD9CB74}"/>
          </ac:spMkLst>
        </pc:spChg>
        <pc:spChg chg="add">
          <ac:chgData name="Terje Aus" userId="805edcd526269487" providerId="LiveId" clId="{C615CE6E-5B7C-4AE7-83EF-FFBC3949E93C}" dt="2026-08-07T10:37:13.008" v="5940" actId="26606"/>
          <ac:spMkLst>
            <pc:docMk/>
            <pc:sldMk cId="4182281865" sldId="279"/>
            <ac:spMk id="12" creationId="{4FA533C5-33E3-4611-AF9F-72811D8B26A6}"/>
          </ac:spMkLst>
        </pc:spChg>
        <pc:spChg chg="add">
          <ac:chgData name="Terje Aus" userId="805edcd526269487" providerId="LiveId" clId="{C615CE6E-5B7C-4AE7-83EF-FFBC3949E93C}" dt="2026-08-07T10:37:13.008" v="5940" actId="26606"/>
          <ac:spMkLst>
            <pc:docMk/>
            <pc:sldMk cId="4182281865" sldId="279"/>
            <ac:spMk id="18" creationId="{87F0FDC4-AD8C-47D9-9131-623C98ADB0AE}"/>
          </ac:spMkLst>
        </pc:spChg>
        <pc:spChg chg="add">
          <ac:chgData name="Terje Aus" userId="805edcd526269487" providerId="LiveId" clId="{C615CE6E-5B7C-4AE7-83EF-FFBC3949E93C}" dt="2026-08-07T10:37:13.008" v="5940" actId="26606"/>
          <ac:spMkLst>
            <pc:docMk/>
            <pc:sldMk cId="4182281865" sldId="279"/>
            <ac:spMk id="20" creationId="{052BEFF1-896C-45B1-B02C-96A6A1BC389A}"/>
          </ac:spMkLst>
        </pc:spChg>
        <pc:spChg chg="add">
          <ac:chgData name="Terje Aus" userId="805edcd526269487" providerId="LiveId" clId="{C615CE6E-5B7C-4AE7-83EF-FFBC3949E93C}" dt="2026-08-07T10:37:13.008" v="5940" actId="26606"/>
          <ac:spMkLst>
            <pc:docMk/>
            <pc:sldMk cId="4182281865" sldId="279"/>
            <ac:spMk id="22" creationId="{BB237A14-61B1-4C00-A670-5D8D68A8668E}"/>
          </ac:spMkLst>
        </pc:spChg>
        <pc:spChg chg="add">
          <ac:chgData name="Terje Aus" userId="805edcd526269487" providerId="LiveId" clId="{C615CE6E-5B7C-4AE7-83EF-FFBC3949E93C}" dt="2026-08-07T10:37:13.008" v="5940" actId="26606"/>
          <ac:spMkLst>
            <pc:docMk/>
            <pc:sldMk cId="4182281865" sldId="279"/>
            <ac:spMk id="24" creationId="{8598F259-6F54-47A3-8D13-1603D786A328}"/>
          </ac:spMkLst>
        </pc:spChg>
        <pc:spChg chg="add">
          <ac:chgData name="Terje Aus" userId="805edcd526269487" providerId="LiveId" clId="{C615CE6E-5B7C-4AE7-83EF-FFBC3949E93C}" dt="2026-08-07T10:37:13.008" v="5940" actId="26606"/>
          <ac:spMkLst>
            <pc:docMk/>
            <pc:sldMk cId="4182281865" sldId="279"/>
            <ac:spMk id="26" creationId="{0BA768A8-4FED-4ED8-9E46-6BE72188ECD2}"/>
          </ac:spMkLst>
        </pc:spChg>
        <pc:picChg chg="add">
          <ac:chgData name="Terje Aus" userId="805edcd526269487" providerId="LiveId" clId="{C615CE6E-5B7C-4AE7-83EF-FFBC3949E93C}" dt="2026-08-07T10:37:13.008" v="5940" actId="26606"/>
          <ac:picMkLst>
            <pc:docMk/>
            <pc:sldMk cId="4182281865" sldId="279"/>
            <ac:picMk id="8" creationId="{91B28F63-CF00-448F-B141-FE33C33B1891}"/>
          </ac:picMkLst>
        </pc:picChg>
        <pc:picChg chg="add">
          <ac:chgData name="Terje Aus" userId="805edcd526269487" providerId="LiveId" clId="{C615CE6E-5B7C-4AE7-83EF-FFBC3949E93C}" dt="2026-08-07T10:37:13.008" v="5940" actId="26606"/>
          <ac:picMkLst>
            <pc:docMk/>
            <pc:sldMk cId="4182281865" sldId="279"/>
            <ac:picMk id="14" creationId="{8949AD42-25FD-4C3D-9EEE-B7FEC5809988}"/>
          </ac:picMkLst>
        </pc:picChg>
      </pc:sldChg>
      <pc:sldChg chg="addSp modSp new mod setBg setClrOvrMap">
        <pc:chgData name="Terje Aus" userId="805edcd526269487" providerId="LiveId" clId="{C615CE6E-5B7C-4AE7-83EF-FFBC3949E93C}" dt="2026-08-07T10:36:54.019" v="5939" actId="113"/>
        <pc:sldMkLst>
          <pc:docMk/>
          <pc:sldMk cId="1812321331" sldId="280"/>
        </pc:sldMkLst>
        <pc:spChg chg="mod">
          <ac:chgData name="Terje Aus" userId="805edcd526269487" providerId="LiveId" clId="{C615CE6E-5B7C-4AE7-83EF-FFBC3949E93C}" dt="2026-08-07T10:36:39.158" v="5938" actId="26606"/>
          <ac:spMkLst>
            <pc:docMk/>
            <pc:sldMk cId="1812321331" sldId="280"/>
            <ac:spMk id="2" creationId="{766312FF-0A3C-AEBD-D262-19C07D872CF3}"/>
          </ac:spMkLst>
        </pc:spChg>
        <pc:spChg chg="mod">
          <ac:chgData name="Terje Aus" userId="805edcd526269487" providerId="LiveId" clId="{C615CE6E-5B7C-4AE7-83EF-FFBC3949E93C}" dt="2026-08-07T10:36:54.019" v="5939" actId="113"/>
          <ac:spMkLst>
            <pc:docMk/>
            <pc:sldMk cId="1812321331" sldId="280"/>
            <ac:spMk id="3" creationId="{58E6FB15-0A2E-CDF3-2558-A05803322A1C}"/>
          </ac:spMkLst>
        </pc:spChg>
        <pc:spChg chg="add">
          <ac:chgData name="Terje Aus" userId="805edcd526269487" providerId="LiveId" clId="{C615CE6E-5B7C-4AE7-83EF-FFBC3949E93C}" dt="2026-08-07T10:36:39.158" v="5938" actId="26606"/>
          <ac:spMkLst>
            <pc:docMk/>
            <pc:sldMk cId="1812321331" sldId="280"/>
            <ac:spMk id="12" creationId="{4FA533C5-33E3-4611-AF9F-72811D8B26A6}"/>
          </ac:spMkLst>
        </pc:spChg>
        <pc:spChg chg="add">
          <ac:chgData name="Terje Aus" userId="805edcd526269487" providerId="LiveId" clId="{C615CE6E-5B7C-4AE7-83EF-FFBC3949E93C}" dt="2026-08-07T10:36:39.158" v="5938" actId="26606"/>
          <ac:spMkLst>
            <pc:docMk/>
            <pc:sldMk cId="1812321331" sldId="280"/>
            <ac:spMk id="18" creationId="{87F0FDC4-AD8C-47D9-9131-623C98ADB0AE}"/>
          </ac:spMkLst>
        </pc:spChg>
        <pc:spChg chg="add">
          <ac:chgData name="Terje Aus" userId="805edcd526269487" providerId="LiveId" clId="{C615CE6E-5B7C-4AE7-83EF-FFBC3949E93C}" dt="2026-08-07T10:36:39.158" v="5938" actId="26606"/>
          <ac:spMkLst>
            <pc:docMk/>
            <pc:sldMk cId="1812321331" sldId="280"/>
            <ac:spMk id="20" creationId="{052BEFF1-896C-45B1-B02C-96A6A1BC389A}"/>
          </ac:spMkLst>
        </pc:spChg>
        <pc:spChg chg="add">
          <ac:chgData name="Terje Aus" userId="805edcd526269487" providerId="LiveId" clId="{C615CE6E-5B7C-4AE7-83EF-FFBC3949E93C}" dt="2026-08-07T10:36:39.158" v="5938" actId="26606"/>
          <ac:spMkLst>
            <pc:docMk/>
            <pc:sldMk cId="1812321331" sldId="280"/>
            <ac:spMk id="22" creationId="{BB237A14-61B1-4C00-A670-5D8D68A8668E}"/>
          </ac:spMkLst>
        </pc:spChg>
        <pc:spChg chg="add">
          <ac:chgData name="Terje Aus" userId="805edcd526269487" providerId="LiveId" clId="{C615CE6E-5B7C-4AE7-83EF-FFBC3949E93C}" dt="2026-08-07T10:36:39.158" v="5938" actId="26606"/>
          <ac:spMkLst>
            <pc:docMk/>
            <pc:sldMk cId="1812321331" sldId="280"/>
            <ac:spMk id="24" creationId="{8598F259-6F54-47A3-8D13-1603D786A328}"/>
          </ac:spMkLst>
        </pc:spChg>
        <pc:spChg chg="add">
          <ac:chgData name="Terje Aus" userId="805edcd526269487" providerId="LiveId" clId="{C615CE6E-5B7C-4AE7-83EF-FFBC3949E93C}" dt="2026-08-07T10:36:39.158" v="5938" actId="26606"/>
          <ac:spMkLst>
            <pc:docMk/>
            <pc:sldMk cId="1812321331" sldId="280"/>
            <ac:spMk id="26" creationId="{0BA768A8-4FED-4ED8-9E46-6BE72188ECD2}"/>
          </ac:spMkLst>
        </pc:spChg>
        <pc:picChg chg="add">
          <ac:chgData name="Terje Aus" userId="805edcd526269487" providerId="LiveId" clId="{C615CE6E-5B7C-4AE7-83EF-FFBC3949E93C}" dt="2026-08-07T10:36:39.158" v="5938" actId="26606"/>
          <ac:picMkLst>
            <pc:docMk/>
            <pc:sldMk cId="1812321331" sldId="280"/>
            <ac:picMk id="14" creationId="{8949AD42-25FD-4C3D-9EEE-B7FEC5809988}"/>
          </ac:picMkLst>
        </pc:picChg>
        <pc:picChg chg="add">
          <ac:chgData name="Terje Aus" userId="805edcd526269487" providerId="LiveId" clId="{C615CE6E-5B7C-4AE7-83EF-FFBC3949E93C}" dt="2026-08-07T10:36:39.158" v="5938" actId="26606"/>
          <ac:picMkLst>
            <pc:docMk/>
            <pc:sldMk cId="1812321331" sldId="280"/>
            <ac:picMk id="16" creationId="{6AC7D913-60B7-4603-881B-831DA5D3A940}"/>
          </ac:picMkLst>
        </pc:picChg>
      </pc:sldChg>
      <pc:sldChg chg="addSp modSp new mod setBg setClrOvrMap">
        <pc:chgData name="Terje Aus" userId="805edcd526269487" providerId="LiveId" clId="{C615CE6E-5B7C-4AE7-83EF-FFBC3949E93C}" dt="2026-08-07T10:53:25.987" v="7611" actId="20577"/>
        <pc:sldMkLst>
          <pc:docMk/>
          <pc:sldMk cId="3914731345" sldId="281"/>
        </pc:sldMkLst>
        <pc:spChg chg="mod">
          <ac:chgData name="Terje Aus" userId="805edcd526269487" providerId="LiveId" clId="{C615CE6E-5B7C-4AE7-83EF-FFBC3949E93C}" dt="2026-08-07T10:51:04.794" v="7412" actId="26606"/>
          <ac:spMkLst>
            <pc:docMk/>
            <pc:sldMk cId="3914731345" sldId="281"/>
            <ac:spMk id="2" creationId="{6E32206B-D295-7BEB-B240-8A110E1BC75C}"/>
          </ac:spMkLst>
        </pc:spChg>
        <pc:spChg chg="mod">
          <ac:chgData name="Terje Aus" userId="805edcd526269487" providerId="LiveId" clId="{C615CE6E-5B7C-4AE7-83EF-FFBC3949E93C}" dt="2026-08-07T10:53:25.987" v="7611" actId="20577"/>
          <ac:spMkLst>
            <pc:docMk/>
            <pc:sldMk cId="3914731345" sldId="281"/>
            <ac:spMk id="3" creationId="{3A533DFD-2867-4B8F-6B9A-9027CE8DFC74}"/>
          </ac:spMkLst>
        </pc:spChg>
        <pc:spChg chg="add">
          <ac:chgData name="Terje Aus" userId="805edcd526269487" providerId="LiveId" clId="{C615CE6E-5B7C-4AE7-83EF-FFBC3949E93C}" dt="2026-08-07T10:51:04.794" v="7412" actId="26606"/>
          <ac:spMkLst>
            <pc:docMk/>
            <pc:sldMk cId="3914731345" sldId="281"/>
            <ac:spMk id="12" creationId="{4FA533C5-33E3-4611-AF9F-72811D8B26A6}"/>
          </ac:spMkLst>
        </pc:spChg>
        <pc:spChg chg="add">
          <ac:chgData name="Terje Aus" userId="805edcd526269487" providerId="LiveId" clId="{C615CE6E-5B7C-4AE7-83EF-FFBC3949E93C}" dt="2026-08-07T10:51:04.794" v="7412" actId="26606"/>
          <ac:spMkLst>
            <pc:docMk/>
            <pc:sldMk cId="3914731345" sldId="281"/>
            <ac:spMk id="18" creationId="{87F0FDC4-AD8C-47D9-9131-623C98ADB0AE}"/>
          </ac:spMkLst>
        </pc:spChg>
        <pc:spChg chg="add">
          <ac:chgData name="Terje Aus" userId="805edcd526269487" providerId="LiveId" clId="{C615CE6E-5B7C-4AE7-83EF-FFBC3949E93C}" dt="2026-08-07T10:51:04.794" v="7412" actId="26606"/>
          <ac:spMkLst>
            <pc:docMk/>
            <pc:sldMk cId="3914731345" sldId="281"/>
            <ac:spMk id="20" creationId="{052BEFF1-896C-45B1-B02C-96A6A1BC389A}"/>
          </ac:spMkLst>
        </pc:spChg>
        <pc:spChg chg="add">
          <ac:chgData name="Terje Aus" userId="805edcd526269487" providerId="LiveId" clId="{C615CE6E-5B7C-4AE7-83EF-FFBC3949E93C}" dt="2026-08-07T10:51:04.794" v="7412" actId="26606"/>
          <ac:spMkLst>
            <pc:docMk/>
            <pc:sldMk cId="3914731345" sldId="281"/>
            <ac:spMk id="22" creationId="{BB237A14-61B1-4C00-A670-5D8D68A8668E}"/>
          </ac:spMkLst>
        </pc:spChg>
        <pc:spChg chg="add">
          <ac:chgData name="Terje Aus" userId="805edcd526269487" providerId="LiveId" clId="{C615CE6E-5B7C-4AE7-83EF-FFBC3949E93C}" dt="2026-08-07T10:51:04.794" v="7412" actId="26606"/>
          <ac:spMkLst>
            <pc:docMk/>
            <pc:sldMk cId="3914731345" sldId="281"/>
            <ac:spMk id="24" creationId="{8598F259-6F54-47A3-8D13-1603D786A328}"/>
          </ac:spMkLst>
        </pc:spChg>
        <pc:spChg chg="add">
          <ac:chgData name="Terje Aus" userId="805edcd526269487" providerId="LiveId" clId="{C615CE6E-5B7C-4AE7-83EF-FFBC3949E93C}" dt="2026-08-07T10:51:04.794" v="7412" actId="26606"/>
          <ac:spMkLst>
            <pc:docMk/>
            <pc:sldMk cId="3914731345" sldId="281"/>
            <ac:spMk id="26" creationId="{0BA768A8-4FED-4ED8-9E46-6BE72188ECD2}"/>
          </ac:spMkLst>
        </pc:spChg>
        <pc:picChg chg="add">
          <ac:chgData name="Terje Aus" userId="805edcd526269487" providerId="LiveId" clId="{C615CE6E-5B7C-4AE7-83EF-FFBC3949E93C}" dt="2026-08-07T10:51:04.794" v="7412" actId="26606"/>
          <ac:picMkLst>
            <pc:docMk/>
            <pc:sldMk cId="3914731345" sldId="281"/>
            <ac:picMk id="8" creationId="{91B28F63-CF00-448F-B141-FE33C33B1891}"/>
          </ac:picMkLst>
        </pc:picChg>
        <pc:picChg chg="add">
          <ac:chgData name="Terje Aus" userId="805edcd526269487" providerId="LiveId" clId="{C615CE6E-5B7C-4AE7-83EF-FFBC3949E93C}" dt="2026-08-07T10:51:04.794" v="7412" actId="26606"/>
          <ac:picMkLst>
            <pc:docMk/>
            <pc:sldMk cId="3914731345" sldId="281"/>
            <ac:picMk id="10" creationId="{2AE609E2-8522-44E4-9077-980E5BCF3E14}"/>
          </ac:picMkLst>
        </pc:picChg>
      </pc:sldChg>
      <pc:sldChg chg="addSp modSp new mod setBg setClrOvrMap">
        <pc:chgData name="Terje Aus" userId="805edcd526269487" providerId="LiveId" clId="{C615CE6E-5B7C-4AE7-83EF-FFBC3949E93C}" dt="2026-08-07T11:03:36.070" v="8582" actId="20577"/>
        <pc:sldMkLst>
          <pc:docMk/>
          <pc:sldMk cId="944731045" sldId="282"/>
        </pc:sldMkLst>
        <pc:spChg chg="mod">
          <ac:chgData name="Terje Aus" userId="805edcd526269487" providerId="LiveId" clId="{C615CE6E-5B7C-4AE7-83EF-FFBC3949E93C}" dt="2026-08-07T10:57:17.379" v="7788" actId="26606"/>
          <ac:spMkLst>
            <pc:docMk/>
            <pc:sldMk cId="944731045" sldId="282"/>
            <ac:spMk id="2" creationId="{6EA34C2E-919F-B585-8469-61152DDC049E}"/>
          </ac:spMkLst>
        </pc:spChg>
        <pc:spChg chg="mod">
          <ac:chgData name="Terje Aus" userId="805edcd526269487" providerId="LiveId" clId="{C615CE6E-5B7C-4AE7-83EF-FFBC3949E93C}" dt="2026-08-07T11:03:36.070" v="8582" actId="20577"/>
          <ac:spMkLst>
            <pc:docMk/>
            <pc:sldMk cId="944731045" sldId="282"/>
            <ac:spMk id="3" creationId="{2D7080E7-932D-5585-3C79-F56967606550}"/>
          </ac:spMkLst>
        </pc:spChg>
        <pc:spChg chg="add">
          <ac:chgData name="Terje Aus" userId="805edcd526269487" providerId="LiveId" clId="{C615CE6E-5B7C-4AE7-83EF-FFBC3949E93C}" dt="2026-08-07T10:57:17.379" v="7788" actId="26606"/>
          <ac:spMkLst>
            <pc:docMk/>
            <pc:sldMk cId="944731045" sldId="282"/>
            <ac:spMk id="12" creationId="{4FA533C5-33E3-4611-AF9F-72811D8B26A6}"/>
          </ac:spMkLst>
        </pc:spChg>
        <pc:spChg chg="add">
          <ac:chgData name="Terje Aus" userId="805edcd526269487" providerId="LiveId" clId="{C615CE6E-5B7C-4AE7-83EF-FFBC3949E93C}" dt="2026-08-07T10:57:17.379" v="7788" actId="26606"/>
          <ac:spMkLst>
            <pc:docMk/>
            <pc:sldMk cId="944731045" sldId="282"/>
            <ac:spMk id="18" creationId="{87F0FDC4-AD8C-47D9-9131-623C98ADB0AE}"/>
          </ac:spMkLst>
        </pc:spChg>
        <pc:spChg chg="add">
          <ac:chgData name="Terje Aus" userId="805edcd526269487" providerId="LiveId" clId="{C615CE6E-5B7C-4AE7-83EF-FFBC3949E93C}" dt="2026-08-07T10:57:17.379" v="7788" actId="26606"/>
          <ac:spMkLst>
            <pc:docMk/>
            <pc:sldMk cId="944731045" sldId="282"/>
            <ac:spMk id="20" creationId="{052BEFF1-896C-45B1-B02C-96A6A1BC389A}"/>
          </ac:spMkLst>
        </pc:spChg>
        <pc:spChg chg="add">
          <ac:chgData name="Terje Aus" userId="805edcd526269487" providerId="LiveId" clId="{C615CE6E-5B7C-4AE7-83EF-FFBC3949E93C}" dt="2026-08-07T10:57:17.379" v="7788" actId="26606"/>
          <ac:spMkLst>
            <pc:docMk/>
            <pc:sldMk cId="944731045" sldId="282"/>
            <ac:spMk id="22" creationId="{BB237A14-61B1-4C00-A670-5D8D68A8668E}"/>
          </ac:spMkLst>
        </pc:spChg>
        <pc:spChg chg="add">
          <ac:chgData name="Terje Aus" userId="805edcd526269487" providerId="LiveId" clId="{C615CE6E-5B7C-4AE7-83EF-FFBC3949E93C}" dt="2026-08-07T10:57:17.379" v="7788" actId="26606"/>
          <ac:spMkLst>
            <pc:docMk/>
            <pc:sldMk cId="944731045" sldId="282"/>
            <ac:spMk id="24" creationId="{8598F259-6F54-47A3-8D13-1603D786A328}"/>
          </ac:spMkLst>
        </pc:spChg>
        <pc:spChg chg="add">
          <ac:chgData name="Terje Aus" userId="805edcd526269487" providerId="LiveId" clId="{C615CE6E-5B7C-4AE7-83EF-FFBC3949E93C}" dt="2026-08-07T10:57:17.379" v="7788" actId="26606"/>
          <ac:spMkLst>
            <pc:docMk/>
            <pc:sldMk cId="944731045" sldId="282"/>
            <ac:spMk id="26" creationId="{0BA768A8-4FED-4ED8-9E46-6BE72188ECD2}"/>
          </ac:spMkLst>
        </pc:spChg>
        <pc:picChg chg="add">
          <ac:chgData name="Terje Aus" userId="805edcd526269487" providerId="LiveId" clId="{C615CE6E-5B7C-4AE7-83EF-FFBC3949E93C}" dt="2026-08-07T10:57:17.379" v="7788" actId="26606"/>
          <ac:picMkLst>
            <pc:docMk/>
            <pc:sldMk cId="944731045" sldId="282"/>
            <ac:picMk id="8" creationId="{91B28F63-CF00-448F-B141-FE33C33B1891}"/>
          </ac:picMkLst>
        </pc:picChg>
        <pc:picChg chg="add">
          <ac:chgData name="Terje Aus" userId="805edcd526269487" providerId="LiveId" clId="{C615CE6E-5B7C-4AE7-83EF-FFBC3949E93C}" dt="2026-08-07T10:57:17.379" v="7788" actId="26606"/>
          <ac:picMkLst>
            <pc:docMk/>
            <pc:sldMk cId="944731045" sldId="282"/>
            <ac:picMk id="14" creationId="{8949AD42-25FD-4C3D-9EEE-B7FEC5809988}"/>
          </ac:picMkLst>
        </pc:picChg>
      </pc:sldChg>
      <pc:sldChg chg="addSp delSp modSp new mod setBg setClrOvrMap">
        <pc:chgData name="Terje Aus" userId="805edcd526269487" providerId="LiveId" clId="{C615CE6E-5B7C-4AE7-83EF-FFBC3949E93C}" dt="2026-08-07T11:08:29.112" v="8735" actId="26606"/>
        <pc:sldMkLst>
          <pc:docMk/>
          <pc:sldMk cId="2591555790" sldId="283"/>
        </pc:sldMkLst>
        <pc:spChg chg="mod">
          <ac:chgData name="Terje Aus" userId="805edcd526269487" providerId="LiveId" clId="{C615CE6E-5B7C-4AE7-83EF-FFBC3949E93C}" dt="2026-08-07T11:08:29.097" v="8734" actId="26606"/>
          <ac:spMkLst>
            <pc:docMk/>
            <pc:sldMk cId="2591555790" sldId="283"/>
            <ac:spMk id="2" creationId="{500E9FB4-1697-8034-6928-C779775C6A24}"/>
          </ac:spMkLst>
        </pc:spChg>
        <pc:graphicFrameChg chg="add">
          <ac:chgData name="Terje Aus" userId="805edcd526269487" providerId="LiveId" clId="{C615CE6E-5B7C-4AE7-83EF-FFBC3949E93C}" dt="2026-08-07T11:08:29.112" v="8735" actId="26606"/>
          <ac:graphicFrameMkLst>
            <pc:docMk/>
            <pc:sldMk cId="2591555790" sldId="283"/>
            <ac:graphicFrameMk id="5" creationId="{296C5F62-030E-6660-4C35-5A02D1431BB9}"/>
          </ac:graphicFrameMkLst>
        </pc:graphicFrameChg>
      </pc:sldChg>
      <pc:sldChg chg="addSp delSp modSp new mod setBg setClrOvrMap">
        <pc:chgData name="Terje Aus" userId="805edcd526269487" providerId="LiveId" clId="{C615CE6E-5B7C-4AE7-83EF-FFBC3949E93C}" dt="2026-08-12T08:23:11.896" v="8922" actId="20577"/>
        <pc:sldMkLst>
          <pc:docMk/>
          <pc:sldMk cId="600241134" sldId="284"/>
        </pc:sldMkLst>
        <pc:spChg chg="mod">
          <ac:chgData name="Terje Aus" userId="805edcd526269487" providerId="LiveId" clId="{C615CE6E-5B7C-4AE7-83EF-FFBC3949E93C}" dt="2026-08-12T08:20:26.420" v="8884" actId="26606"/>
          <ac:spMkLst>
            <pc:docMk/>
            <pc:sldMk cId="600241134" sldId="284"/>
            <ac:spMk id="2" creationId="{FC144563-04C7-FF2C-3334-CD1EA86B982B}"/>
          </ac:spMkLst>
        </pc:spChg>
        <pc:spChg chg="del mod">
          <ac:chgData name="Terje Aus" userId="805edcd526269487" providerId="LiveId" clId="{C615CE6E-5B7C-4AE7-83EF-FFBC3949E93C}" dt="2026-08-12T08:20:26.420" v="8884" actId="26606"/>
          <ac:spMkLst>
            <pc:docMk/>
            <pc:sldMk cId="600241134" sldId="284"/>
            <ac:spMk id="3" creationId="{3633AE8A-9C81-918A-3DCF-7ABCB8F64581}"/>
          </ac:spMkLst>
        </pc:spChg>
        <pc:spChg chg="add">
          <ac:chgData name="Terje Aus" userId="805edcd526269487" providerId="LiveId" clId="{C615CE6E-5B7C-4AE7-83EF-FFBC3949E93C}" dt="2026-08-12T08:20:26.420" v="8884" actId="26606"/>
          <ac:spMkLst>
            <pc:docMk/>
            <pc:sldMk cId="600241134" sldId="284"/>
            <ac:spMk id="13" creationId="{C393B4A7-6ABF-423D-A762-3CDB4897A833}"/>
          </ac:spMkLst>
        </pc:spChg>
        <pc:spChg chg="add">
          <ac:chgData name="Terje Aus" userId="805edcd526269487" providerId="LiveId" clId="{C615CE6E-5B7C-4AE7-83EF-FFBC3949E93C}" dt="2026-08-12T08:20:26.420" v="8884" actId="26606"/>
          <ac:spMkLst>
            <pc:docMk/>
            <pc:sldMk cId="600241134" sldId="284"/>
            <ac:spMk id="19" creationId="{01AD250C-F2EA-449F-9B14-DF5BB674C500}"/>
          </ac:spMkLst>
        </pc:spChg>
        <pc:spChg chg="add">
          <ac:chgData name="Terje Aus" userId="805edcd526269487" providerId="LiveId" clId="{C615CE6E-5B7C-4AE7-83EF-FFBC3949E93C}" dt="2026-08-12T08:20:26.420" v="8884" actId="26606"/>
          <ac:spMkLst>
            <pc:docMk/>
            <pc:sldMk cId="600241134" sldId="284"/>
            <ac:spMk id="21" creationId="{4E78424C-6FD0-41F8-9CAA-5DC19C42359F}"/>
          </ac:spMkLst>
        </pc:spChg>
        <pc:spChg chg="add">
          <ac:chgData name="Terje Aus" userId="805edcd526269487" providerId="LiveId" clId="{C615CE6E-5B7C-4AE7-83EF-FFBC3949E93C}" dt="2026-08-12T08:20:26.420" v="8884" actId="26606"/>
          <ac:spMkLst>
            <pc:docMk/>
            <pc:sldMk cId="600241134" sldId="284"/>
            <ac:spMk id="23" creationId="{DD136760-57DC-4301-8BEA-B71AD2D13905}"/>
          </ac:spMkLst>
        </pc:spChg>
        <pc:spChg chg="add">
          <ac:chgData name="Terje Aus" userId="805edcd526269487" providerId="LiveId" clId="{C615CE6E-5B7C-4AE7-83EF-FFBC3949E93C}" dt="2026-08-12T08:20:26.420" v="8884" actId="26606"/>
          <ac:spMkLst>
            <pc:docMk/>
            <pc:sldMk cId="600241134" sldId="284"/>
            <ac:spMk id="25" creationId="{BDC58DEA-1307-4F44-AD47-E613D8B76A89}"/>
          </ac:spMkLst>
        </pc:spChg>
        <pc:spChg chg="add">
          <ac:chgData name="Terje Aus" userId="805edcd526269487" providerId="LiveId" clId="{C615CE6E-5B7C-4AE7-83EF-FFBC3949E93C}" dt="2026-08-12T08:20:26.420" v="8884" actId="26606"/>
          <ac:spMkLst>
            <pc:docMk/>
            <pc:sldMk cId="600241134" sldId="284"/>
            <ac:spMk id="27" creationId="{C99B912D-1E4B-42AF-A2BE-CFEFEC916EE7}"/>
          </ac:spMkLst>
        </pc:spChg>
        <pc:graphicFrameChg chg="mod modGraphic">
          <ac:chgData name="Terje Aus" userId="805edcd526269487" providerId="LiveId" clId="{C615CE6E-5B7C-4AE7-83EF-FFBC3949E93C}" dt="2026-08-12T08:23:11.896" v="8922" actId="20577"/>
          <ac:graphicFrameMkLst>
            <pc:docMk/>
            <pc:sldMk cId="600241134" sldId="284"/>
            <ac:graphicFrameMk id="5" creationId="{681553FB-F3BA-557C-0ADD-D05E750FCDD6}"/>
          </ac:graphicFrameMkLst>
        </pc:graphicFrameChg>
        <pc:picChg chg="add">
          <ac:chgData name="Terje Aus" userId="805edcd526269487" providerId="LiveId" clId="{C615CE6E-5B7C-4AE7-83EF-FFBC3949E93C}" dt="2026-08-12T08:20:26.420" v="8884" actId="26606"/>
          <ac:picMkLst>
            <pc:docMk/>
            <pc:sldMk cId="600241134" sldId="284"/>
            <ac:picMk id="11" creationId="{AA632AB4-3837-4FD0-8B62-0A18B573F46D}"/>
          </ac:picMkLst>
        </pc:picChg>
        <pc:picChg chg="add">
          <ac:chgData name="Terje Aus" userId="805edcd526269487" providerId="LiveId" clId="{C615CE6E-5B7C-4AE7-83EF-FFBC3949E93C}" dt="2026-08-12T08:20:26.420" v="8884" actId="26606"/>
          <ac:picMkLst>
            <pc:docMk/>
            <pc:sldMk cId="600241134" sldId="284"/>
            <ac:picMk id="17" creationId="{D1692A93-3514-4486-8B67-CCA4E0259BCB}"/>
          </ac:picMkLst>
        </pc:picChg>
      </pc:sldChg>
    </pc:docChg>
  </pc:docChgLst>
</pc:chgInfo>
</file>

<file path=ppt/diagrams/_rels/data1.xml.rels><?xml version="1.0" encoding="UTF-8" standalone="yes"?>
<Relationships xmlns="http://schemas.openxmlformats.org/package/2006/relationships"><Relationship Id="rId1" Type="http://schemas.openxmlformats.org/officeDocument/2006/relationships/hyperlink" Target="https://skk.ee/fileadmin/media/dokumendid/Strateegia_2030/SKK_arengustrateegia__2023-2027_ta__ind_23.10.2023_muud_17.06.2024_ilms_vead_14.11.24.pdf"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skk.ee/fileadmin/media/dokumendid/Strateegia_2030/SKK_arengustrateegia__2023-2027_ta__ind_23.10.2023_muud_17.06.2024_ilms_vead_14.11.24.pdf" TargetMode="Externa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0EC799-CFFB-4272-B7BE-CEB3AD74EE71}"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B9F83DE3-992D-4131-8C9E-3541FCBD15C5}">
      <dgm:prSet/>
      <dgm:spPr/>
      <dgm:t>
        <a:bodyPr/>
        <a:lstStyle/>
        <a:p>
          <a:r>
            <a:rPr lang="et-EE">
              <a:hlinkClick xmlns:r="http://schemas.openxmlformats.org/officeDocument/2006/relationships" r:id="rId1"/>
            </a:rPr>
            <a:t>Arengustrateegia</a:t>
          </a:r>
          <a:endParaRPr lang="en-US"/>
        </a:p>
      </dgm:t>
    </dgm:pt>
    <dgm:pt modelId="{2DC9D97D-C67E-463E-B008-E04347E6432B}" type="parTrans" cxnId="{B2E6D810-77C4-4A30-91EB-E75DD4D77B93}">
      <dgm:prSet/>
      <dgm:spPr/>
      <dgm:t>
        <a:bodyPr/>
        <a:lstStyle/>
        <a:p>
          <a:endParaRPr lang="en-US"/>
        </a:p>
      </dgm:t>
    </dgm:pt>
    <dgm:pt modelId="{B7C49ACD-C7AA-4014-B69E-5455365B7FE4}" type="sibTrans" cxnId="{B2E6D810-77C4-4A30-91EB-E75DD4D77B93}">
      <dgm:prSet/>
      <dgm:spPr/>
      <dgm:t>
        <a:bodyPr/>
        <a:lstStyle/>
        <a:p>
          <a:endParaRPr lang="en-US"/>
        </a:p>
      </dgm:t>
    </dgm:pt>
    <dgm:pt modelId="{B25EE577-9FDA-46FE-B2E5-58A3AD39E67D}">
      <dgm:prSet/>
      <dgm:spPr/>
      <dgm:t>
        <a:bodyPr/>
        <a:lstStyle/>
        <a:p>
          <a:r>
            <a:rPr lang="et-EE"/>
            <a:t>Meede 1 (M1) – ettevõtluskeskkonna arendamine</a:t>
          </a:r>
          <a:endParaRPr lang="en-US"/>
        </a:p>
      </dgm:t>
    </dgm:pt>
    <dgm:pt modelId="{737E676C-8048-4137-9B2D-6471F58B8C73}" type="parTrans" cxnId="{2783A5A9-EA66-4826-B971-BC906CD643D1}">
      <dgm:prSet/>
      <dgm:spPr/>
      <dgm:t>
        <a:bodyPr/>
        <a:lstStyle/>
        <a:p>
          <a:endParaRPr lang="en-US"/>
        </a:p>
      </dgm:t>
    </dgm:pt>
    <dgm:pt modelId="{871A3C95-0876-472A-AF26-871CA583BF1C}" type="sibTrans" cxnId="{2783A5A9-EA66-4826-B971-BC906CD643D1}">
      <dgm:prSet/>
      <dgm:spPr/>
      <dgm:t>
        <a:bodyPr/>
        <a:lstStyle/>
        <a:p>
          <a:endParaRPr lang="en-US"/>
        </a:p>
      </dgm:t>
    </dgm:pt>
    <dgm:pt modelId="{455F0119-659B-4324-BFDB-40D7508608D5}">
      <dgm:prSet/>
      <dgm:spPr/>
      <dgm:t>
        <a:bodyPr/>
        <a:lstStyle/>
        <a:p>
          <a:r>
            <a:rPr lang="et-EE"/>
            <a:t>Meede 2 (M2) – elukeskkonna arendamine</a:t>
          </a:r>
          <a:endParaRPr lang="en-US"/>
        </a:p>
      </dgm:t>
    </dgm:pt>
    <dgm:pt modelId="{0351AA48-A481-47FF-9224-1B9A0FE87D0A}" type="parTrans" cxnId="{9A519D46-D89C-4DBD-A864-B2537E41792B}">
      <dgm:prSet/>
      <dgm:spPr/>
      <dgm:t>
        <a:bodyPr/>
        <a:lstStyle/>
        <a:p>
          <a:endParaRPr lang="en-US"/>
        </a:p>
      </dgm:t>
    </dgm:pt>
    <dgm:pt modelId="{EEA8605C-57AE-4EFD-926E-1D5621C4CACD}" type="sibTrans" cxnId="{9A519D46-D89C-4DBD-A864-B2537E41792B}">
      <dgm:prSet/>
      <dgm:spPr/>
      <dgm:t>
        <a:bodyPr/>
        <a:lstStyle/>
        <a:p>
          <a:endParaRPr lang="en-US"/>
        </a:p>
      </dgm:t>
    </dgm:pt>
    <dgm:pt modelId="{817B69EA-C29B-45F9-8443-1426D256F0DF}">
      <dgm:prSet/>
      <dgm:spPr/>
      <dgm:t>
        <a:bodyPr/>
        <a:lstStyle/>
        <a:p>
          <a:r>
            <a:rPr lang="et-EE"/>
            <a:t>Taotlusvoor e-prias avatud 4.-14.09.2026</a:t>
          </a:r>
          <a:endParaRPr lang="en-US"/>
        </a:p>
      </dgm:t>
    </dgm:pt>
    <dgm:pt modelId="{D5C71BB3-7E41-4BA3-A99F-6BF64401E462}" type="parTrans" cxnId="{5B992C4F-6824-4230-A5EC-4ABB77920ED8}">
      <dgm:prSet/>
      <dgm:spPr/>
      <dgm:t>
        <a:bodyPr/>
        <a:lstStyle/>
        <a:p>
          <a:endParaRPr lang="en-US"/>
        </a:p>
      </dgm:t>
    </dgm:pt>
    <dgm:pt modelId="{74106B78-961B-4BE8-BCC7-2D008929E44F}" type="sibTrans" cxnId="{5B992C4F-6824-4230-A5EC-4ABB77920ED8}">
      <dgm:prSet/>
      <dgm:spPr/>
      <dgm:t>
        <a:bodyPr/>
        <a:lstStyle/>
        <a:p>
          <a:endParaRPr lang="en-US"/>
        </a:p>
      </dgm:t>
    </dgm:pt>
    <dgm:pt modelId="{3E30B64C-EB86-434C-9B62-223B4CDE4309}">
      <dgm:prSet/>
      <dgm:spPr/>
      <dgm:t>
        <a:bodyPr/>
        <a:lstStyle/>
        <a:p>
          <a:r>
            <a:rPr lang="et-EE"/>
            <a:t>Taotlusvooru eelarve:</a:t>
          </a:r>
          <a:endParaRPr lang="en-US"/>
        </a:p>
      </dgm:t>
    </dgm:pt>
    <dgm:pt modelId="{0366B1A7-3DD8-4B31-8786-7E5152C7F5D4}" type="parTrans" cxnId="{0A24AD3F-2548-430D-AA6E-61A5433753DF}">
      <dgm:prSet/>
      <dgm:spPr/>
      <dgm:t>
        <a:bodyPr/>
        <a:lstStyle/>
        <a:p>
          <a:endParaRPr lang="en-US"/>
        </a:p>
      </dgm:t>
    </dgm:pt>
    <dgm:pt modelId="{DE8F7233-F633-453E-828A-B7DEE7330C55}" type="sibTrans" cxnId="{0A24AD3F-2548-430D-AA6E-61A5433753DF}">
      <dgm:prSet/>
      <dgm:spPr/>
      <dgm:t>
        <a:bodyPr/>
        <a:lstStyle/>
        <a:p>
          <a:endParaRPr lang="en-US"/>
        </a:p>
      </dgm:t>
    </dgm:pt>
    <dgm:pt modelId="{01070376-705C-4946-A30C-00AB9264B087}">
      <dgm:prSet/>
      <dgm:spPr/>
      <dgm:t>
        <a:bodyPr/>
        <a:lstStyle/>
        <a:p>
          <a:r>
            <a:rPr lang="et-EE"/>
            <a:t>M1 212 500€</a:t>
          </a:r>
          <a:endParaRPr lang="en-US"/>
        </a:p>
      </dgm:t>
    </dgm:pt>
    <dgm:pt modelId="{D75D6C24-F340-42AA-B3C1-F73A1B8A482E}" type="parTrans" cxnId="{7F1E097C-E9AB-40D5-9FE3-524916141DF4}">
      <dgm:prSet/>
      <dgm:spPr/>
      <dgm:t>
        <a:bodyPr/>
        <a:lstStyle/>
        <a:p>
          <a:endParaRPr lang="en-US"/>
        </a:p>
      </dgm:t>
    </dgm:pt>
    <dgm:pt modelId="{4479EB0D-B586-473D-AFD2-E7A280D92166}" type="sibTrans" cxnId="{7F1E097C-E9AB-40D5-9FE3-524916141DF4}">
      <dgm:prSet/>
      <dgm:spPr/>
      <dgm:t>
        <a:bodyPr/>
        <a:lstStyle/>
        <a:p>
          <a:endParaRPr lang="en-US"/>
        </a:p>
      </dgm:t>
    </dgm:pt>
    <dgm:pt modelId="{210A5FA4-021F-4970-8E39-C6FA724BA6EE}">
      <dgm:prSet/>
      <dgm:spPr/>
      <dgm:t>
        <a:bodyPr/>
        <a:lstStyle/>
        <a:p>
          <a:r>
            <a:rPr lang="et-EE"/>
            <a:t>M2 212 500€</a:t>
          </a:r>
          <a:endParaRPr lang="en-US"/>
        </a:p>
      </dgm:t>
    </dgm:pt>
    <dgm:pt modelId="{B7CF6047-354C-4B3F-8C7C-DB8BF2153EA3}" type="parTrans" cxnId="{AA76B17C-69CA-43A9-8410-D969D3EE0976}">
      <dgm:prSet/>
      <dgm:spPr/>
      <dgm:t>
        <a:bodyPr/>
        <a:lstStyle/>
        <a:p>
          <a:endParaRPr lang="en-US"/>
        </a:p>
      </dgm:t>
    </dgm:pt>
    <dgm:pt modelId="{1C516512-FF3C-4143-8448-4045CCC2BF0B}" type="sibTrans" cxnId="{AA76B17C-69CA-43A9-8410-D969D3EE0976}">
      <dgm:prSet/>
      <dgm:spPr/>
      <dgm:t>
        <a:bodyPr/>
        <a:lstStyle/>
        <a:p>
          <a:endParaRPr lang="en-US"/>
        </a:p>
      </dgm:t>
    </dgm:pt>
    <dgm:pt modelId="{AE8A0321-8C2C-4D9F-BE9B-A731CE9F38F7}" type="pres">
      <dgm:prSet presAssocID="{910EC799-CFFB-4272-B7BE-CEB3AD74EE71}" presName="linear" presStyleCnt="0">
        <dgm:presLayoutVars>
          <dgm:animLvl val="lvl"/>
          <dgm:resizeHandles val="exact"/>
        </dgm:presLayoutVars>
      </dgm:prSet>
      <dgm:spPr/>
    </dgm:pt>
    <dgm:pt modelId="{81194656-7E82-4A8D-A4B3-4746D34A38FB}" type="pres">
      <dgm:prSet presAssocID="{B9F83DE3-992D-4131-8C9E-3541FCBD15C5}" presName="parentText" presStyleLbl="node1" presStyleIdx="0" presStyleCnt="7">
        <dgm:presLayoutVars>
          <dgm:chMax val="0"/>
          <dgm:bulletEnabled val="1"/>
        </dgm:presLayoutVars>
      </dgm:prSet>
      <dgm:spPr/>
    </dgm:pt>
    <dgm:pt modelId="{14E82E83-84F9-4942-ACDF-4A1A0F2DBDA6}" type="pres">
      <dgm:prSet presAssocID="{B7C49ACD-C7AA-4014-B69E-5455365B7FE4}" presName="spacer" presStyleCnt="0"/>
      <dgm:spPr/>
    </dgm:pt>
    <dgm:pt modelId="{537DA804-BA64-486A-9C99-6C1A503428B5}" type="pres">
      <dgm:prSet presAssocID="{B25EE577-9FDA-46FE-B2E5-58A3AD39E67D}" presName="parentText" presStyleLbl="node1" presStyleIdx="1" presStyleCnt="7">
        <dgm:presLayoutVars>
          <dgm:chMax val="0"/>
          <dgm:bulletEnabled val="1"/>
        </dgm:presLayoutVars>
      </dgm:prSet>
      <dgm:spPr/>
    </dgm:pt>
    <dgm:pt modelId="{B193BC12-2C98-4E1B-8173-A2691235F072}" type="pres">
      <dgm:prSet presAssocID="{871A3C95-0876-472A-AF26-871CA583BF1C}" presName="spacer" presStyleCnt="0"/>
      <dgm:spPr/>
    </dgm:pt>
    <dgm:pt modelId="{8408C832-877F-4EC3-9783-807BE7B8075B}" type="pres">
      <dgm:prSet presAssocID="{455F0119-659B-4324-BFDB-40D7508608D5}" presName="parentText" presStyleLbl="node1" presStyleIdx="2" presStyleCnt="7">
        <dgm:presLayoutVars>
          <dgm:chMax val="0"/>
          <dgm:bulletEnabled val="1"/>
        </dgm:presLayoutVars>
      </dgm:prSet>
      <dgm:spPr/>
    </dgm:pt>
    <dgm:pt modelId="{6205E108-8C6F-400A-BD71-18EB9BE29250}" type="pres">
      <dgm:prSet presAssocID="{EEA8605C-57AE-4EFD-926E-1D5621C4CACD}" presName="spacer" presStyleCnt="0"/>
      <dgm:spPr/>
    </dgm:pt>
    <dgm:pt modelId="{657B3A29-F173-415E-AB77-CCC08B42AAA6}" type="pres">
      <dgm:prSet presAssocID="{817B69EA-C29B-45F9-8443-1426D256F0DF}" presName="parentText" presStyleLbl="node1" presStyleIdx="3" presStyleCnt="7">
        <dgm:presLayoutVars>
          <dgm:chMax val="0"/>
          <dgm:bulletEnabled val="1"/>
        </dgm:presLayoutVars>
      </dgm:prSet>
      <dgm:spPr/>
    </dgm:pt>
    <dgm:pt modelId="{4B81A22F-5E14-4A58-B98F-E01F81033282}" type="pres">
      <dgm:prSet presAssocID="{74106B78-961B-4BE8-BCC7-2D008929E44F}" presName="spacer" presStyleCnt="0"/>
      <dgm:spPr/>
    </dgm:pt>
    <dgm:pt modelId="{6A1C2415-E316-4F06-9B50-B214FF6C3BB6}" type="pres">
      <dgm:prSet presAssocID="{3E30B64C-EB86-434C-9B62-223B4CDE4309}" presName="parentText" presStyleLbl="node1" presStyleIdx="4" presStyleCnt="7">
        <dgm:presLayoutVars>
          <dgm:chMax val="0"/>
          <dgm:bulletEnabled val="1"/>
        </dgm:presLayoutVars>
      </dgm:prSet>
      <dgm:spPr/>
    </dgm:pt>
    <dgm:pt modelId="{40279765-4709-4AF1-A981-72E545AAE32C}" type="pres">
      <dgm:prSet presAssocID="{DE8F7233-F633-453E-828A-B7DEE7330C55}" presName="spacer" presStyleCnt="0"/>
      <dgm:spPr/>
    </dgm:pt>
    <dgm:pt modelId="{949844CF-9972-4CF9-867C-B1CE28762D95}" type="pres">
      <dgm:prSet presAssocID="{01070376-705C-4946-A30C-00AB9264B087}" presName="parentText" presStyleLbl="node1" presStyleIdx="5" presStyleCnt="7">
        <dgm:presLayoutVars>
          <dgm:chMax val="0"/>
          <dgm:bulletEnabled val="1"/>
        </dgm:presLayoutVars>
      </dgm:prSet>
      <dgm:spPr/>
    </dgm:pt>
    <dgm:pt modelId="{6E2E0F6C-7252-470D-B30C-BEFAFA3E56AD}" type="pres">
      <dgm:prSet presAssocID="{4479EB0D-B586-473D-AFD2-E7A280D92166}" presName="spacer" presStyleCnt="0"/>
      <dgm:spPr/>
    </dgm:pt>
    <dgm:pt modelId="{121BE28A-B97A-4B3E-B2C2-8315E544DDBB}" type="pres">
      <dgm:prSet presAssocID="{210A5FA4-021F-4970-8E39-C6FA724BA6EE}" presName="parentText" presStyleLbl="node1" presStyleIdx="6" presStyleCnt="7">
        <dgm:presLayoutVars>
          <dgm:chMax val="0"/>
          <dgm:bulletEnabled val="1"/>
        </dgm:presLayoutVars>
      </dgm:prSet>
      <dgm:spPr/>
    </dgm:pt>
  </dgm:ptLst>
  <dgm:cxnLst>
    <dgm:cxn modelId="{B2E6D810-77C4-4A30-91EB-E75DD4D77B93}" srcId="{910EC799-CFFB-4272-B7BE-CEB3AD74EE71}" destId="{B9F83DE3-992D-4131-8C9E-3541FCBD15C5}" srcOrd="0" destOrd="0" parTransId="{2DC9D97D-C67E-463E-B008-E04347E6432B}" sibTransId="{B7C49ACD-C7AA-4014-B69E-5455365B7FE4}"/>
    <dgm:cxn modelId="{25D52322-7542-4EA0-A0D5-CC5F64C5CEBB}" type="presOf" srcId="{B25EE577-9FDA-46FE-B2E5-58A3AD39E67D}" destId="{537DA804-BA64-486A-9C99-6C1A503428B5}" srcOrd="0" destOrd="0" presId="urn:microsoft.com/office/officeart/2005/8/layout/vList2"/>
    <dgm:cxn modelId="{0A24AD3F-2548-430D-AA6E-61A5433753DF}" srcId="{910EC799-CFFB-4272-B7BE-CEB3AD74EE71}" destId="{3E30B64C-EB86-434C-9B62-223B4CDE4309}" srcOrd="4" destOrd="0" parTransId="{0366B1A7-3DD8-4B31-8786-7E5152C7F5D4}" sibTransId="{DE8F7233-F633-453E-828A-B7DEE7330C55}"/>
    <dgm:cxn modelId="{9A519D46-D89C-4DBD-A864-B2537E41792B}" srcId="{910EC799-CFFB-4272-B7BE-CEB3AD74EE71}" destId="{455F0119-659B-4324-BFDB-40D7508608D5}" srcOrd="2" destOrd="0" parTransId="{0351AA48-A481-47FF-9224-1B9A0FE87D0A}" sibTransId="{EEA8605C-57AE-4EFD-926E-1D5621C4CACD}"/>
    <dgm:cxn modelId="{4ACBEF6A-EE9C-40C8-AE06-B6711C63395F}" type="presOf" srcId="{455F0119-659B-4324-BFDB-40D7508608D5}" destId="{8408C832-877F-4EC3-9783-807BE7B8075B}" srcOrd="0" destOrd="0" presId="urn:microsoft.com/office/officeart/2005/8/layout/vList2"/>
    <dgm:cxn modelId="{F5ED054B-F68C-43E3-90B6-DE530BEAF433}" type="presOf" srcId="{B9F83DE3-992D-4131-8C9E-3541FCBD15C5}" destId="{81194656-7E82-4A8D-A4B3-4746D34A38FB}" srcOrd="0" destOrd="0" presId="urn:microsoft.com/office/officeart/2005/8/layout/vList2"/>
    <dgm:cxn modelId="{5B992C4F-6824-4230-A5EC-4ABB77920ED8}" srcId="{910EC799-CFFB-4272-B7BE-CEB3AD74EE71}" destId="{817B69EA-C29B-45F9-8443-1426D256F0DF}" srcOrd="3" destOrd="0" parTransId="{D5C71BB3-7E41-4BA3-A99F-6BF64401E462}" sibTransId="{74106B78-961B-4BE8-BCC7-2D008929E44F}"/>
    <dgm:cxn modelId="{D410677B-8AB1-432A-8F81-32652A081D5F}" type="presOf" srcId="{01070376-705C-4946-A30C-00AB9264B087}" destId="{949844CF-9972-4CF9-867C-B1CE28762D95}" srcOrd="0" destOrd="0" presId="urn:microsoft.com/office/officeart/2005/8/layout/vList2"/>
    <dgm:cxn modelId="{7F1E097C-E9AB-40D5-9FE3-524916141DF4}" srcId="{910EC799-CFFB-4272-B7BE-CEB3AD74EE71}" destId="{01070376-705C-4946-A30C-00AB9264B087}" srcOrd="5" destOrd="0" parTransId="{D75D6C24-F340-42AA-B3C1-F73A1B8A482E}" sibTransId="{4479EB0D-B586-473D-AFD2-E7A280D92166}"/>
    <dgm:cxn modelId="{AA76B17C-69CA-43A9-8410-D969D3EE0976}" srcId="{910EC799-CFFB-4272-B7BE-CEB3AD74EE71}" destId="{210A5FA4-021F-4970-8E39-C6FA724BA6EE}" srcOrd="6" destOrd="0" parTransId="{B7CF6047-354C-4B3F-8C7C-DB8BF2153EA3}" sibTransId="{1C516512-FF3C-4143-8448-4045CCC2BF0B}"/>
    <dgm:cxn modelId="{2783A5A9-EA66-4826-B971-BC906CD643D1}" srcId="{910EC799-CFFB-4272-B7BE-CEB3AD74EE71}" destId="{B25EE577-9FDA-46FE-B2E5-58A3AD39E67D}" srcOrd="1" destOrd="0" parTransId="{737E676C-8048-4137-9B2D-6471F58B8C73}" sibTransId="{871A3C95-0876-472A-AF26-871CA583BF1C}"/>
    <dgm:cxn modelId="{DEA2E8B5-FA71-4DE2-9CA7-5D809D4D2A24}" type="presOf" srcId="{3E30B64C-EB86-434C-9B62-223B4CDE4309}" destId="{6A1C2415-E316-4F06-9B50-B214FF6C3BB6}" srcOrd="0" destOrd="0" presId="urn:microsoft.com/office/officeart/2005/8/layout/vList2"/>
    <dgm:cxn modelId="{EB75F3B6-9C79-4CBA-A866-6B3B2A697A8B}" type="presOf" srcId="{210A5FA4-021F-4970-8E39-C6FA724BA6EE}" destId="{121BE28A-B97A-4B3E-B2C2-8315E544DDBB}" srcOrd="0" destOrd="0" presId="urn:microsoft.com/office/officeart/2005/8/layout/vList2"/>
    <dgm:cxn modelId="{D02796C8-01D2-4F2F-8639-A683F6166B18}" type="presOf" srcId="{910EC799-CFFB-4272-B7BE-CEB3AD74EE71}" destId="{AE8A0321-8C2C-4D9F-BE9B-A731CE9F38F7}" srcOrd="0" destOrd="0" presId="urn:microsoft.com/office/officeart/2005/8/layout/vList2"/>
    <dgm:cxn modelId="{302CDFEC-3E67-4889-A1F9-1F5B0CB2137C}" type="presOf" srcId="{817B69EA-C29B-45F9-8443-1426D256F0DF}" destId="{657B3A29-F173-415E-AB77-CCC08B42AAA6}" srcOrd="0" destOrd="0" presId="urn:microsoft.com/office/officeart/2005/8/layout/vList2"/>
    <dgm:cxn modelId="{94260B5A-4D40-46B6-9B2B-4F32308792E8}" type="presParOf" srcId="{AE8A0321-8C2C-4D9F-BE9B-A731CE9F38F7}" destId="{81194656-7E82-4A8D-A4B3-4746D34A38FB}" srcOrd="0" destOrd="0" presId="urn:microsoft.com/office/officeart/2005/8/layout/vList2"/>
    <dgm:cxn modelId="{24E78990-A610-48F7-BCF8-E1151638900A}" type="presParOf" srcId="{AE8A0321-8C2C-4D9F-BE9B-A731CE9F38F7}" destId="{14E82E83-84F9-4942-ACDF-4A1A0F2DBDA6}" srcOrd="1" destOrd="0" presId="urn:microsoft.com/office/officeart/2005/8/layout/vList2"/>
    <dgm:cxn modelId="{08D759F9-2482-4572-AFCE-0420E705AB6E}" type="presParOf" srcId="{AE8A0321-8C2C-4D9F-BE9B-A731CE9F38F7}" destId="{537DA804-BA64-486A-9C99-6C1A503428B5}" srcOrd="2" destOrd="0" presId="urn:microsoft.com/office/officeart/2005/8/layout/vList2"/>
    <dgm:cxn modelId="{DEBB88A2-AA4D-4EDF-8FE9-87D14DC1F253}" type="presParOf" srcId="{AE8A0321-8C2C-4D9F-BE9B-A731CE9F38F7}" destId="{B193BC12-2C98-4E1B-8173-A2691235F072}" srcOrd="3" destOrd="0" presId="urn:microsoft.com/office/officeart/2005/8/layout/vList2"/>
    <dgm:cxn modelId="{38A25897-64AD-438F-A911-6D0CCEE641CD}" type="presParOf" srcId="{AE8A0321-8C2C-4D9F-BE9B-A731CE9F38F7}" destId="{8408C832-877F-4EC3-9783-807BE7B8075B}" srcOrd="4" destOrd="0" presId="urn:microsoft.com/office/officeart/2005/8/layout/vList2"/>
    <dgm:cxn modelId="{E431635A-66CC-4341-9509-0B751BC3C524}" type="presParOf" srcId="{AE8A0321-8C2C-4D9F-BE9B-A731CE9F38F7}" destId="{6205E108-8C6F-400A-BD71-18EB9BE29250}" srcOrd="5" destOrd="0" presId="urn:microsoft.com/office/officeart/2005/8/layout/vList2"/>
    <dgm:cxn modelId="{F7AB7504-6EF6-4DDB-B235-4D7E5DD878DA}" type="presParOf" srcId="{AE8A0321-8C2C-4D9F-BE9B-A731CE9F38F7}" destId="{657B3A29-F173-415E-AB77-CCC08B42AAA6}" srcOrd="6" destOrd="0" presId="urn:microsoft.com/office/officeart/2005/8/layout/vList2"/>
    <dgm:cxn modelId="{9269879F-F91A-45BC-A5E8-C49B7BF93CD7}" type="presParOf" srcId="{AE8A0321-8C2C-4D9F-BE9B-A731CE9F38F7}" destId="{4B81A22F-5E14-4A58-B98F-E01F81033282}" srcOrd="7" destOrd="0" presId="urn:microsoft.com/office/officeart/2005/8/layout/vList2"/>
    <dgm:cxn modelId="{A9E73897-8A8A-4F5E-B719-F8ABFDBF710E}" type="presParOf" srcId="{AE8A0321-8C2C-4D9F-BE9B-A731CE9F38F7}" destId="{6A1C2415-E316-4F06-9B50-B214FF6C3BB6}" srcOrd="8" destOrd="0" presId="urn:microsoft.com/office/officeart/2005/8/layout/vList2"/>
    <dgm:cxn modelId="{B03F7012-F7C7-41F1-B194-401F2B59AA55}" type="presParOf" srcId="{AE8A0321-8C2C-4D9F-BE9B-A731CE9F38F7}" destId="{40279765-4709-4AF1-A981-72E545AAE32C}" srcOrd="9" destOrd="0" presId="urn:microsoft.com/office/officeart/2005/8/layout/vList2"/>
    <dgm:cxn modelId="{C0D7A5A4-F2AF-47A2-A499-7783C0726B6E}" type="presParOf" srcId="{AE8A0321-8C2C-4D9F-BE9B-A731CE9F38F7}" destId="{949844CF-9972-4CF9-867C-B1CE28762D95}" srcOrd="10" destOrd="0" presId="urn:microsoft.com/office/officeart/2005/8/layout/vList2"/>
    <dgm:cxn modelId="{B4856878-32FE-4521-AE95-383C673A27F8}" type="presParOf" srcId="{AE8A0321-8C2C-4D9F-BE9B-A731CE9F38F7}" destId="{6E2E0F6C-7252-470D-B30C-BEFAFA3E56AD}" srcOrd="11" destOrd="0" presId="urn:microsoft.com/office/officeart/2005/8/layout/vList2"/>
    <dgm:cxn modelId="{2883E4EE-89FD-4802-83C9-A7384951CE3D}" type="presParOf" srcId="{AE8A0321-8C2C-4D9F-BE9B-A731CE9F38F7}" destId="{121BE28A-B97A-4B3E-B2C2-8315E544DDBB}"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2B32925-4FD0-4181-BFF7-2BB6CFF8E01D}" type="doc">
      <dgm:prSet loTypeId="urn:microsoft.com/office/officeart/2008/layout/LinedList" loCatId="list" qsTypeId="urn:microsoft.com/office/officeart/2005/8/quickstyle/simple4" qsCatId="simple" csTypeId="urn:microsoft.com/office/officeart/2005/8/colors/colorful2" csCatId="colorful" phldr="1"/>
      <dgm:spPr/>
      <dgm:t>
        <a:bodyPr/>
        <a:lstStyle/>
        <a:p>
          <a:endParaRPr lang="en-US"/>
        </a:p>
      </dgm:t>
    </dgm:pt>
    <dgm:pt modelId="{D7A536F1-E671-45B5-8502-F6703905F592}">
      <dgm:prSet/>
      <dgm:spPr/>
      <dgm:t>
        <a:bodyPr/>
        <a:lstStyle/>
        <a:p>
          <a:r>
            <a:rPr lang="et-EE" dirty="0"/>
            <a:t>• majutuskohtade loomine ja sisustamine;  </a:t>
          </a:r>
          <a:endParaRPr lang="en-US" dirty="0"/>
        </a:p>
      </dgm:t>
    </dgm:pt>
    <dgm:pt modelId="{5266174D-5A09-4828-90BA-3469DA43CEFE}" type="parTrans" cxnId="{21DE6CB1-26F7-4AB8-95AD-9202A0CAC07A}">
      <dgm:prSet/>
      <dgm:spPr/>
      <dgm:t>
        <a:bodyPr/>
        <a:lstStyle/>
        <a:p>
          <a:endParaRPr lang="en-US"/>
        </a:p>
      </dgm:t>
    </dgm:pt>
    <dgm:pt modelId="{3813370E-C4B6-4031-AC4E-4C78FED28F3F}" type="sibTrans" cxnId="{21DE6CB1-26F7-4AB8-95AD-9202A0CAC07A}">
      <dgm:prSet/>
      <dgm:spPr/>
      <dgm:t>
        <a:bodyPr/>
        <a:lstStyle/>
        <a:p>
          <a:endParaRPr lang="en-US"/>
        </a:p>
      </dgm:t>
    </dgm:pt>
    <dgm:pt modelId="{208C53E0-C632-4FF1-897B-A3E0007C27E1}">
      <dgm:prSet/>
      <dgm:spPr/>
      <dgm:t>
        <a:bodyPr/>
        <a:lstStyle/>
        <a:p>
          <a:r>
            <a:rPr lang="et-EE" dirty="0"/>
            <a:t>• asendusinvesteeringud (vana põhivara asendamine uue, kuid samaväärsega ilma arenguhüppeta); </a:t>
          </a:r>
          <a:endParaRPr lang="en-US" dirty="0"/>
        </a:p>
      </dgm:t>
    </dgm:pt>
    <dgm:pt modelId="{EE9491A4-1C53-42D6-BE24-DFBFB40B54CB}" type="parTrans" cxnId="{BC34FFB9-E9C3-480F-B592-6DBE7D349BF1}">
      <dgm:prSet/>
      <dgm:spPr/>
      <dgm:t>
        <a:bodyPr/>
        <a:lstStyle/>
        <a:p>
          <a:endParaRPr lang="en-US"/>
        </a:p>
      </dgm:t>
    </dgm:pt>
    <dgm:pt modelId="{4405C432-F970-4B70-BD2D-CA933C2D241B}" type="sibTrans" cxnId="{BC34FFB9-E9C3-480F-B592-6DBE7D349BF1}">
      <dgm:prSet/>
      <dgm:spPr/>
      <dgm:t>
        <a:bodyPr/>
        <a:lstStyle/>
        <a:p>
          <a:endParaRPr lang="en-US"/>
        </a:p>
      </dgm:t>
    </dgm:pt>
    <dgm:pt modelId="{E55F0E5E-6084-480E-91B2-16E59E62B031}">
      <dgm:prSet/>
      <dgm:spPr/>
      <dgm:t>
        <a:bodyPr/>
        <a:lstStyle/>
        <a:p>
          <a:r>
            <a:rPr lang="et-EE" dirty="0"/>
            <a:t>• põllumajandustootmine;</a:t>
          </a:r>
          <a:endParaRPr lang="en-US" dirty="0"/>
        </a:p>
      </dgm:t>
    </dgm:pt>
    <dgm:pt modelId="{4879FBB0-723B-443A-ABD5-FEC8253F2E50}" type="parTrans" cxnId="{3A02E690-2DFA-41CA-BB08-99376B1B6D46}">
      <dgm:prSet/>
      <dgm:spPr/>
      <dgm:t>
        <a:bodyPr/>
        <a:lstStyle/>
        <a:p>
          <a:endParaRPr lang="en-US"/>
        </a:p>
      </dgm:t>
    </dgm:pt>
    <dgm:pt modelId="{367FBD32-C9E9-4975-8205-2254FED7D4F6}" type="sibTrans" cxnId="{3A02E690-2DFA-41CA-BB08-99376B1B6D46}">
      <dgm:prSet/>
      <dgm:spPr/>
      <dgm:t>
        <a:bodyPr/>
        <a:lstStyle/>
        <a:p>
          <a:endParaRPr lang="en-US"/>
        </a:p>
      </dgm:t>
    </dgm:pt>
    <dgm:pt modelId="{22042F1B-27AE-4A8A-A42C-71BCD926B598}">
      <dgm:prSet/>
      <dgm:spPr/>
      <dgm:t>
        <a:bodyPr/>
        <a:lstStyle/>
        <a:p>
          <a:r>
            <a:rPr lang="et-EE" dirty="0"/>
            <a:t>• tegevused, mida toetatakse teistest toetusmeetmetest, ning kulusid, millele taotleja taotleb samal ajal toetust mõnest teisest toetusmeetmest.</a:t>
          </a:r>
          <a:endParaRPr lang="en-US" dirty="0"/>
        </a:p>
      </dgm:t>
    </dgm:pt>
    <dgm:pt modelId="{5559E58B-D2E7-4360-B652-45F1DD2DA518}" type="parTrans" cxnId="{E3DB89AA-0C7D-4BB5-B3C5-8D2B7251A08E}">
      <dgm:prSet/>
      <dgm:spPr/>
      <dgm:t>
        <a:bodyPr/>
        <a:lstStyle/>
        <a:p>
          <a:endParaRPr lang="en-US"/>
        </a:p>
      </dgm:t>
    </dgm:pt>
    <dgm:pt modelId="{7414D848-04EF-437D-901C-10967C133480}" type="sibTrans" cxnId="{E3DB89AA-0C7D-4BB5-B3C5-8D2B7251A08E}">
      <dgm:prSet/>
      <dgm:spPr/>
      <dgm:t>
        <a:bodyPr/>
        <a:lstStyle/>
        <a:p>
          <a:endParaRPr lang="en-US"/>
        </a:p>
      </dgm:t>
    </dgm:pt>
    <dgm:pt modelId="{C8B17316-0224-4050-8FBD-E60127AC9EA3}">
      <dgm:prSet/>
      <dgm:spPr/>
      <dgm:t>
        <a:bodyPr/>
        <a:lstStyle/>
        <a:p>
          <a:r>
            <a:rPr lang="et-EE"/>
            <a:t>• ei toetata investeeringu tegemist Kuressaare linnas;</a:t>
          </a:r>
          <a:endParaRPr lang="en-US" dirty="0"/>
        </a:p>
      </dgm:t>
    </dgm:pt>
    <dgm:pt modelId="{2F94FF77-BDAD-4271-BFF7-8386023EEAAD}" type="parTrans" cxnId="{8C0D951D-872C-4097-9CF8-60E00B04BF38}">
      <dgm:prSet/>
      <dgm:spPr/>
      <dgm:t>
        <a:bodyPr/>
        <a:lstStyle/>
        <a:p>
          <a:endParaRPr lang="en-US"/>
        </a:p>
      </dgm:t>
    </dgm:pt>
    <dgm:pt modelId="{789388F3-C630-4CF5-B140-2925C30F005F}" type="sibTrans" cxnId="{8C0D951D-872C-4097-9CF8-60E00B04BF38}">
      <dgm:prSet/>
      <dgm:spPr/>
      <dgm:t>
        <a:bodyPr/>
        <a:lstStyle/>
        <a:p>
          <a:endParaRPr lang="en-US"/>
        </a:p>
      </dgm:t>
    </dgm:pt>
    <dgm:pt modelId="{F1225AD4-7519-48FB-897F-C3166EB90B08}">
      <dgm:prSet phldrT="[Text]"/>
      <dgm:spPr/>
      <dgm:t>
        <a:bodyPr/>
        <a:lstStyle/>
        <a:p>
          <a:pPr>
            <a:buNone/>
          </a:pPr>
          <a:r>
            <a:rPr lang="et-EE" dirty="0"/>
            <a:t>• uute kogukonnahoonete ehitamine;</a:t>
          </a:r>
        </a:p>
      </dgm:t>
    </dgm:pt>
    <dgm:pt modelId="{425AE931-B200-4159-8F40-AC65F29BE1F8}" type="parTrans" cxnId="{B87B9411-9BFA-4F89-AF59-F92D7B55F279}">
      <dgm:prSet/>
      <dgm:spPr/>
      <dgm:t>
        <a:bodyPr/>
        <a:lstStyle/>
        <a:p>
          <a:endParaRPr lang="et-EE"/>
        </a:p>
      </dgm:t>
    </dgm:pt>
    <dgm:pt modelId="{0C85A773-B2BA-4408-8361-4A50A94F4EBB}" type="sibTrans" cxnId="{B87B9411-9BFA-4F89-AF59-F92D7B55F279}">
      <dgm:prSet/>
      <dgm:spPr/>
      <dgm:t>
        <a:bodyPr/>
        <a:lstStyle/>
        <a:p>
          <a:endParaRPr lang="et-EE"/>
        </a:p>
      </dgm:t>
    </dgm:pt>
    <dgm:pt modelId="{0E85B8E8-0785-457B-AF91-9EABAA2F655F}" type="pres">
      <dgm:prSet presAssocID="{22B32925-4FD0-4181-BFF7-2BB6CFF8E01D}" presName="vert0" presStyleCnt="0">
        <dgm:presLayoutVars>
          <dgm:dir/>
          <dgm:animOne val="branch"/>
          <dgm:animLvl val="lvl"/>
        </dgm:presLayoutVars>
      </dgm:prSet>
      <dgm:spPr/>
    </dgm:pt>
    <dgm:pt modelId="{1CAE6D82-C154-43B5-A332-7CDD084544FF}" type="pres">
      <dgm:prSet presAssocID="{D7A536F1-E671-45B5-8502-F6703905F592}" presName="thickLine" presStyleLbl="alignNode1" presStyleIdx="0" presStyleCnt="6"/>
      <dgm:spPr/>
    </dgm:pt>
    <dgm:pt modelId="{1FACA974-C643-4C7D-A655-9D5FB2D294CB}" type="pres">
      <dgm:prSet presAssocID="{D7A536F1-E671-45B5-8502-F6703905F592}" presName="horz1" presStyleCnt="0"/>
      <dgm:spPr/>
    </dgm:pt>
    <dgm:pt modelId="{46284364-0CE8-469A-A75E-9142E27B6230}" type="pres">
      <dgm:prSet presAssocID="{D7A536F1-E671-45B5-8502-F6703905F592}" presName="tx1" presStyleLbl="revTx" presStyleIdx="0" presStyleCnt="6"/>
      <dgm:spPr/>
    </dgm:pt>
    <dgm:pt modelId="{3724192D-655E-48ED-A976-C4443F6B7D40}" type="pres">
      <dgm:prSet presAssocID="{D7A536F1-E671-45B5-8502-F6703905F592}" presName="vert1" presStyleCnt="0"/>
      <dgm:spPr/>
    </dgm:pt>
    <dgm:pt modelId="{85B09403-4FC6-48C1-AE1E-DC7945C4CE51}" type="pres">
      <dgm:prSet presAssocID="{F1225AD4-7519-48FB-897F-C3166EB90B08}" presName="thickLine" presStyleLbl="alignNode1" presStyleIdx="1" presStyleCnt="6"/>
      <dgm:spPr/>
    </dgm:pt>
    <dgm:pt modelId="{2FD8E7BF-D342-4413-9470-E787974A84CB}" type="pres">
      <dgm:prSet presAssocID="{F1225AD4-7519-48FB-897F-C3166EB90B08}" presName="horz1" presStyleCnt="0"/>
      <dgm:spPr/>
    </dgm:pt>
    <dgm:pt modelId="{E6C0642D-AA03-489B-9E6B-22609114B306}" type="pres">
      <dgm:prSet presAssocID="{F1225AD4-7519-48FB-897F-C3166EB90B08}" presName="tx1" presStyleLbl="revTx" presStyleIdx="1" presStyleCnt="6"/>
      <dgm:spPr/>
    </dgm:pt>
    <dgm:pt modelId="{C250529D-7FB6-4339-BD8B-91857C6B70AC}" type="pres">
      <dgm:prSet presAssocID="{F1225AD4-7519-48FB-897F-C3166EB90B08}" presName="vert1" presStyleCnt="0"/>
      <dgm:spPr/>
    </dgm:pt>
    <dgm:pt modelId="{82D0F351-BD43-4C4B-B2FF-390FC96E9FCC}" type="pres">
      <dgm:prSet presAssocID="{208C53E0-C632-4FF1-897B-A3E0007C27E1}" presName="thickLine" presStyleLbl="alignNode1" presStyleIdx="2" presStyleCnt="6"/>
      <dgm:spPr/>
    </dgm:pt>
    <dgm:pt modelId="{28A2EAF2-FDEB-4DB8-BFE7-7E50F8BEE8BD}" type="pres">
      <dgm:prSet presAssocID="{208C53E0-C632-4FF1-897B-A3E0007C27E1}" presName="horz1" presStyleCnt="0"/>
      <dgm:spPr/>
    </dgm:pt>
    <dgm:pt modelId="{8F952D81-8180-43BF-A598-5BC806015531}" type="pres">
      <dgm:prSet presAssocID="{208C53E0-C632-4FF1-897B-A3E0007C27E1}" presName="tx1" presStyleLbl="revTx" presStyleIdx="2" presStyleCnt="6"/>
      <dgm:spPr/>
    </dgm:pt>
    <dgm:pt modelId="{99FA18D0-B0DD-40A3-880D-CE30D1DD83B8}" type="pres">
      <dgm:prSet presAssocID="{208C53E0-C632-4FF1-897B-A3E0007C27E1}" presName="vert1" presStyleCnt="0"/>
      <dgm:spPr/>
    </dgm:pt>
    <dgm:pt modelId="{9887B7AA-C84A-4B43-ABB1-246CA9DBA398}" type="pres">
      <dgm:prSet presAssocID="{E55F0E5E-6084-480E-91B2-16E59E62B031}" presName="thickLine" presStyleLbl="alignNode1" presStyleIdx="3" presStyleCnt="6"/>
      <dgm:spPr/>
    </dgm:pt>
    <dgm:pt modelId="{70860A16-CB9D-4707-9F61-F2E7DD88DE54}" type="pres">
      <dgm:prSet presAssocID="{E55F0E5E-6084-480E-91B2-16E59E62B031}" presName="horz1" presStyleCnt="0"/>
      <dgm:spPr/>
    </dgm:pt>
    <dgm:pt modelId="{CAB7989E-E5A8-4BFE-AB14-D3E50B94CA52}" type="pres">
      <dgm:prSet presAssocID="{E55F0E5E-6084-480E-91B2-16E59E62B031}" presName="tx1" presStyleLbl="revTx" presStyleIdx="3" presStyleCnt="6"/>
      <dgm:spPr/>
    </dgm:pt>
    <dgm:pt modelId="{2225AE84-6008-45DA-AACB-EC3107C99EEB}" type="pres">
      <dgm:prSet presAssocID="{E55F0E5E-6084-480E-91B2-16E59E62B031}" presName="vert1" presStyleCnt="0"/>
      <dgm:spPr/>
    </dgm:pt>
    <dgm:pt modelId="{245EB5F7-2CB1-468F-AB52-0E18C4BF3866}" type="pres">
      <dgm:prSet presAssocID="{22042F1B-27AE-4A8A-A42C-71BCD926B598}" presName="thickLine" presStyleLbl="alignNode1" presStyleIdx="4" presStyleCnt="6"/>
      <dgm:spPr/>
    </dgm:pt>
    <dgm:pt modelId="{E16AC35D-9107-448D-A001-830F9E0FEB26}" type="pres">
      <dgm:prSet presAssocID="{22042F1B-27AE-4A8A-A42C-71BCD926B598}" presName="horz1" presStyleCnt="0"/>
      <dgm:spPr/>
    </dgm:pt>
    <dgm:pt modelId="{F761ED76-BDB0-4A50-B315-420F6AB0EEDA}" type="pres">
      <dgm:prSet presAssocID="{22042F1B-27AE-4A8A-A42C-71BCD926B598}" presName="tx1" presStyleLbl="revTx" presStyleIdx="4" presStyleCnt="6"/>
      <dgm:spPr/>
    </dgm:pt>
    <dgm:pt modelId="{F95DD17B-C475-40B1-AD95-F516704E60F1}" type="pres">
      <dgm:prSet presAssocID="{22042F1B-27AE-4A8A-A42C-71BCD926B598}" presName="vert1" presStyleCnt="0"/>
      <dgm:spPr/>
    </dgm:pt>
    <dgm:pt modelId="{974F18E9-073C-4404-9273-43E6BB30EF20}" type="pres">
      <dgm:prSet presAssocID="{C8B17316-0224-4050-8FBD-E60127AC9EA3}" presName="thickLine" presStyleLbl="alignNode1" presStyleIdx="5" presStyleCnt="6"/>
      <dgm:spPr/>
    </dgm:pt>
    <dgm:pt modelId="{491AEB16-C38F-4F15-8B42-9105116AEF6A}" type="pres">
      <dgm:prSet presAssocID="{C8B17316-0224-4050-8FBD-E60127AC9EA3}" presName="horz1" presStyleCnt="0"/>
      <dgm:spPr/>
    </dgm:pt>
    <dgm:pt modelId="{12680FEA-0F11-4BD4-88AD-FA395C8BD9AC}" type="pres">
      <dgm:prSet presAssocID="{C8B17316-0224-4050-8FBD-E60127AC9EA3}" presName="tx1" presStyleLbl="revTx" presStyleIdx="5" presStyleCnt="6"/>
      <dgm:spPr/>
    </dgm:pt>
    <dgm:pt modelId="{ED24BA2C-0449-49E1-B5A4-FAEC5AEB97E6}" type="pres">
      <dgm:prSet presAssocID="{C8B17316-0224-4050-8FBD-E60127AC9EA3}" presName="vert1" presStyleCnt="0"/>
      <dgm:spPr/>
    </dgm:pt>
  </dgm:ptLst>
  <dgm:cxnLst>
    <dgm:cxn modelId="{B87B9411-9BFA-4F89-AF59-F92D7B55F279}" srcId="{22B32925-4FD0-4181-BFF7-2BB6CFF8E01D}" destId="{F1225AD4-7519-48FB-897F-C3166EB90B08}" srcOrd="1" destOrd="0" parTransId="{425AE931-B200-4159-8F40-AC65F29BE1F8}" sibTransId="{0C85A773-B2BA-4408-8361-4A50A94F4EBB}"/>
    <dgm:cxn modelId="{8C0D951D-872C-4097-9CF8-60E00B04BF38}" srcId="{22B32925-4FD0-4181-BFF7-2BB6CFF8E01D}" destId="{C8B17316-0224-4050-8FBD-E60127AC9EA3}" srcOrd="5" destOrd="0" parTransId="{2F94FF77-BDAD-4271-BFF7-8386023EEAAD}" sibTransId="{789388F3-C630-4CF5-B140-2925C30F005F}"/>
    <dgm:cxn modelId="{1CD91926-01C4-4C72-B40F-986B82A17435}" type="presOf" srcId="{E55F0E5E-6084-480E-91B2-16E59E62B031}" destId="{CAB7989E-E5A8-4BFE-AB14-D3E50B94CA52}" srcOrd="0" destOrd="0" presId="urn:microsoft.com/office/officeart/2008/layout/LinedList"/>
    <dgm:cxn modelId="{A446492E-6009-4344-B715-1C21421CCD0D}" type="presOf" srcId="{22B32925-4FD0-4181-BFF7-2BB6CFF8E01D}" destId="{0E85B8E8-0785-457B-AF91-9EABAA2F655F}" srcOrd="0" destOrd="0" presId="urn:microsoft.com/office/officeart/2008/layout/LinedList"/>
    <dgm:cxn modelId="{153EFD3A-E6B0-4244-AFA5-21A6CBB6D3AF}" type="presOf" srcId="{208C53E0-C632-4FF1-897B-A3E0007C27E1}" destId="{8F952D81-8180-43BF-A598-5BC806015531}" srcOrd="0" destOrd="0" presId="urn:microsoft.com/office/officeart/2008/layout/LinedList"/>
    <dgm:cxn modelId="{C57BA04B-0D68-4BF1-9AA5-F36BB0FD9BB8}" type="presOf" srcId="{D7A536F1-E671-45B5-8502-F6703905F592}" destId="{46284364-0CE8-469A-A75E-9142E27B6230}" srcOrd="0" destOrd="0" presId="urn:microsoft.com/office/officeart/2008/layout/LinedList"/>
    <dgm:cxn modelId="{3A02E690-2DFA-41CA-BB08-99376B1B6D46}" srcId="{22B32925-4FD0-4181-BFF7-2BB6CFF8E01D}" destId="{E55F0E5E-6084-480E-91B2-16E59E62B031}" srcOrd="3" destOrd="0" parTransId="{4879FBB0-723B-443A-ABD5-FEC8253F2E50}" sibTransId="{367FBD32-C9E9-4975-8205-2254FED7D4F6}"/>
    <dgm:cxn modelId="{A2F506A7-C7C9-4C9A-B479-DA7EF4E3C56C}" type="presOf" srcId="{C8B17316-0224-4050-8FBD-E60127AC9EA3}" destId="{12680FEA-0F11-4BD4-88AD-FA395C8BD9AC}" srcOrd="0" destOrd="0" presId="urn:microsoft.com/office/officeart/2008/layout/LinedList"/>
    <dgm:cxn modelId="{E3DB89AA-0C7D-4BB5-B3C5-8D2B7251A08E}" srcId="{22B32925-4FD0-4181-BFF7-2BB6CFF8E01D}" destId="{22042F1B-27AE-4A8A-A42C-71BCD926B598}" srcOrd="4" destOrd="0" parTransId="{5559E58B-D2E7-4360-B652-45F1DD2DA518}" sibTransId="{7414D848-04EF-437D-901C-10967C133480}"/>
    <dgm:cxn modelId="{21DE6CB1-26F7-4AB8-95AD-9202A0CAC07A}" srcId="{22B32925-4FD0-4181-BFF7-2BB6CFF8E01D}" destId="{D7A536F1-E671-45B5-8502-F6703905F592}" srcOrd="0" destOrd="0" parTransId="{5266174D-5A09-4828-90BA-3469DA43CEFE}" sibTransId="{3813370E-C4B6-4031-AC4E-4C78FED28F3F}"/>
    <dgm:cxn modelId="{BC34FFB9-E9C3-480F-B592-6DBE7D349BF1}" srcId="{22B32925-4FD0-4181-BFF7-2BB6CFF8E01D}" destId="{208C53E0-C632-4FF1-897B-A3E0007C27E1}" srcOrd="2" destOrd="0" parTransId="{EE9491A4-1C53-42D6-BE24-DFBFB40B54CB}" sibTransId="{4405C432-F970-4B70-BD2D-CA933C2D241B}"/>
    <dgm:cxn modelId="{981E76D2-3631-4065-8506-AD416E2CC61A}" type="presOf" srcId="{22042F1B-27AE-4A8A-A42C-71BCD926B598}" destId="{F761ED76-BDB0-4A50-B315-420F6AB0EEDA}" srcOrd="0" destOrd="0" presId="urn:microsoft.com/office/officeart/2008/layout/LinedList"/>
    <dgm:cxn modelId="{5FDBCAE6-0C5F-4678-A676-4626EBB51F6F}" type="presOf" srcId="{F1225AD4-7519-48FB-897F-C3166EB90B08}" destId="{E6C0642D-AA03-489B-9E6B-22609114B306}" srcOrd="0" destOrd="0" presId="urn:microsoft.com/office/officeart/2008/layout/LinedList"/>
    <dgm:cxn modelId="{2E62A862-2D4E-4311-ACAE-3B85F3FD7010}" type="presParOf" srcId="{0E85B8E8-0785-457B-AF91-9EABAA2F655F}" destId="{1CAE6D82-C154-43B5-A332-7CDD084544FF}" srcOrd="0" destOrd="0" presId="urn:microsoft.com/office/officeart/2008/layout/LinedList"/>
    <dgm:cxn modelId="{A9568999-ADC3-4560-BF4B-C5861E8FC17E}" type="presParOf" srcId="{0E85B8E8-0785-457B-AF91-9EABAA2F655F}" destId="{1FACA974-C643-4C7D-A655-9D5FB2D294CB}" srcOrd="1" destOrd="0" presId="urn:microsoft.com/office/officeart/2008/layout/LinedList"/>
    <dgm:cxn modelId="{080B9FEE-65C3-4D18-B9D8-E1289E615524}" type="presParOf" srcId="{1FACA974-C643-4C7D-A655-9D5FB2D294CB}" destId="{46284364-0CE8-469A-A75E-9142E27B6230}" srcOrd="0" destOrd="0" presId="urn:microsoft.com/office/officeart/2008/layout/LinedList"/>
    <dgm:cxn modelId="{02B6373B-6DA9-4FD2-BF78-E8C77BDBDF72}" type="presParOf" srcId="{1FACA974-C643-4C7D-A655-9D5FB2D294CB}" destId="{3724192D-655E-48ED-A976-C4443F6B7D40}" srcOrd="1" destOrd="0" presId="urn:microsoft.com/office/officeart/2008/layout/LinedList"/>
    <dgm:cxn modelId="{ABEC9042-0BCB-47C4-A243-FF28099C626B}" type="presParOf" srcId="{0E85B8E8-0785-457B-AF91-9EABAA2F655F}" destId="{85B09403-4FC6-48C1-AE1E-DC7945C4CE51}" srcOrd="2" destOrd="0" presId="urn:microsoft.com/office/officeart/2008/layout/LinedList"/>
    <dgm:cxn modelId="{C69A9A8A-238B-4CC5-855D-A51FD1E254BC}" type="presParOf" srcId="{0E85B8E8-0785-457B-AF91-9EABAA2F655F}" destId="{2FD8E7BF-D342-4413-9470-E787974A84CB}" srcOrd="3" destOrd="0" presId="urn:microsoft.com/office/officeart/2008/layout/LinedList"/>
    <dgm:cxn modelId="{7F662997-6D5F-42E4-B17B-10FBB1722351}" type="presParOf" srcId="{2FD8E7BF-D342-4413-9470-E787974A84CB}" destId="{E6C0642D-AA03-489B-9E6B-22609114B306}" srcOrd="0" destOrd="0" presId="urn:microsoft.com/office/officeart/2008/layout/LinedList"/>
    <dgm:cxn modelId="{8703B7F9-4789-466B-B536-9108E0BA11A8}" type="presParOf" srcId="{2FD8E7BF-D342-4413-9470-E787974A84CB}" destId="{C250529D-7FB6-4339-BD8B-91857C6B70AC}" srcOrd="1" destOrd="0" presId="urn:microsoft.com/office/officeart/2008/layout/LinedList"/>
    <dgm:cxn modelId="{2F6E4D81-A99A-4A30-82F1-7B688C2D226F}" type="presParOf" srcId="{0E85B8E8-0785-457B-AF91-9EABAA2F655F}" destId="{82D0F351-BD43-4C4B-B2FF-390FC96E9FCC}" srcOrd="4" destOrd="0" presId="urn:microsoft.com/office/officeart/2008/layout/LinedList"/>
    <dgm:cxn modelId="{EFD4EBA7-CC51-4AA9-B5B8-F3A4387D9E60}" type="presParOf" srcId="{0E85B8E8-0785-457B-AF91-9EABAA2F655F}" destId="{28A2EAF2-FDEB-4DB8-BFE7-7E50F8BEE8BD}" srcOrd="5" destOrd="0" presId="urn:microsoft.com/office/officeart/2008/layout/LinedList"/>
    <dgm:cxn modelId="{34E3CD03-704E-4962-B50F-AC5B099C2C1E}" type="presParOf" srcId="{28A2EAF2-FDEB-4DB8-BFE7-7E50F8BEE8BD}" destId="{8F952D81-8180-43BF-A598-5BC806015531}" srcOrd="0" destOrd="0" presId="urn:microsoft.com/office/officeart/2008/layout/LinedList"/>
    <dgm:cxn modelId="{B310929E-84A8-4520-AD76-DB5E533A2FBE}" type="presParOf" srcId="{28A2EAF2-FDEB-4DB8-BFE7-7E50F8BEE8BD}" destId="{99FA18D0-B0DD-40A3-880D-CE30D1DD83B8}" srcOrd="1" destOrd="0" presId="urn:microsoft.com/office/officeart/2008/layout/LinedList"/>
    <dgm:cxn modelId="{B39BAA03-A0A2-415B-84D2-6D1D3D76EB3C}" type="presParOf" srcId="{0E85B8E8-0785-457B-AF91-9EABAA2F655F}" destId="{9887B7AA-C84A-4B43-ABB1-246CA9DBA398}" srcOrd="6" destOrd="0" presId="urn:microsoft.com/office/officeart/2008/layout/LinedList"/>
    <dgm:cxn modelId="{DB582AF2-3CFD-4C2B-BDE1-417CBD6B3B16}" type="presParOf" srcId="{0E85B8E8-0785-457B-AF91-9EABAA2F655F}" destId="{70860A16-CB9D-4707-9F61-F2E7DD88DE54}" srcOrd="7" destOrd="0" presId="urn:microsoft.com/office/officeart/2008/layout/LinedList"/>
    <dgm:cxn modelId="{585DF908-8015-450F-BAE3-36173464D91E}" type="presParOf" srcId="{70860A16-CB9D-4707-9F61-F2E7DD88DE54}" destId="{CAB7989E-E5A8-4BFE-AB14-D3E50B94CA52}" srcOrd="0" destOrd="0" presId="urn:microsoft.com/office/officeart/2008/layout/LinedList"/>
    <dgm:cxn modelId="{8ADC4594-49BB-4C70-85EC-D89C83CB8816}" type="presParOf" srcId="{70860A16-CB9D-4707-9F61-F2E7DD88DE54}" destId="{2225AE84-6008-45DA-AACB-EC3107C99EEB}" srcOrd="1" destOrd="0" presId="urn:microsoft.com/office/officeart/2008/layout/LinedList"/>
    <dgm:cxn modelId="{1801E9E8-AD68-4779-A27B-20EE377536C8}" type="presParOf" srcId="{0E85B8E8-0785-457B-AF91-9EABAA2F655F}" destId="{245EB5F7-2CB1-468F-AB52-0E18C4BF3866}" srcOrd="8" destOrd="0" presId="urn:microsoft.com/office/officeart/2008/layout/LinedList"/>
    <dgm:cxn modelId="{D1A640AD-8BBC-4025-8EEF-CE8903716FFF}" type="presParOf" srcId="{0E85B8E8-0785-457B-AF91-9EABAA2F655F}" destId="{E16AC35D-9107-448D-A001-830F9E0FEB26}" srcOrd="9" destOrd="0" presId="urn:microsoft.com/office/officeart/2008/layout/LinedList"/>
    <dgm:cxn modelId="{832161DE-3676-4439-B92D-84485C949E2F}" type="presParOf" srcId="{E16AC35D-9107-448D-A001-830F9E0FEB26}" destId="{F761ED76-BDB0-4A50-B315-420F6AB0EEDA}" srcOrd="0" destOrd="0" presId="urn:microsoft.com/office/officeart/2008/layout/LinedList"/>
    <dgm:cxn modelId="{557242EB-1729-473B-8353-C8DC9AFB5BB5}" type="presParOf" srcId="{E16AC35D-9107-448D-A001-830F9E0FEB26}" destId="{F95DD17B-C475-40B1-AD95-F516704E60F1}" srcOrd="1" destOrd="0" presId="urn:microsoft.com/office/officeart/2008/layout/LinedList"/>
    <dgm:cxn modelId="{F41B2EB2-3953-4703-8547-9B610A015603}" type="presParOf" srcId="{0E85B8E8-0785-457B-AF91-9EABAA2F655F}" destId="{974F18E9-073C-4404-9273-43E6BB30EF20}" srcOrd="10" destOrd="0" presId="urn:microsoft.com/office/officeart/2008/layout/LinedList"/>
    <dgm:cxn modelId="{9487C8B5-F585-4DF9-8DBE-72413BD5ECE4}" type="presParOf" srcId="{0E85B8E8-0785-457B-AF91-9EABAA2F655F}" destId="{491AEB16-C38F-4F15-8B42-9105116AEF6A}" srcOrd="11" destOrd="0" presId="urn:microsoft.com/office/officeart/2008/layout/LinedList"/>
    <dgm:cxn modelId="{73F338FC-67F2-4594-A56A-2EAB5B9472A9}" type="presParOf" srcId="{491AEB16-C38F-4F15-8B42-9105116AEF6A}" destId="{12680FEA-0F11-4BD4-88AD-FA395C8BD9AC}" srcOrd="0" destOrd="0" presId="urn:microsoft.com/office/officeart/2008/layout/LinedList"/>
    <dgm:cxn modelId="{22BBFD6E-3296-4548-8FAB-0964DB31A8F8}" type="presParOf" srcId="{491AEB16-C38F-4F15-8B42-9105116AEF6A}" destId="{ED24BA2C-0449-49E1-B5A4-FAEC5AEB97E6}" srcOrd="1" destOrd="0" presId="urn:microsoft.com/office/officeart/2008/layout/Lin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C7D9FB9-D27E-4518-B0D1-673B0E6EB59A}"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8EFC3A6B-2314-464F-9DD6-ED1209623D92}">
      <dgm:prSet/>
      <dgm:spPr/>
      <dgm:t>
        <a:bodyPr/>
        <a:lstStyle/>
        <a:p>
          <a:r>
            <a:rPr lang="et-EE" b="0" i="0"/>
            <a:t>ehitise ehitamisel, välja arvatud uue ehitusloakohustusliku hoone püstitamisel, või renoveerimisel on see ehitis ja </a:t>
          </a:r>
          <a:r>
            <a:rPr lang="et-EE" b="0" i="0" err="1"/>
            <a:t>sellealune</a:t>
          </a:r>
          <a:r>
            <a:rPr lang="et-EE" b="0" i="0"/>
            <a:t> maa </a:t>
          </a:r>
          <a:r>
            <a:rPr lang="et-EE" b="1" i="0" u="sng"/>
            <a:t>projektitoetuse taotleja valduses asjaõiguslikul või võlaõiguslikul alusel </a:t>
          </a:r>
          <a:r>
            <a:rPr lang="et-EE" b="0" i="0"/>
            <a:t>vähemalt kolm aastat arvates PRIA poolt viimase toetusosa maksmisest;</a:t>
          </a:r>
          <a:endParaRPr lang="en-US"/>
        </a:p>
      </dgm:t>
    </dgm:pt>
    <dgm:pt modelId="{C883E691-7399-4786-A3FC-525D7BE75E86}" type="parTrans" cxnId="{A8FCE965-2F30-41FD-89B9-6CF59F1BDCD0}">
      <dgm:prSet/>
      <dgm:spPr/>
      <dgm:t>
        <a:bodyPr/>
        <a:lstStyle/>
        <a:p>
          <a:endParaRPr lang="en-US"/>
        </a:p>
      </dgm:t>
    </dgm:pt>
    <dgm:pt modelId="{0CF788D6-A7BA-4E1B-BEC9-66647D34DA3C}" type="sibTrans" cxnId="{A8FCE965-2F30-41FD-89B9-6CF59F1BDCD0}">
      <dgm:prSet/>
      <dgm:spPr/>
      <dgm:t>
        <a:bodyPr/>
        <a:lstStyle/>
        <a:p>
          <a:endParaRPr lang="en-US"/>
        </a:p>
      </dgm:t>
    </dgm:pt>
    <dgm:pt modelId="{1D9DA206-A5B2-47DA-BE8C-D53A6D9D5818}">
      <dgm:prSet/>
      <dgm:spPr/>
      <dgm:t>
        <a:bodyPr/>
        <a:lstStyle/>
        <a:p>
          <a:r>
            <a:rPr lang="et-EE" b="1" i="0" u="sng"/>
            <a:t>uue ehitusloakohustusliku hoone </a:t>
          </a:r>
          <a:r>
            <a:rPr lang="et-EE" b="0" i="0"/>
            <a:t>püstitamisel on hoonealune maa projektitoetuse </a:t>
          </a:r>
          <a:r>
            <a:rPr lang="et-EE" b="1" i="0" u="sng"/>
            <a:t>taotleja omandis või on sellele maale projektitoetuse taotleja kasuks seatud hoonestusõigus</a:t>
          </a:r>
          <a:r>
            <a:rPr lang="et-EE" b="0" i="0" u="sng"/>
            <a:t> </a:t>
          </a:r>
          <a:r>
            <a:rPr lang="et-EE" b="0" i="0"/>
            <a:t>vähemalt kolmeks aastaks arvates PRIA poolt viimase toetusosa maksmisest;</a:t>
          </a:r>
          <a:endParaRPr lang="en-US"/>
        </a:p>
      </dgm:t>
    </dgm:pt>
    <dgm:pt modelId="{5824F664-7BEC-44BA-86B6-1D894687B563}" type="parTrans" cxnId="{B574C4D4-291C-4E55-BAB7-B0B4DCA0D3EB}">
      <dgm:prSet/>
      <dgm:spPr/>
      <dgm:t>
        <a:bodyPr/>
        <a:lstStyle/>
        <a:p>
          <a:endParaRPr lang="en-US"/>
        </a:p>
      </dgm:t>
    </dgm:pt>
    <dgm:pt modelId="{66FD677A-4467-4013-B595-E65BC2FAF797}" type="sibTrans" cxnId="{B574C4D4-291C-4E55-BAB7-B0B4DCA0D3EB}">
      <dgm:prSet/>
      <dgm:spPr/>
      <dgm:t>
        <a:bodyPr/>
        <a:lstStyle/>
        <a:p>
          <a:endParaRPr lang="en-US"/>
        </a:p>
      </dgm:t>
    </dgm:pt>
    <dgm:pt modelId="{13EFCBC6-F8FE-4CC9-9355-81BB7969414D}">
      <dgm:prSet/>
      <dgm:spPr/>
      <dgm:t>
        <a:bodyPr/>
        <a:lstStyle/>
        <a:p>
          <a:r>
            <a:rPr lang="et-EE" b="0" i="0"/>
            <a:t>sellise materiaalse </a:t>
          </a:r>
          <a:r>
            <a:rPr lang="et-EE" b="1" i="0"/>
            <a:t>vara soetamisel</a:t>
          </a:r>
          <a:r>
            <a:rPr lang="et-EE" b="0" i="0"/>
            <a:t>, mis </a:t>
          </a:r>
          <a:r>
            <a:rPr lang="et-EE" b="1" i="0"/>
            <a:t>paigaldatakse ehitisse või mida kasutatakse ehitises</a:t>
          </a:r>
          <a:r>
            <a:rPr lang="et-EE" b="0" i="0"/>
            <a:t>, on see ehitis projektitoetuse taotleja valduses asjaõiguslikul või võlaõiguslikul alusel vähemalt kolm aastat arvates PRIA poolt viimase toetusosa maksmisest.</a:t>
          </a:r>
          <a:endParaRPr lang="en-US"/>
        </a:p>
      </dgm:t>
    </dgm:pt>
    <dgm:pt modelId="{63F20FA4-EA84-40E1-B3F2-636EA77B1E5A}" type="parTrans" cxnId="{A912C8AC-EAFE-41AF-B90D-2BDEFF8C492B}">
      <dgm:prSet/>
      <dgm:spPr/>
      <dgm:t>
        <a:bodyPr/>
        <a:lstStyle/>
        <a:p>
          <a:endParaRPr lang="en-US"/>
        </a:p>
      </dgm:t>
    </dgm:pt>
    <dgm:pt modelId="{79677C43-7D10-4E2D-98F0-98AB12E16B6F}" type="sibTrans" cxnId="{A912C8AC-EAFE-41AF-B90D-2BDEFF8C492B}">
      <dgm:prSet/>
      <dgm:spPr/>
      <dgm:t>
        <a:bodyPr/>
        <a:lstStyle/>
        <a:p>
          <a:endParaRPr lang="en-US"/>
        </a:p>
      </dgm:t>
    </dgm:pt>
    <dgm:pt modelId="{681EE185-55B5-47F3-B34E-0428F9BFD73A}" type="pres">
      <dgm:prSet presAssocID="{0C7D9FB9-D27E-4518-B0D1-673B0E6EB59A}" presName="linear" presStyleCnt="0">
        <dgm:presLayoutVars>
          <dgm:animLvl val="lvl"/>
          <dgm:resizeHandles val="exact"/>
        </dgm:presLayoutVars>
      </dgm:prSet>
      <dgm:spPr/>
    </dgm:pt>
    <dgm:pt modelId="{E8337F56-2237-4650-A902-59B9C4F329A8}" type="pres">
      <dgm:prSet presAssocID="{8EFC3A6B-2314-464F-9DD6-ED1209623D92}" presName="parentText" presStyleLbl="node1" presStyleIdx="0" presStyleCnt="3">
        <dgm:presLayoutVars>
          <dgm:chMax val="0"/>
          <dgm:bulletEnabled val="1"/>
        </dgm:presLayoutVars>
      </dgm:prSet>
      <dgm:spPr/>
    </dgm:pt>
    <dgm:pt modelId="{86DF9AAE-E751-4C06-A108-1537B387D1F5}" type="pres">
      <dgm:prSet presAssocID="{0CF788D6-A7BA-4E1B-BEC9-66647D34DA3C}" presName="spacer" presStyleCnt="0"/>
      <dgm:spPr/>
    </dgm:pt>
    <dgm:pt modelId="{38266A27-2632-476A-AE54-66A463A5DDA7}" type="pres">
      <dgm:prSet presAssocID="{1D9DA206-A5B2-47DA-BE8C-D53A6D9D5818}" presName="parentText" presStyleLbl="node1" presStyleIdx="1" presStyleCnt="3">
        <dgm:presLayoutVars>
          <dgm:chMax val="0"/>
          <dgm:bulletEnabled val="1"/>
        </dgm:presLayoutVars>
      </dgm:prSet>
      <dgm:spPr/>
    </dgm:pt>
    <dgm:pt modelId="{50522EF9-56B2-4DB3-9D64-2D99C87C2529}" type="pres">
      <dgm:prSet presAssocID="{66FD677A-4467-4013-B595-E65BC2FAF797}" presName="spacer" presStyleCnt="0"/>
      <dgm:spPr/>
    </dgm:pt>
    <dgm:pt modelId="{7E465FB6-493F-47CF-972C-2AB0C216DCEC}" type="pres">
      <dgm:prSet presAssocID="{13EFCBC6-F8FE-4CC9-9355-81BB7969414D}" presName="parentText" presStyleLbl="node1" presStyleIdx="2" presStyleCnt="3">
        <dgm:presLayoutVars>
          <dgm:chMax val="0"/>
          <dgm:bulletEnabled val="1"/>
        </dgm:presLayoutVars>
      </dgm:prSet>
      <dgm:spPr/>
    </dgm:pt>
  </dgm:ptLst>
  <dgm:cxnLst>
    <dgm:cxn modelId="{6F07FA07-0FC5-4093-8863-75F16CFF52B6}" type="presOf" srcId="{1D9DA206-A5B2-47DA-BE8C-D53A6D9D5818}" destId="{38266A27-2632-476A-AE54-66A463A5DDA7}" srcOrd="0" destOrd="0" presId="urn:microsoft.com/office/officeart/2005/8/layout/vList2"/>
    <dgm:cxn modelId="{E6FE2A30-995D-4E7E-934A-97F8E2DDAFC7}" type="presOf" srcId="{13EFCBC6-F8FE-4CC9-9355-81BB7969414D}" destId="{7E465FB6-493F-47CF-972C-2AB0C216DCEC}" srcOrd="0" destOrd="0" presId="urn:microsoft.com/office/officeart/2005/8/layout/vList2"/>
    <dgm:cxn modelId="{A8FCE965-2F30-41FD-89B9-6CF59F1BDCD0}" srcId="{0C7D9FB9-D27E-4518-B0D1-673B0E6EB59A}" destId="{8EFC3A6B-2314-464F-9DD6-ED1209623D92}" srcOrd="0" destOrd="0" parTransId="{C883E691-7399-4786-A3FC-525D7BE75E86}" sibTransId="{0CF788D6-A7BA-4E1B-BEC9-66647D34DA3C}"/>
    <dgm:cxn modelId="{086CF2A4-FEAF-4D20-8E7C-0248103B71F1}" type="presOf" srcId="{0C7D9FB9-D27E-4518-B0D1-673B0E6EB59A}" destId="{681EE185-55B5-47F3-B34E-0428F9BFD73A}" srcOrd="0" destOrd="0" presId="urn:microsoft.com/office/officeart/2005/8/layout/vList2"/>
    <dgm:cxn modelId="{A912C8AC-EAFE-41AF-B90D-2BDEFF8C492B}" srcId="{0C7D9FB9-D27E-4518-B0D1-673B0E6EB59A}" destId="{13EFCBC6-F8FE-4CC9-9355-81BB7969414D}" srcOrd="2" destOrd="0" parTransId="{63F20FA4-EA84-40E1-B3F2-636EA77B1E5A}" sibTransId="{79677C43-7D10-4E2D-98F0-98AB12E16B6F}"/>
    <dgm:cxn modelId="{B574C4D4-291C-4E55-BAB7-B0B4DCA0D3EB}" srcId="{0C7D9FB9-D27E-4518-B0D1-673B0E6EB59A}" destId="{1D9DA206-A5B2-47DA-BE8C-D53A6D9D5818}" srcOrd="1" destOrd="0" parTransId="{5824F664-7BEC-44BA-86B6-1D894687B563}" sibTransId="{66FD677A-4467-4013-B595-E65BC2FAF797}"/>
    <dgm:cxn modelId="{E40685F7-927E-4519-A5C3-0F954A8BFD6F}" type="presOf" srcId="{8EFC3A6B-2314-464F-9DD6-ED1209623D92}" destId="{E8337F56-2237-4650-A902-59B9C4F329A8}" srcOrd="0" destOrd="0" presId="urn:microsoft.com/office/officeart/2005/8/layout/vList2"/>
    <dgm:cxn modelId="{F3109AD9-1689-4147-A4E0-8216298FE37E}" type="presParOf" srcId="{681EE185-55B5-47F3-B34E-0428F9BFD73A}" destId="{E8337F56-2237-4650-A902-59B9C4F329A8}" srcOrd="0" destOrd="0" presId="urn:microsoft.com/office/officeart/2005/8/layout/vList2"/>
    <dgm:cxn modelId="{2C242AD9-0098-4598-B414-1B2DBA9E1683}" type="presParOf" srcId="{681EE185-55B5-47F3-B34E-0428F9BFD73A}" destId="{86DF9AAE-E751-4C06-A108-1537B387D1F5}" srcOrd="1" destOrd="0" presId="urn:microsoft.com/office/officeart/2005/8/layout/vList2"/>
    <dgm:cxn modelId="{5E1DE24C-3D84-4ABA-97A1-C9C7293CAD8D}" type="presParOf" srcId="{681EE185-55B5-47F3-B34E-0428F9BFD73A}" destId="{38266A27-2632-476A-AE54-66A463A5DDA7}" srcOrd="2" destOrd="0" presId="urn:microsoft.com/office/officeart/2005/8/layout/vList2"/>
    <dgm:cxn modelId="{1EAFA3D6-1C6E-4101-B517-78A08D5C24D6}" type="presParOf" srcId="{681EE185-55B5-47F3-B34E-0428F9BFD73A}" destId="{50522EF9-56B2-4DB3-9D64-2D99C87C2529}" srcOrd="3" destOrd="0" presId="urn:microsoft.com/office/officeart/2005/8/layout/vList2"/>
    <dgm:cxn modelId="{BAB0C32A-85C6-4890-A255-3BCBC441051F}" type="presParOf" srcId="{681EE185-55B5-47F3-B34E-0428F9BFD73A}" destId="{7E465FB6-493F-47CF-972C-2AB0C216DCEC}"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1E41DF-5722-485D-BB16-4D99DA7FDAEC}"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F0E1C19C-4032-4074-A65D-213E47B9AF47}">
      <dgm:prSet/>
      <dgm:spPr/>
      <dgm:t>
        <a:bodyPr/>
        <a:lstStyle/>
        <a:p>
          <a:r>
            <a:rPr lang="et-EE"/>
            <a:t>kuni kaheaastane tegevuskava koos vähemalt 1 partneriga, kelleks võib olla teine juriidiline isik või füüsilisest isikust ettevõtja ning kui tegevuskava sisaldab järgmiseid andmeid:</a:t>
          </a:r>
          <a:endParaRPr lang="en-US"/>
        </a:p>
      </dgm:t>
    </dgm:pt>
    <dgm:pt modelId="{FEBF4128-AFE8-45B4-9A87-F6EA078FE503}" type="parTrans" cxnId="{E061CD18-0117-476C-BA46-E037779985AF}">
      <dgm:prSet/>
      <dgm:spPr/>
      <dgm:t>
        <a:bodyPr/>
        <a:lstStyle/>
        <a:p>
          <a:endParaRPr lang="en-US"/>
        </a:p>
      </dgm:t>
    </dgm:pt>
    <dgm:pt modelId="{2C47A010-6BAC-4B56-91E3-6F2C0B203084}" type="sibTrans" cxnId="{E061CD18-0117-476C-BA46-E037779985AF}">
      <dgm:prSet/>
      <dgm:spPr/>
      <dgm:t>
        <a:bodyPr/>
        <a:lstStyle/>
        <a:p>
          <a:endParaRPr lang="en-US"/>
        </a:p>
      </dgm:t>
    </dgm:pt>
    <dgm:pt modelId="{2D4EA365-F2F7-4528-8A78-9B567EEE682F}">
      <dgm:prSet/>
      <dgm:spPr/>
      <dgm:t>
        <a:bodyPr/>
        <a:lstStyle/>
        <a:p>
          <a:r>
            <a:rPr lang="et-EE"/>
            <a:t>partneri nimi, registrikood ja kontaktandmed ning osalevate poolte üksikasjalik ülesannete kirjeldus;</a:t>
          </a:r>
          <a:endParaRPr lang="en-US"/>
        </a:p>
      </dgm:t>
    </dgm:pt>
    <dgm:pt modelId="{60E9A895-D93C-4925-9B05-B878A36F5CD0}" type="parTrans" cxnId="{83818F85-B286-44A4-BA6E-A5089B88965F}">
      <dgm:prSet/>
      <dgm:spPr/>
      <dgm:t>
        <a:bodyPr/>
        <a:lstStyle/>
        <a:p>
          <a:endParaRPr lang="en-US"/>
        </a:p>
      </dgm:t>
    </dgm:pt>
    <dgm:pt modelId="{CBB341B8-763D-4B2E-BA6C-61BE5F91832D}" type="sibTrans" cxnId="{83818F85-B286-44A4-BA6E-A5089B88965F}">
      <dgm:prSet/>
      <dgm:spPr/>
      <dgm:t>
        <a:bodyPr/>
        <a:lstStyle/>
        <a:p>
          <a:endParaRPr lang="en-US"/>
        </a:p>
      </dgm:t>
    </dgm:pt>
    <dgm:pt modelId="{9103D711-BDCA-4C76-B021-E3133B92D6CB}">
      <dgm:prSet/>
      <dgm:spPr/>
      <dgm:t>
        <a:bodyPr/>
        <a:lstStyle/>
        <a:p>
          <a:r>
            <a:rPr lang="et-EE"/>
            <a:t>ühistegevuse ning selle eesmärgi ja tulemuse kirjeldus, sealhulgas laiem mõju tegevuspiirkonnale;</a:t>
          </a:r>
          <a:endParaRPr lang="en-US"/>
        </a:p>
      </dgm:t>
    </dgm:pt>
    <dgm:pt modelId="{94EBF69C-E45F-47B2-88B4-5B88C188422B}" type="parTrans" cxnId="{5C98A059-9B6C-4365-9F79-C3B84E6A5ABF}">
      <dgm:prSet/>
      <dgm:spPr/>
      <dgm:t>
        <a:bodyPr/>
        <a:lstStyle/>
        <a:p>
          <a:endParaRPr lang="en-US"/>
        </a:p>
      </dgm:t>
    </dgm:pt>
    <dgm:pt modelId="{AA8520EB-5575-4D2A-A580-19EAFBADAB0A}" type="sibTrans" cxnId="{5C98A059-9B6C-4365-9F79-C3B84E6A5ABF}">
      <dgm:prSet/>
      <dgm:spPr/>
      <dgm:t>
        <a:bodyPr/>
        <a:lstStyle/>
        <a:p>
          <a:endParaRPr lang="en-US"/>
        </a:p>
      </dgm:t>
    </dgm:pt>
    <dgm:pt modelId="{31F13C96-74AF-44DD-B5D6-D2FC44424813}">
      <dgm:prSet/>
      <dgm:spPr/>
      <dgm:t>
        <a:bodyPr/>
        <a:lstStyle/>
        <a:p>
          <a:r>
            <a:rPr lang="et-EE"/>
            <a:t>tegevuskava elluviimise periood, sealhulgas ühistegevuse ajakava;</a:t>
          </a:r>
          <a:endParaRPr lang="en-US"/>
        </a:p>
      </dgm:t>
    </dgm:pt>
    <dgm:pt modelId="{83AA8912-1720-463F-B287-FC43FE7109FA}" type="parTrans" cxnId="{F1276C52-3547-4DFD-AA2D-220D23F8DE83}">
      <dgm:prSet/>
      <dgm:spPr/>
      <dgm:t>
        <a:bodyPr/>
        <a:lstStyle/>
        <a:p>
          <a:endParaRPr lang="en-US"/>
        </a:p>
      </dgm:t>
    </dgm:pt>
    <dgm:pt modelId="{098092EB-43B5-4B06-B384-82C3B96AF77A}" type="sibTrans" cxnId="{F1276C52-3547-4DFD-AA2D-220D23F8DE83}">
      <dgm:prSet/>
      <dgm:spPr/>
      <dgm:t>
        <a:bodyPr/>
        <a:lstStyle/>
        <a:p>
          <a:endParaRPr lang="en-US"/>
        </a:p>
      </dgm:t>
    </dgm:pt>
    <dgm:pt modelId="{F76FB3AA-2283-41F6-8449-4721396D053F}">
      <dgm:prSet/>
      <dgm:spPr/>
      <dgm:t>
        <a:bodyPr/>
        <a:lstStyle/>
        <a:p>
          <a:r>
            <a:rPr lang="et-EE"/>
            <a:t>selle olukorra kirjeldus, mille lahendamisele on ühistegevus suunatud.</a:t>
          </a:r>
          <a:endParaRPr lang="en-US"/>
        </a:p>
      </dgm:t>
    </dgm:pt>
    <dgm:pt modelId="{986BF72B-CB2E-405B-8874-708164C26B05}" type="parTrans" cxnId="{115F4262-A838-415E-BCCE-810CCCE0F948}">
      <dgm:prSet/>
      <dgm:spPr/>
      <dgm:t>
        <a:bodyPr/>
        <a:lstStyle/>
        <a:p>
          <a:endParaRPr lang="en-US"/>
        </a:p>
      </dgm:t>
    </dgm:pt>
    <dgm:pt modelId="{BA57EBF3-5A2F-4E14-9553-F72D1B5BC0B6}" type="sibTrans" cxnId="{115F4262-A838-415E-BCCE-810CCCE0F948}">
      <dgm:prSet/>
      <dgm:spPr/>
      <dgm:t>
        <a:bodyPr/>
        <a:lstStyle/>
        <a:p>
          <a:endParaRPr lang="en-US"/>
        </a:p>
      </dgm:t>
    </dgm:pt>
    <dgm:pt modelId="{DEB118C8-03B8-48F5-BE5A-8D4291789566}" type="pres">
      <dgm:prSet presAssocID="{2D1E41DF-5722-485D-BB16-4D99DA7FDAEC}" presName="linear" presStyleCnt="0">
        <dgm:presLayoutVars>
          <dgm:animLvl val="lvl"/>
          <dgm:resizeHandles val="exact"/>
        </dgm:presLayoutVars>
      </dgm:prSet>
      <dgm:spPr/>
    </dgm:pt>
    <dgm:pt modelId="{630E0ABA-0D73-4B80-99DA-DCD181BC6A4D}" type="pres">
      <dgm:prSet presAssocID="{F0E1C19C-4032-4074-A65D-213E47B9AF47}" presName="parentText" presStyleLbl="node1" presStyleIdx="0" presStyleCnt="5">
        <dgm:presLayoutVars>
          <dgm:chMax val="0"/>
          <dgm:bulletEnabled val="1"/>
        </dgm:presLayoutVars>
      </dgm:prSet>
      <dgm:spPr/>
    </dgm:pt>
    <dgm:pt modelId="{05469FA7-0DCA-4F81-9028-01B67D36E9B3}" type="pres">
      <dgm:prSet presAssocID="{2C47A010-6BAC-4B56-91E3-6F2C0B203084}" presName="spacer" presStyleCnt="0"/>
      <dgm:spPr/>
    </dgm:pt>
    <dgm:pt modelId="{FCA9B03B-8959-4FF5-9FB1-E077A8248964}" type="pres">
      <dgm:prSet presAssocID="{2D4EA365-F2F7-4528-8A78-9B567EEE682F}" presName="parentText" presStyleLbl="node1" presStyleIdx="1" presStyleCnt="5">
        <dgm:presLayoutVars>
          <dgm:chMax val="0"/>
          <dgm:bulletEnabled val="1"/>
        </dgm:presLayoutVars>
      </dgm:prSet>
      <dgm:spPr/>
    </dgm:pt>
    <dgm:pt modelId="{8585F827-786A-4F05-811E-160287451689}" type="pres">
      <dgm:prSet presAssocID="{CBB341B8-763D-4B2E-BA6C-61BE5F91832D}" presName="spacer" presStyleCnt="0"/>
      <dgm:spPr/>
    </dgm:pt>
    <dgm:pt modelId="{1B596294-173C-4A29-B159-8B85A6E86D2A}" type="pres">
      <dgm:prSet presAssocID="{9103D711-BDCA-4C76-B021-E3133B92D6CB}" presName="parentText" presStyleLbl="node1" presStyleIdx="2" presStyleCnt="5">
        <dgm:presLayoutVars>
          <dgm:chMax val="0"/>
          <dgm:bulletEnabled val="1"/>
        </dgm:presLayoutVars>
      </dgm:prSet>
      <dgm:spPr/>
    </dgm:pt>
    <dgm:pt modelId="{1C26CE14-6528-4AE6-BD21-F542F4E8ED21}" type="pres">
      <dgm:prSet presAssocID="{AA8520EB-5575-4D2A-A580-19EAFBADAB0A}" presName="spacer" presStyleCnt="0"/>
      <dgm:spPr/>
    </dgm:pt>
    <dgm:pt modelId="{0ED9EB60-9C68-420A-BACE-A61D950EB123}" type="pres">
      <dgm:prSet presAssocID="{31F13C96-74AF-44DD-B5D6-D2FC44424813}" presName="parentText" presStyleLbl="node1" presStyleIdx="3" presStyleCnt="5">
        <dgm:presLayoutVars>
          <dgm:chMax val="0"/>
          <dgm:bulletEnabled val="1"/>
        </dgm:presLayoutVars>
      </dgm:prSet>
      <dgm:spPr/>
    </dgm:pt>
    <dgm:pt modelId="{0035EABC-4508-4345-BA46-BB167D25AA66}" type="pres">
      <dgm:prSet presAssocID="{098092EB-43B5-4B06-B384-82C3B96AF77A}" presName="spacer" presStyleCnt="0"/>
      <dgm:spPr/>
    </dgm:pt>
    <dgm:pt modelId="{3104D8A1-A5F5-430B-97E5-FF2F112DA1A3}" type="pres">
      <dgm:prSet presAssocID="{F76FB3AA-2283-41F6-8449-4721396D053F}" presName="parentText" presStyleLbl="node1" presStyleIdx="4" presStyleCnt="5">
        <dgm:presLayoutVars>
          <dgm:chMax val="0"/>
          <dgm:bulletEnabled val="1"/>
        </dgm:presLayoutVars>
      </dgm:prSet>
      <dgm:spPr/>
    </dgm:pt>
  </dgm:ptLst>
  <dgm:cxnLst>
    <dgm:cxn modelId="{E061CD18-0117-476C-BA46-E037779985AF}" srcId="{2D1E41DF-5722-485D-BB16-4D99DA7FDAEC}" destId="{F0E1C19C-4032-4074-A65D-213E47B9AF47}" srcOrd="0" destOrd="0" parTransId="{FEBF4128-AFE8-45B4-9A87-F6EA078FE503}" sibTransId="{2C47A010-6BAC-4B56-91E3-6F2C0B203084}"/>
    <dgm:cxn modelId="{115F4262-A838-415E-BCCE-810CCCE0F948}" srcId="{2D1E41DF-5722-485D-BB16-4D99DA7FDAEC}" destId="{F76FB3AA-2283-41F6-8449-4721396D053F}" srcOrd="4" destOrd="0" parTransId="{986BF72B-CB2E-405B-8874-708164C26B05}" sibTransId="{BA57EBF3-5A2F-4E14-9553-F72D1B5BC0B6}"/>
    <dgm:cxn modelId="{346D1A45-639F-47ED-8E67-141AE834BBA5}" type="presOf" srcId="{2D1E41DF-5722-485D-BB16-4D99DA7FDAEC}" destId="{DEB118C8-03B8-48F5-BE5A-8D4291789566}" srcOrd="0" destOrd="0" presId="urn:microsoft.com/office/officeart/2005/8/layout/vList2"/>
    <dgm:cxn modelId="{F1276C52-3547-4DFD-AA2D-220D23F8DE83}" srcId="{2D1E41DF-5722-485D-BB16-4D99DA7FDAEC}" destId="{31F13C96-74AF-44DD-B5D6-D2FC44424813}" srcOrd="3" destOrd="0" parTransId="{83AA8912-1720-463F-B287-FC43FE7109FA}" sibTransId="{098092EB-43B5-4B06-B384-82C3B96AF77A}"/>
    <dgm:cxn modelId="{C1E06654-BB16-4405-A5D5-8CC3FFE29CE6}" type="presOf" srcId="{9103D711-BDCA-4C76-B021-E3133B92D6CB}" destId="{1B596294-173C-4A29-B159-8B85A6E86D2A}" srcOrd="0" destOrd="0" presId="urn:microsoft.com/office/officeart/2005/8/layout/vList2"/>
    <dgm:cxn modelId="{5C98A059-9B6C-4365-9F79-C3B84E6A5ABF}" srcId="{2D1E41DF-5722-485D-BB16-4D99DA7FDAEC}" destId="{9103D711-BDCA-4C76-B021-E3133B92D6CB}" srcOrd="2" destOrd="0" parTransId="{94EBF69C-E45F-47B2-88B4-5B88C188422B}" sibTransId="{AA8520EB-5575-4D2A-A580-19EAFBADAB0A}"/>
    <dgm:cxn modelId="{83818F85-B286-44A4-BA6E-A5089B88965F}" srcId="{2D1E41DF-5722-485D-BB16-4D99DA7FDAEC}" destId="{2D4EA365-F2F7-4528-8A78-9B567EEE682F}" srcOrd="1" destOrd="0" parTransId="{60E9A895-D93C-4925-9B05-B878A36F5CD0}" sibTransId="{CBB341B8-763D-4B2E-BA6C-61BE5F91832D}"/>
    <dgm:cxn modelId="{F37B558C-BE0F-418B-BB3E-EB97BE94007E}" type="presOf" srcId="{31F13C96-74AF-44DD-B5D6-D2FC44424813}" destId="{0ED9EB60-9C68-420A-BACE-A61D950EB123}" srcOrd="0" destOrd="0" presId="urn:microsoft.com/office/officeart/2005/8/layout/vList2"/>
    <dgm:cxn modelId="{C16010AE-D738-4215-8F9A-A6B573D3F6BB}" type="presOf" srcId="{2D4EA365-F2F7-4528-8A78-9B567EEE682F}" destId="{FCA9B03B-8959-4FF5-9FB1-E077A8248964}" srcOrd="0" destOrd="0" presId="urn:microsoft.com/office/officeart/2005/8/layout/vList2"/>
    <dgm:cxn modelId="{D28B90BA-341D-4143-B2CD-44F271D1E123}" type="presOf" srcId="{F0E1C19C-4032-4074-A65D-213E47B9AF47}" destId="{630E0ABA-0D73-4B80-99DA-DCD181BC6A4D}" srcOrd="0" destOrd="0" presId="urn:microsoft.com/office/officeart/2005/8/layout/vList2"/>
    <dgm:cxn modelId="{C66DC6E3-FAE5-4F27-AC92-D57D30D10684}" type="presOf" srcId="{F76FB3AA-2283-41F6-8449-4721396D053F}" destId="{3104D8A1-A5F5-430B-97E5-FF2F112DA1A3}" srcOrd="0" destOrd="0" presId="urn:microsoft.com/office/officeart/2005/8/layout/vList2"/>
    <dgm:cxn modelId="{79D09B26-8995-4C38-83A5-C60CCBAB2667}" type="presParOf" srcId="{DEB118C8-03B8-48F5-BE5A-8D4291789566}" destId="{630E0ABA-0D73-4B80-99DA-DCD181BC6A4D}" srcOrd="0" destOrd="0" presId="urn:microsoft.com/office/officeart/2005/8/layout/vList2"/>
    <dgm:cxn modelId="{C20B160F-668E-41E5-AFDD-948F8A3A5986}" type="presParOf" srcId="{DEB118C8-03B8-48F5-BE5A-8D4291789566}" destId="{05469FA7-0DCA-4F81-9028-01B67D36E9B3}" srcOrd="1" destOrd="0" presId="urn:microsoft.com/office/officeart/2005/8/layout/vList2"/>
    <dgm:cxn modelId="{6FFC9A7E-FA67-4199-B97D-B5FE3BE6A1CD}" type="presParOf" srcId="{DEB118C8-03B8-48F5-BE5A-8D4291789566}" destId="{FCA9B03B-8959-4FF5-9FB1-E077A8248964}" srcOrd="2" destOrd="0" presId="urn:microsoft.com/office/officeart/2005/8/layout/vList2"/>
    <dgm:cxn modelId="{E9424369-C521-4988-B75E-1BCBE9AE9544}" type="presParOf" srcId="{DEB118C8-03B8-48F5-BE5A-8D4291789566}" destId="{8585F827-786A-4F05-811E-160287451689}" srcOrd="3" destOrd="0" presId="urn:microsoft.com/office/officeart/2005/8/layout/vList2"/>
    <dgm:cxn modelId="{65113CF4-1507-4B0B-848F-8DF871722CB1}" type="presParOf" srcId="{DEB118C8-03B8-48F5-BE5A-8D4291789566}" destId="{1B596294-173C-4A29-B159-8B85A6E86D2A}" srcOrd="4" destOrd="0" presId="urn:microsoft.com/office/officeart/2005/8/layout/vList2"/>
    <dgm:cxn modelId="{BD5F12F8-8B7F-41C2-BC24-F52BF07656E4}" type="presParOf" srcId="{DEB118C8-03B8-48F5-BE5A-8D4291789566}" destId="{1C26CE14-6528-4AE6-BD21-F542F4E8ED21}" srcOrd="5" destOrd="0" presId="urn:microsoft.com/office/officeart/2005/8/layout/vList2"/>
    <dgm:cxn modelId="{02203D55-7069-4CDD-A1B9-E15DD42BEB94}" type="presParOf" srcId="{DEB118C8-03B8-48F5-BE5A-8D4291789566}" destId="{0ED9EB60-9C68-420A-BACE-A61D950EB123}" srcOrd="6" destOrd="0" presId="urn:microsoft.com/office/officeart/2005/8/layout/vList2"/>
    <dgm:cxn modelId="{70DBEECC-A4D1-4A35-A946-EE67A48286EB}" type="presParOf" srcId="{DEB118C8-03B8-48F5-BE5A-8D4291789566}" destId="{0035EABC-4508-4345-BA46-BB167D25AA66}" srcOrd="7" destOrd="0" presId="urn:microsoft.com/office/officeart/2005/8/layout/vList2"/>
    <dgm:cxn modelId="{A24F3CEC-F1DA-45F2-B18C-02FC7439DE95}" type="presParOf" srcId="{DEB118C8-03B8-48F5-BE5A-8D4291789566}" destId="{3104D8A1-A5F5-430B-97E5-FF2F112DA1A3}" srcOrd="8"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C5498BC-588E-4D00-91C6-448DC7B5AD4A}"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911BA795-B592-45F1-9C1E-7C862821EF6C}">
      <dgm:prSet/>
      <dgm:spPr/>
      <dgm:t>
        <a:bodyPr/>
        <a:lstStyle/>
        <a:p>
          <a:r>
            <a:rPr lang="et-EE" b="0" i="0"/>
            <a:t>Taotleja koostab kulude kohta Excelis eelarveprojekti ja/või võtab hinnapakkumised.</a:t>
          </a:r>
          <a:endParaRPr lang="en-US"/>
        </a:p>
      </dgm:t>
    </dgm:pt>
    <dgm:pt modelId="{85D32D97-AEF1-4D10-961F-6A7A6C74AA13}" type="parTrans" cxnId="{D3A973AE-DD8C-4B79-B68C-2387B9D5A5D1}">
      <dgm:prSet/>
      <dgm:spPr/>
      <dgm:t>
        <a:bodyPr/>
        <a:lstStyle/>
        <a:p>
          <a:endParaRPr lang="en-US"/>
        </a:p>
      </dgm:t>
    </dgm:pt>
    <dgm:pt modelId="{DAE235FF-1F2B-41C2-81E0-15B7AED9E18B}" type="sibTrans" cxnId="{D3A973AE-DD8C-4B79-B68C-2387B9D5A5D1}">
      <dgm:prSet/>
      <dgm:spPr/>
      <dgm:t>
        <a:bodyPr/>
        <a:lstStyle/>
        <a:p>
          <a:endParaRPr lang="en-US"/>
        </a:p>
      </dgm:t>
    </dgm:pt>
    <dgm:pt modelId="{8FCFB235-390D-42D7-BC9F-311488000C3B}">
      <dgm:prSet/>
      <dgm:spPr/>
      <dgm:t>
        <a:bodyPr/>
        <a:lstStyle/>
        <a:p>
          <a:r>
            <a:rPr lang="et-EE" b="0" i="0"/>
            <a:t>Abikõlblikud on eelarveprojektis kavandatud toetatava tegevuse elluviimiseks vajalikud kulud, nõuete kohaseks tähistamiseks kasutatava sümboli ja teavitustegevuse maksumus </a:t>
          </a:r>
          <a:endParaRPr lang="en-US"/>
        </a:p>
      </dgm:t>
    </dgm:pt>
    <dgm:pt modelId="{D3C0F98C-ED32-4E91-B9E8-160E4276D1EA}" type="parTrans" cxnId="{E4406CFF-7EF4-415E-A68F-BFBD4242B57E}">
      <dgm:prSet/>
      <dgm:spPr/>
      <dgm:t>
        <a:bodyPr/>
        <a:lstStyle/>
        <a:p>
          <a:endParaRPr lang="en-US"/>
        </a:p>
      </dgm:t>
    </dgm:pt>
    <dgm:pt modelId="{D3C1F86A-A158-43BC-A2CE-988C7C9A2BE0}" type="sibTrans" cxnId="{E4406CFF-7EF4-415E-A68F-BFBD4242B57E}">
      <dgm:prSet/>
      <dgm:spPr/>
      <dgm:t>
        <a:bodyPr/>
        <a:lstStyle/>
        <a:p>
          <a:endParaRPr lang="en-US"/>
        </a:p>
      </dgm:t>
    </dgm:pt>
    <dgm:pt modelId="{2CDC0910-A4BC-4431-BCA8-21F1CC533B6C}">
      <dgm:prSet/>
      <dgm:spPr/>
      <dgm:t>
        <a:bodyPr/>
        <a:lstStyle/>
        <a:p>
          <a:r>
            <a:rPr lang="et-EE" b="0" i="0"/>
            <a:t>Abikõlblikud kulud peavad olema sihtotstarbelised, mõistlikud, majanduslikult soodsaimad, üksikasjalikult kirjeldatud ja vajalikud projektitoetuse eesmärgi saavutamiseks.</a:t>
          </a:r>
        </a:p>
        <a:p>
          <a:endParaRPr lang="et-EE" b="0" i="0"/>
        </a:p>
        <a:p>
          <a:r>
            <a:rPr lang="et-EE" b="0" i="0"/>
            <a:t>Kasutatud materiaalse vara, sealhulgas masina või seadme soetamise kulu on abikõlblik, kui selle eeldatav kasutusiga kestab vähemalt sihipärase kasutamise perioodi lõpuni.</a:t>
          </a:r>
          <a:endParaRPr lang="en-US"/>
        </a:p>
      </dgm:t>
    </dgm:pt>
    <dgm:pt modelId="{614B8AB9-503E-4D44-906E-C3526B9A715E}" type="parTrans" cxnId="{8DAA3F0E-9E19-41A6-9AF4-80F02A6C454E}">
      <dgm:prSet/>
      <dgm:spPr/>
      <dgm:t>
        <a:bodyPr/>
        <a:lstStyle/>
        <a:p>
          <a:endParaRPr lang="en-US"/>
        </a:p>
      </dgm:t>
    </dgm:pt>
    <dgm:pt modelId="{7D088822-B878-4E7D-A06B-F314BD25CD37}" type="sibTrans" cxnId="{8DAA3F0E-9E19-41A6-9AF4-80F02A6C454E}">
      <dgm:prSet/>
      <dgm:spPr/>
      <dgm:t>
        <a:bodyPr/>
        <a:lstStyle/>
        <a:p>
          <a:endParaRPr lang="en-US"/>
        </a:p>
      </dgm:t>
    </dgm:pt>
    <dgm:pt modelId="{2AB1416F-1843-4E69-9DDF-4612E9DED9D4}" type="pres">
      <dgm:prSet presAssocID="{EC5498BC-588E-4D00-91C6-448DC7B5AD4A}" presName="linear" presStyleCnt="0">
        <dgm:presLayoutVars>
          <dgm:animLvl val="lvl"/>
          <dgm:resizeHandles val="exact"/>
        </dgm:presLayoutVars>
      </dgm:prSet>
      <dgm:spPr/>
    </dgm:pt>
    <dgm:pt modelId="{A1507E35-197B-49E1-8EBA-E85C89E5AE46}" type="pres">
      <dgm:prSet presAssocID="{911BA795-B592-45F1-9C1E-7C862821EF6C}" presName="parentText" presStyleLbl="node1" presStyleIdx="0" presStyleCnt="3" custLinFactNeighborX="59" custLinFactNeighborY="27451">
        <dgm:presLayoutVars>
          <dgm:chMax val="0"/>
          <dgm:bulletEnabled val="1"/>
        </dgm:presLayoutVars>
      </dgm:prSet>
      <dgm:spPr/>
    </dgm:pt>
    <dgm:pt modelId="{370112B4-6A69-4DD5-95D3-19AE9022589A}" type="pres">
      <dgm:prSet presAssocID="{DAE235FF-1F2B-41C2-81E0-15B7AED9E18B}" presName="spacer" presStyleCnt="0"/>
      <dgm:spPr/>
    </dgm:pt>
    <dgm:pt modelId="{2D7E5587-7B4F-4BDD-9B45-E973AC35F7F4}" type="pres">
      <dgm:prSet presAssocID="{8FCFB235-390D-42D7-BC9F-311488000C3B}" presName="parentText" presStyleLbl="node1" presStyleIdx="1" presStyleCnt="3" custLinFactNeighborX="59" custLinFactNeighborY="-72551">
        <dgm:presLayoutVars>
          <dgm:chMax val="0"/>
          <dgm:bulletEnabled val="1"/>
        </dgm:presLayoutVars>
      </dgm:prSet>
      <dgm:spPr/>
    </dgm:pt>
    <dgm:pt modelId="{04BF0EAB-E117-484F-8F6A-133A7C6F91D6}" type="pres">
      <dgm:prSet presAssocID="{D3C1F86A-A158-43BC-A2CE-988C7C9A2BE0}" presName="spacer" presStyleCnt="0"/>
      <dgm:spPr/>
    </dgm:pt>
    <dgm:pt modelId="{EDD02E0B-5FF8-4198-B793-8910C545356D}" type="pres">
      <dgm:prSet presAssocID="{2CDC0910-A4BC-4431-BCA8-21F1CC533B6C}" presName="parentText" presStyleLbl="node1" presStyleIdx="2" presStyleCnt="3">
        <dgm:presLayoutVars>
          <dgm:chMax val="0"/>
          <dgm:bulletEnabled val="1"/>
        </dgm:presLayoutVars>
      </dgm:prSet>
      <dgm:spPr/>
    </dgm:pt>
  </dgm:ptLst>
  <dgm:cxnLst>
    <dgm:cxn modelId="{8DAA3F0E-9E19-41A6-9AF4-80F02A6C454E}" srcId="{EC5498BC-588E-4D00-91C6-448DC7B5AD4A}" destId="{2CDC0910-A4BC-4431-BCA8-21F1CC533B6C}" srcOrd="2" destOrd="0" parTransId="{614B8AB9-503E-4D44-906E-C3526B9A715E}" sibTransId="{7D088822-B878-4E7D-A06B-F314BD25CD37}"/>
    <dgm:cxn modelId="{FF86FA17-040D-49F3-A40E-6866A013EA1A}" type="presOf" srcId="{EC5498BC-588E-4D00-91C6-448DC7B5AD4A}" destId="{2AB1416F-1843-4E69-9DDF-4612E9DED9D4}" srcOrd="0" destOrd="0" presId="urn:microsoft.com/office/officeart/2005/8/layout/vList2"/>
    <dgm:cxn modelId="{D3112E3E-9942-497D-B454-88F41C10BA08}" type="presOf" srcId="{911BA795-B592-45F1-9C1E-7C862821EF6C}" destId="{A1507E35-197B-49E1-8EBA-E85C89E5AE46}" srcOrd="0" destOrd="0" presId="urn:microsoft.com/office/officeart/2005/8/layout/vList2"/>
    <dgm:cxn modelId="{D3A973AE-DD8C-4B79-B68C-2387B9D5A5D1}" srcId="{EC5498BC-588E-4D00-91C6-448DC7B5AD4A}" destId="{911BA795-B592-45F1-9C1E-7C862821EF6C}" srcOrd="0" destOrd="0" parTransId="{85D32D97-AEF1-4D10-961F-6A7A6C74AA13}" sibTransId="{DAE235FF-1F2B-41C2-81E0-15B7AED9E18B}"/>
    <dgm:cxn modelId="{D1CEE8CD-6832-4564-AAE9-DF03884548C1}" type="presOf" srcId="{2CDC0910-A4BC-4431-BCA8-21F1CC533B6C}" destId="{EDD02E0B-5FF8-4198-B793-8910C545356D}" srcOrd="0" destOrd="0" presId="urn:microsoft.com/office/officeart/2005/8/layout/vList2"/>
    <dgm:cxn modelId="{4774DED8-AA53-4793-97E3-48704C376FDF}" type="presOf" srcId="{8FCFB235-390D-42D7-BC9F-311488000C3B}" destId="{2D7E5587-7B4F-4BDD-9B45-E973AC35F7F4}" srcOrd="0" destOrd="0" presId="urn:microsoft.com/office/officeart/2005/8/layout/vList2"/>
    <dgm:cxn modelId="{E4406CFF-7EF4-415E-A68F-BFBD4242B57E}" srcId="{EC5498BC-588E-4D00-91C6-448DC7B5AD4A}" destId="{8FCFB235-390D-42D7-BC9F-311488000C3B}" srcOrd="1" destOrd="0" parTransId="{D3C0F98C-ED32-4E91-B9E8-160E4276D1EA}" sibTransId="{D3C1F86A-A158-43BC-A2CE-988C7C9A2BE0}"/>
    <dgm:cxn modelId="{28FFFC37-BBFA-435F-839B-BF57374C2B15}" type="presParOf" srcId="{2AB1416F-1843-4E69-9DDF-4612E9DED9D4}" destId="{A1507E35-197B-49E1-8EBA-E85C89E5AE46}" srcOrd="0" destOrd="0" presId="urn:microsoft.com/office/officeart/2005/8/layout/vList2"/>
    <dgm:cxn modelId="{FD4F5056-5B4F-4FB6-AB6C-7B2D77D5A149}" type="presParOf" srcId="{2AB1416F-1843-4E69-9DDF-4612E9DED9D4}" destId="{370112B4-6A69-4DD5-95D3-19AE9022589A}" srcOrd="1" destOrd="0" presId="urn:microsoft.com/office/officeart/2005/8/layout/vList2"/>
    <dgm:cxn modelId="{D79864E5-D8AD-4B51-B9D0-B22E010BB1F1}" type="presParOf" srcId="{2AB1416F-1843-4E69-9DDF-4612E9DED9D4}" destId="{2D7E5587-7B4F-4BDD-9B45-E973AC35F7F4}" srcOrd="2" destOrd="0" presId="urn:microsoft.com/office/officeart/2005/8/layout/vList2"/>
    <dgm:cxn modelId="{8187682B-0185-473B-84B2-2BFC29BC3729}" type="presParOf" srcId="{2AB1416F-1843-4E69-9DDF-4612E9DED9D4}" destId="{04BF0EAB-E117-484F-8F6A-133A7C6F91D6}" srcOrd="3" destOrd="0" presId="urn:microsoft.com/office/officeart/2005/8/layout/vList2"/>
    <dgm:cxn modelId="{E849920E-ABF9-409B-BBCD-42B7B038570F}" type="presParOf" srcId="{2AB1416F-1843-4E69-9DDF-4612E9DED9D4}" destId="{EDD02E0B-5FF8-4198-B793-8910C545356D}" srcOrd="4"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A8E68F5-2688-40E2-B105-BD7872C83F2B}"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033491DF-8DFC-43B6-9559-4E91FA4BC7C4}">
      <dgm:prSet/>
      <dgm:spPr/>
      <dgm:t>
        <a:bodyPr/>
        <a:lstStyle/>
        <a:p>
          <a:r>
            <a:rPr lang="et-EE" b="0" i="0"/>
            <a:t>M1 Sulvi 56201102</a:t>
          </a:r>
          <a:endParaRPr lang="en-US"/>
        </a:p>
      </dgm:t>
    </dgm:pt>
    <dgm:pt modelId="{09E272AA-420B-46C0-B042-4281057A0F6F}" type="parTrans" cxnId="{6D4BEE58-11F1-411E-A854-0624E0D81603}">
      <dgm:prSet/>
      <dgm:spPr/>
      <dgm:t>
        <a:bodyPr/>
        <a:lstStyle/>
        <a:p>
          <a:endParaRPr lang="en-US"/>
        </a:p>
      </dgm:t>
    </dgm:pt>
    <dgm:pt modelId="{51C8343B-D610-4428-93E4-1BCA968ECFB8}" type="sibTrans" cxnId="{6D4BEE58-11F1-411E-A854-0624E0D81603}">
      <dgm:prSet/>
      <dgm:spPr/>
      <dgm:t>
        <a:bodyPr/>
        <a:lstStyle/>
        <a:p>
          <a:endParaRPr lang="en-US"/>
        </a:p>
      </dgm:t>
    </dgm:pt>
    <dgm:pt modelId="{D01194AC-55D4-4D39-ACAC-0862B58F5121}">
      <dgm:prSet/>
      <dgm:spPr/>
      <dgm:t>
        <a:bodyPr/>
        <a:lstStyle/>
        <a:p>
          <a:r>
            <a:rPr lang="et-EE" b="0" i="0"/>
            <a:t>M2 Hanna 53933252</a:t>
          </a:r>
          <a:endParaRPr lang="en-US"/>
        </a:p>
      </dgm:t>
    </dgm:pt>
    <dgm:pt modelId="{C8E772A9-3465-41F1-8D18-4D9F7FAFAF06}" type="parTrans" cxnId="{BFBE2688-E409-4CE8-A87B-D6C335813AD5}">
      <dgm:prSet/>
      <dgm:spPr/>
      <dgm:t>
        <a:bodyPr/>
        <a:lstStyle/>
        <a:p>
          <a:endParaRPr lang="en-US"/>
        </a:p>
      </dgm:t>
    </dgm:pt>
    <dgm:pt modelId="{E93257EB-054F-42EF-801A-033A3C17D63C}" type="sibTrans" cxnId="{BFBE2688-E409-4CE8-A87B-D6C335813AD5}">
      <dgm:prSet/>
      <dgm:spPr/>
      <dgm:t>
        <a:bodyPr/>
        <a:lstStyle/>
        <a:p>
          <a:endParaRPr lang="en-US"/>
        </a:p>
      </dgm:t>
    </dgm:pt>
    <dgm:pt modelId="{8E11D038-F1A8-42C2-BB71-3DE41F89A91D}">
      <dgm:prSet/>
      <dgm:spPr/>
      <dgm:t>
        <a:bodyPr/>
        <a:lstStyle/>
        <a:p>
          <a:r>
            <a:rPr lang="et-EE" b="0" i="0"/>
            <a:t>Terje 513 8767</a:t>
          </a:r>
          <a:endParaRPr lang="en-US"/>
        </a:p>
      </dgm:t>
    </dgm:pt>
    <dgm:pt modelId="{851F3EFB-08EF-481E-8CFE-42EE1426B061}" type="parTrans" cxnId="{58EAB471-678D-4733-BBE1-B318C80317CB}">
      <dgm:prSet/>
      <dgm:spPr/>
      <dgm:t>
        <a:bodyPr/>
        <a:lstStyle/>
        <a:p>
          <a:endParaRPr lang="en-US"/>
        </a:p>
      </dgm:t>
    </dgm:pt>
    <dgm:pt modelId="{C110C70C-005E-40DF-9089-6AE9DD8A9C09}" type="sibTrans" cxnId="{58EAB471-678D-4733-BBE1-B318C80317CB}">
      <dgm:prSet/>
      <dgm:spPr/>
      <dgm:t>
        <a:bodyPr/>
        <a:lstStyle/>
        <a:p>
          <a:endParaRPr lang="en-US"/>
        </a:p>
      </dgm:t>
    </dgm:pt>
    <dgm:pt modelId="{D2B1EEF1-2FE7-498C-910D-5F5336554AD7}">
      <dgm:prSet/>
      <dgm:spPr/>
      <dgm:t>
        <a:bodyPr/>
        <a:lstStyle/>
        <a:p>
          <a:r>
            <a:rPr lang="et-EE" b="0" i="0"/>
            <a:t>info@skk.ee</a:t>
          </a:r>
          <a:endParaRPr lang="en-US"/>
        </a:p>
      </dgm:t>
    </dgm:pt>
    <dgm:pt modelId="{649F972A-4FD8-40ED-B1B5-368492F7F62D}" type="parTrans" cxnId="{8E41E316-E7EC-4A4F-89BA-260AE0AE135A}">
      <dgm:prSet/>
      <dgm:spPr/>
      <dgm:t>
        <a:bodyPr/>
        <a:lstStyle/>
        <a:p>
          <a:endParaRPr lang="en-US"/>
        </a:p>
      </dgm:t>
    </dgm:pt>
    <dgm:pt modelId="{5B940212-9531-42E8-AF4E-4B57CAEEBBE2}" type="sibTrans" cxnId="{8E41E316-E7EC-4A4F-89BA-260AE0AE135A}">
      <dgm:prSet/>
      <dgm:spPr/>
      <dgm:t>
        <a:bodyPr/>
        <a:lstStyle/>
        <a:p>
          <a:endParaRPr lang="en-US"/>
        </a:p>
      </dgm:t>
    </dgm:pt>
    <dgm:pt modelId="{941A9F74-79FC-4767-8FD5-312C5FF234FC}" type="pres">
      <dgm:prSet presAssocID="{3A8E68F5-2688-40E2-B105-BD7872C83F2B}" presName="vert0" presStyleCnt="0">
        <dgm:presLayoutVars>
          <dgm:dir/>
          <dgm:animOne val="branch"/>
          <dgm:animLvl val="lvl"/>
        </dgm:presLayoutVars>
      </dgm:prSet>
      <dgm:spPr/>
    </dgm:pt>
    <dgm:pt modelId="{CAAEE221-EB06-4CC4-87A6-229C5E7FB01C}" type="pres">
      <dgm:prSet presAssocID="{033491DF-8DFC-43B6-9559-4E91FA4BC7C4}" presName="thickLine" presStyleLbl="alignNode1" presStyleIdx="0" presStyleCnt="4"/>
      <dgm:spPr/>
    </dgm:pt>
    <dgm:pt modelId="{59A28B59-4AEA-4031-B539-510DB5CB8621}" type="pres">
      <dgm:prSet presAssocID="{033491DF-8DFC-43B6-9559-4E91FA4BC7C4}" presName="horz1" presStyleCnt="0"/>
      <dgm:spPr/>
    </dgm:pt>
    <dgm:pt modelId="{FA5F0ED1-4B6F-4A65-911B-2B4BC2A21769}" type="pres">
      <dgm:prSet presAssocID="{033491DF-8DFC-43B6-9559-4E91FA4BC7C4}" presName="tx1" presStyleLbl="revTx" presStyleIdx="0" presStyleCnt="4"/>
      <dgm:spPr/>
    </dgm:pt>
    <dgm:pt modelId="{7B306600-8F18-41E2-ADA2-26DC7224A2F5}" type="pres">
      <dgm:prSet presAssocID="{033491DF-8DFC-43B6-9559-4E91FA4BC7C4}" presName="vert1" presStyleCnt="0"/>
      <dgm:spPr/>
    </dgm:pt>
    <dgm:pt modelId="{4BF27A05-976A-4589-AC22-AAECF7FFF54B}" type="pres">
      <dgm:prSet presAssocID="{D01194AC-55D4-4D39-ACAC-0862B58F5121}" presName="thickLine" presStyleLbl="alignNode1" presStyleIdx="1" presStyleCnt="4"/>
      <dgm:spPr/>
    </dgm:pt>
    <dgm:pt modelId="{2C44344B-55CD-42EA-9DB3-89A364A95F5B}" type="pres">
      <dgm:prSet presAssocID="{D01194AC-55D4-4D39-ACAC-0862B58F5121}" presName="horz1" presStyleCnt="0"/>
      <dgm:spPr/>
    </dgm:pt>
    <dgm:pt modelId="{BA5E4D4B-9363-4D43-BB0B-A55352F2C89D}" type="pres">
      <dgm:prSet presAssocID="{D01194AC-55D4-4D39-ACAC-0862B58F5121}" presName="tx1" presStyleLbl="revTx" presStyleIdx="1" presStyleCnt="4"/>
      <dgm:spPr/>
    </dgm:pt>
    <dgm:pt modelId="{672A19EE-005A-402A-8160-A17BA8B48185}" type="pres">
      <dgm:prSet presAssocID="{D01194AC-55D4-4D39-ACAC-0862B58F5121}" presName="vert1" presStyleCnt="0"/>
      <dgm:spPr/>
    </dgm:pt>
    <dgm:pt modelId="{E43BFE24-8CC9-48C7-89F4-CD9D12FFCD6D}" type="pres">
      <dgm:prSet presAssocID="{8E11D038-F1A8-42C2-BB71-3DE41F89A91D}" presName="thickLine" presStyleLbl="alignNode1" presStyleIdx="2" presStyleCnt="4"/>
      <dgm:spPr/>
    </dgm:pt>
    <dgm:pt modelId="{47EE68A7-7FEE-402C-818A-586783EE746C}" type="pres">
      <dgm:prSet presAssocID="{8E11D038-F1A8-42C2-BB71-3DE41F89A91D}" presName="horz1" presStyleCnt="0"/>
      <dgm:spPr/>
    </dgm:pt>
    <dgm:pt modelId="{5ECE9339-4F2A-439A-94AA-F925947B5E0B}" type="pres">
      <dgm:prSet presAssocID="{8E11D038-F1A8-42C2-BB71-3DE41F89A91D}" presName="tx1" presStyleLbl="revTx" presStyleIdx="2" presStyleCnt="4"/>
      <dgm:spPr/>
    </dgm:pt>
    <dgm:pt modelId="{25A66B0A-AC63-43B4-B876-7F00E412B1CC}" type="pres">
      <dgm:prSet presAssocID="{8E11D038-F1A8-42C2-BB71-3DE41F89A91D}" presName="vert1" presStyleCnt="0"/>
      <dgm:spPr/>
    </dgm:pt>
    <dgm:pt modelId="{ED871156-1CF8-4147-B95A-22AD2B9C7E3F}" type="pres">
      <dgm:prSet presAssocID="{D2B1EEF1-2FE7-498C-910D-5F5336554AD7}" presName="thickLine" presStyleLbl="alignNode1" presStyleIdx="3" presStyleCnt="4"/>
      <dgm:spPr/>
    </dgm:pt>
    <dgm:pt modelId="{DE394D12-20A0-4594-AB4B-E59E01588297}" type="pres">
      <dgm:prSet presAssocID="{D2B1EEF1-2FE7-498C-910D-5F5336554AD7}" presName="horz1" presStyleCnt="0"/>
      <dgm:spPr/>
    </dgm:pt>
    <dgm:pt modelId="{6FE20F30-05E2-47BB-8383-E42DAEDBE646}" type="pres">
      <dgm:prSet presAssocID="{D2B1EEF1-2FE7-498C-910D-5F5336554AD7}" presName="tx1" presStyleLbl="revTx" presStyleIdx="3" presStyleCnt="4"/>
      <dgm:spPr/>
    </dgm:pt>
    <dgm:pt modelId="{27FB35DF-EA2F-493A-9075-C1F6C76E2BFB}" type="pres">
      <dgm:prSet presAssocID="{D2B1EEF1-2FE7-498C-910D-5F5336554AD7}" presName="vert1" presStyleCnt="0"/>
      <dgm:spPr/>
    </dgm:pt>
  </dgm:ptLst>
  <dgm:cxnLst>
    <dgm:cxn modelId="{8E41E316-E7EC-4A4F-89BA-260AE0AE135A}" srcId="{3A8E68F5-2688-40E2-B105-BD7872C83F2B}" destId="{D2B1EEF1-2FE7-498C-910D-5F5336554AD7}" srcOrd="3" destOrd="0" parTransId="{649F972A-4FD8-40ED-B1B5-368492F7F62D}" sibTransId="{5B940212-9531-42E8-AF4E-4B57CAEEBBE2}"/>
    <dgm:cxn modelId="{58EAB471-678D-4733-BBE1-B318C80317CB}" srcId="{3A8E68F5-2688-40E2-B105-BD7872C83F2B}" destId="{8E11D038-F1A8-42C2-BB71-3DE41F89A91D}" srcOrd="2" destOrd="0" parTransId="{851F3EFB-08EF-481E-8CFE-42EE1426B061}" sibTransId="{C110C70C-005E-40DF-9089-6AE9DD8A9C09}"/>
    <dgm:cxn modelId="{E7C1E658-593B-414F-A88C-80E8F19ECFA3}" type="presOf" srcId="{3A8E68F5-2688-40E2-B105-BD7872C83F2B}" destId="{941A9F74-79FC-4767-8FD5-312C5FF234FC}" srcOrd="0" destOrd="0" presId="urn:microsoft.com/office/officeart/2008/layout/LinedList"/>
    <dgm:cxn modelId="{6D4BEE58-11F1-411E-A854-0624E0D81603}" srcId="{3A8E68F5-2688-40E2-B105-BD7872C83F2B}" destId="{033491DF-8DFC-43B6-9559-4E91FA4BC7C4}" srcOrd="0" destOrd="0" parTransId="{09E272AA-420B-46C0-B042-4281057A0F6F}" sibTransId="{51C8343B-D610-4428-93E4-1BCA968ECFB8}"/>
    <dgm:cxn modelId="{BFBE2688-E409-4CE8-A87B-D6C335813AD5}" srcId="{3A8E68F5-2688-40E2-B105-BD7872C83F2B}" destId="{D01194AC-55D4-4D39-ACAC-0862B58F5121}" srcOrd="1" destOrd="0" parTransId="{C8E772A9-3465-41F1-8D18-4D9F7FAFAF06}" sibTransId="{E93257EB-054F-42EF-801A-033A3C17D63C}"/>
    <dgm:cxn modelId="{21DC338E-5739-42EC-AAD3-8A380D11B0D4}" type="presOf" srcId="{D2B1EEF1-2FE7-498C-910D-5F5336554AD7}" destId="{6FE20F30-05E2-47BB-8383-E42DAEDBE646}" srcOrd="0" destOrd="0" presId="urn:microsoft.com/office/officeart/2008/layout/LinedList"/>
    <dgm:cxn modelId="{BEC1EB91-5C6F-4A4E-B42F-58A47076FC27}" type="presOf" srcId="{D01194AC-55D4-4D39-ACAC-0862B58F5121}" destId="{BA5E4D4B-9363-4D43-BB0B-A55352F2C89D}" srcOrd="0" destOrd="0" presId="urn:microsoft.com/office/officeart/2008/layout/LinedList"/>
    <dgm:cxn modelId="{D82370D3-A06C-48BA-8F09-0131A8823690}" type="presOf" srcId="{8E11D038-F1A8-42C2-BB71-3DE41F89A91D}" destId="{5ECE9339-4F2A-439A-94AA-F925947B5E0B}" srcOrd="0" destOrd="0" presId="urn:microsoft.com/office/officeart/2008/layout/LinedList"/>
    <dgm:cxn modelId="{393A01F3-D68A-4A5E-8D96-DF892D4771AB}" type="presOf" srcId="{033491DF-8DFC-43B6-9559-4E91FA4BC7C4}" destId="{FA5F0ED1-4B6F-4A65-911B-2B4BC2A21769}" srcOrd="0" destOrd="0" presId="urn:microsoft.com/office/officeart/2008/layout/LinedList"/>
    <dgm:cxn modelId="{9DC36FE6-BF66-434F-8406-B86B9593DD7E}" type="presParOf" srcId="{941A9F74-79FC-4767-8FD5-312C5FF234FC}" destId="{CAAEE221-EB06-4CC4-87A6-229C5E7FB01C}" srcOrd="0" destOrd="0" presId="urn:microsoft.com/office/officeart/2008/layout/LinedList"/>
    <dgm:cxn modelId="{E454566B-5962-46AA-97E5-8D53EBE982FD}" type="presParOf" srcId="{941A9F74-79FC-4767-8FD5-312C5FF234FC}" destId="{59A28B59-4AEA-4031-B539-510DB5CB8621}" srcOrd="1" destOrd="0" presId="urn:microsoft.com/office/officeart/2008/layout/LinedList"/>
    <dgm:cxn modelId="{3EEE72FE-4484-4648-9A04-4525EDC604E5}" type="presParOf" srcId="{59A28B59-4AEA-4031-B539-510DB5CB8621}" destId="{FA5F0ED1-4B6F-4A65-911B-2B4BC2A21769}" srcOrd="0" destOrd="0" presId="urn:microsoft.com/office/officeart/2008/layout/LinedList"/>
    <dgm:cxn modelId="{8BBD6F23-9F2B-4500-9730-6C05714FA1C0}" type="presParOf" srcId="{59A28B59-4AEA-4031-B539-510DB5CB8621}" destId="{7B306600-8F18-41E2-ADA2-26DC7224A2F5}" srcOrd="1" destOrd="0" presId="urn:microsoft.com/office/officeart/2008/layout/LinedList"/>
    <dgm:cxn modelId="{ABBECE5F-1066-4E3D-BE6F-23FFE6B40E33}" type="presParOf" srcId="{941A9F74-79FC-4767-8FD5-312C5FF234FC}" destId="{4BF27A05-976A-4589-AC22-AAECF7FFF54B}" srcOrd="2" destOrd="0" presId="urn:microsoft.com/office/officeart/2008/layout/LinedList"/>
    <dgm:cxn modelId="{D603E548-C6A5-47DF-9AD5-91911BD610A2}" type="presParOf" srcId="{941A9F74-79FC-4767-8FD5-312C5FF234FC}" destId="{2C44344B-55CD-42EA-9DB3-89A364A95F5B}" srcOrd="3" destOrd="0" presId="urn:microsoft.com/office/officeart/2008/layout/LinedList"/>
    <dgm:cxn modelId="{E1E40F6E-5F54-47D5-AF47-FCAB39F62267}" type="presParOf" srcId="{2C44344B-55CD-42EA-9DB3-89A364A95F5B}" destId="{BA5E4D4B-9363-4D43-BB0B-A55352F2C89D}" srcOrd="0" destOrd="0" presId="urn:microsoft.com/office/officeart/2008/layout/LinedList"/>
    <dgm:cxn modelId="{7614B867-B8B8-4688-BA95-848A8BD4C48C}" type="presParOf" srcId="{2C44344B-55CD-42EA-9DB3-89A364A95F5B}" destId="{672A19EE-005A-402A-8160-A17BA8B48185}" srcOrd="1" destOrd="0" presId="urn:microsoft.com/office/officeart/2008/layout/LinedList"/>
    <dgm:cxn modelId="{11E42434-69A5-4D31-A071-BB520CFD0A7F}" type="presParOf" srcId="{941A9F74-79FC-4767-8FD5-312C5FF234FC}" destId="{E43BFE24-8CC9-48C7-89F4-CD9D12FFCD6D}" srcOrd="4" destOrd="0" presId="urn:microsoft.com/office/officeart/2008/layout/LinedList"/>
    <dgm:cxn modelId="{B30C10EF-F7BC-49E4-A726-1AB7DA494E82}" type="presParOf" srcId="{941A9F74-79FC-4767-8FD5-312C5FF234FC}" destId="{47EE68A7-7FEE-402C-818A-586783EE746C}" srcOrd="5" destOrd="0" presId="urn:microsoft.com/office/officeart/2008/layout/LinedList"/>
    <dgm:cxn modelId="{6783D2F1-CF12-4E5A-B3A0-7C6515B16076}" type="presParOf" srcId="{47EE68A7-7FEE-402C-818A-586783EE746C}" destId="{5ECE9339-4F2A-439A-94AA-F925947B5E0B}" srcOrd="0" destOrd="0" presId="urn:microsoft.com/office/officeart/2008/layout/LinedList"/>
    <dgm:cxn modelId="{A8D94DCF-E0EF-49EB-A179-C9DE5CD68F68}" type="presParOf" srcId="{47EE68A7-7FEE-402C-818A-586783EE746C}" destId="{25A66B0A-AC63-43B4-B876-7F00E412B1CC}" srcOrd="1" destOrd="0" presId="urn:microsoft.com/office/officeart/2008/layout/LinedList"/>
    <dgm:cxn modelId="{A52AC40E-4A1C-45D1-99F5-5A30ACCDA67A}" type="presParOf" srcId="{941A9F74-79FC-4767-8FD5-312C5FF234FC}" destId="{ED871156-1CF8-4147-B95A-22AD2B9C7E3F}" srcOrd="6" destOrd="0" presId="urn:microsoft.com/office/officeart/2008/layout/LinedList"/>
    <dgm:cxn modelId="{A37CD456-BDCD-4EC7-B341-700FDC96B03B}" type="presParOf" srcId="{941A9F74-79FC-4767-8FD5-312C5FF234FC}" destId="{DE394D12-20A0-4594-AB4B-E59E01588297}" srcOrd="7" destOrd="0" presId="urn:microsoft.com/office/officeart/2008/layout/LinedList"/>
    <dgm:cxn modelId="{F3B4BA48-30FF-44A6-B27C-28576E57AF5A}" type="presParOf" srcId="{DE394D12-20A0-4594-AB4B-E59E01588297}" destId="{6FE20F30-05E2-47BB-8383-E42DAEDBE646}" srcOrd="0" destOrd="0" presId="urn:microsoft.com/office/officeart/2008/layout/LinedList"/>
    <dgm:cxn modelId="{242524F9-6E4E-464A-901B-FA7905B739C1}" type="presParOf" srcId="{DE394D12-20A0-4594-AB4B-E59E01588297}" destId="{27FB35DF-EA2F-493A-9075-C1F6C76E2BF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194656-7E82-4A8D-A4B3-4746D34A38FB}">
      <dsp:nvSpPr>
        <dsp:cNvPr id="0" name=""/>
        <dsp:cNvSpPr/>
      </dsp:nvSpPr>
      <dsp:spPr>
        <a:xfrm>
          <a:off x="0" y="434249"/>
          <a:ext cx="6496050" cy="479700"/>
        </a:xfrm>
        <a:prstGeom prst="roundRect">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t-EE" sz="2000" kern="1200">
              <a:hlinkClick xmlns:r="http://schemas.openxmlformats.org/officeDocument/2006/relationships" r:id="rId1"/>
            </a:rPr>
            <a:t>Arengustrateegia</a:t>
          </a:r>
          <a:endParaRPr lang="en-US" sz="2000" kern="1200"/>
        </a:p>
      </dsp:txBody>
      <dsp:txXfrm>
        <a:off x="23417" y="457666"/>
        <a:ext cx="6449216" cy="432866"/>
      </dsp:txXfrm>
    </dsp:sp>
    <dsp:sp modelId="{537DA804-BA64-486A-9C99-6C1A503428B5}">
      <dsp:nvSpPr>
        <dsp:cNvPr id="0" name=""/>
        <dsp:cNvSpPr/>
      </dsp:nvSpPr>
      <dsp:spPr>
        <a:xfrm>
          <a:off x="0" y="971549"/>
          <a:ext cx="6496050" cy="479700"/>
        </a:xfrm>
        <a:prstGeom prst="roundRect">
          <a:avLst/>
        </a:prstGeom>
        <a:gradFill rotWithShape="0">
          <a:gsLst>
            <a:gs pos="0">
              <a:schemeClr val="accent2">
                <a:hueOff val="225802"/>
                <a:satOff val="-1105"/>
                <a:lumOff val="621"/>
                <a:alphaOff val="0"/>
                <a:tint val="98000"/>
                <a:lumMod val="114000"/>
              </a:schemeClr>
            </a:gs>
            <a:gs pos="100000">
              <a:schemeClr val="accent2">
                <a:hueOff val="225802"/>
                <a:satOff val="-1105"/>
                <a:lumOff val="621"/>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t-EE" sz="2000" kern="1200"/>
            <a:t>Meede 1 (M1) – ettevõtluskeskkonna arendamine</a:t>
          </a:r>
          <a:endParaRPr lang="en-US" sz="2000" kern="1200"/>
        </a:p>
      </dsp:txBody>
      <dsp:txXfrm>
        <a:off x="23417" y="994966"/>
        <a:ext cx="6449216" cy="432866"/>
      </dsp:txXfrm>
    </dsp:sp>
    <dsp:sp modelId="{8408C832-877F-4EC3-9783-807BE7B8075B}">
      <dsp:nvSpPr>
        <dsp:cNvPr id="0" name=""/>
        <dsp:cNvSpPr/>
      </dsp:nvSpPr>
      <dsp:spPr>
        <a:xfrm>
          <a:off x="0" y="1508850"/>
          <a:ext cx="6496050" cy="479700"/>
        </a:xfrm>
        <a:prstGeom prst="roundRect">
          <a:avLst/>
        </a:prstGeom>
        <a:gradFill rotWithShape="0">
          <a:gsLst>
            <a:gs pos="0">
              <a:schemeClr val="accent2">
                <a:hueOff val="451605"/>
                <a:satOff val="-2211"/>
                <a:lumOff val="1242"/>
                <a:alphaOff val="0"/>
                <a:tint val="98000"/>
                <a:lumMod val="114000"/>
              </a:schemeClr>
            </a:gs>
            <a:gs pos="100000">
              <a:schemeClr val="accent2">
                <a:hueOff val="451605"/>
                <a:satOff val="-2211"/>
                <a:lumOff val="1242"/>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t-EE" sz="2000" kern="1200"/>
            <a:t>Meede 2 (M2) – elukeskkonna arendamine</a:t>
          </a:r>
          <a:endParaRPr lang="en-US" sz="2000" kern="1200"/>
        </a:p>
      </dsp:txBody>
      <dsp:txXfrm>
        <a:off x="23417" y="1532267"/>
        <a:ext cx="6449216" cy="432866"/>
      </dsp:txXfrm>
    </dsp:sp>
    <dsp:sp modelId="{657B3A29-F173-415E-AB77-CCC08B42AAA6}">
      <dsp:nvSpPr>
        <dsp:cNvPr id="0" name=""/>
        <dsp:cNvSpPr/>
      </dsp:nvSpPr>
      <dsp:spPr>
        <a:xfrm>
          <a:off x="0" y="2046150"/>
          <a:ext cx="6496050" cy="479700"/>
        </a:xfrm>
        <a:prstGeom prst="roundRect">
          <a:avLst/>
        </a:prstGeom>
        <a:gradFill rotWithShape="0">
          <a:gsLst>
            <a:gs pos="0">
              <a:schemeClr val="accent2">
                <a:hueOff val="677407"/>
                <a:satOff val="-3316"/>
                <a:lumOff val="1862"/>
                <a:alphaOff val="0"/>
                <a:tint val="98000"/>
                <a:lumMod val="114000"/>
              </a:schemeClr>
            </a:gs>
            <a:gs pos="100000">
              <a:schemeClr val="accent2">
                <a:hueOff val="677407"/>
                <a:satOff val="-3316"/>
                <a:lumOff val="1862"/>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t-EE" sz="2000" kern="1200"/>
            <a:t>Taotlusvoor e-prias avatud 4.-14.09.2026</a:t>
          </a:r>
          <a:endParaRPr lang="en-US" sz="2000" kern="1200"/>
        </a:p>
      </dsp:txBody>
      <dsp:txXfrm>
        <a:off x="23417" y="2069567"/>
        <a:ext cx="6449216" cy="432866"/>
      </dsp:txXfrm>
    </dsp:sp>
    <dsp:sp modelId="{6A1C2415-E316-4F06-9B50-B214FF6C3BB6}">
      <dsp:nvSpPr>
        <dsp:cNvPr id="0" name=""/>
        <dsp:cNvSpPr/>
      </dsp:nvSpPr>
      <dsp:spPr>
        <a:xfrm>
          <a:off x="0" y="2583450"/>
          <a:ext cx="6496050" cy="479700"/>
        </a:xfrm>
        <a:prstGeom prst="roundRect">
          <a:avLst/>
        </a:prstGeom>
        <a:gradFill rotWithShape="0">
          <a:gsLst>
            <a:gs pos="0">
              <a:schemeClr val="accent2">
                <a:hueOff val="903209"/>
                <a:satOff val="-4421"/>
                <a:lumOff val="2483"/>
                <a:alphaOff val="0"/>
                <a:tint val="98000"/>
                <a:lumMod val="114000"/>
              </a:schemeClr>
            </a:gs>
            <a:gs pos="100000">
              <a:schemeClr val="accent2">
                <a:hueOff val="903209"/>
                <a:satOff val="-4421"/>
                <a:lumOff val="2483"/>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t-EE" sz="2000" kern="1200"/>
            <a:t>Taotlusvooru eelarve:</a:t>
          </a:r>
          <a:endParaRPr lang="en-US" sz="2000" kern="1200"/>
        </a:p>
      </dsp:txBody>
      <dsp:txXfrm>
        <a:off x="23417" y="2606867"/>
        <a:ext cx="6449216" cy="432866"/>
      </dsp:txXfrm>
    </dsp:sp>
    <dsp:sp modelId="{949844CF-9972-4CF9-867C-B1CE28762D95}">
      <dsp:nvSpPr>
        <dsp:cNvPr id="0" name=""/>
        <dsp:cNvSpPr/>
      </dsp:nvSpPr>
      <dsp:spPr>
        <a:xfrm>
          <a:off x="0" y="3120750"/>
          <a:ext cx="6496050" cy="479700"/>
        </a:xfrm>
        <a:prstGeom prst="roundRect">
          <a:avLst/>
        </a:prstGeom>
        <a:gradFill rotWithShape="0">
          <a:gsLst>
            <a:gs pos="0">
              <a:schemeClr val="accent2">
                <a:hueOff val="1129012"/>
                <a:satOff val="-5527"/>
                <a:lumOff val="3104"/>
                <a:alphaOff val="0"/>
                <a:tint val="98000"/>
                <a:lumMod val="114000"/>
              </a:schemeClr>
            </a:gs>
            <a:gs pos="100000">
              <a:schemeClr val="accent2">
                <a:hueOff val="1129012"/>
                <a:satOff val="-5527"/>
                <a:lumOff val="3104"/>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t-EE" sz="2000" kern="1200"/>
            <a:t>M1 212 500€</a:t>
          </a:r>
          <a:endParaRPr lang="en-US" sz="2000" kern="1200"/>
        </a:p>
      </dsp:txBody>
      <dsp:txXfrm>
        <a:off x="23417" y="3144167"/>
        <a:ext cx="6449216" cy="432866"/>
      </dsp:txXfrm>
    </dsp:sp>
    <dsp:sp modelId="{121BE28A-B97A-4B3E-B2C2-8315E544DDBB}">
      <dsp:nvSpPr>
        <dsp:cNvPr id="0" name=""/>
        <dsp:cNvSpPr/>
      </dsp:nvSpPr>
      <dsp:spPr>
        <a:xfrm>
          <a:off x="0" y="3658050"/>
          <a:ext cx="6496050" cy="479700"/>
        </a:xfrm>
        <a:prstGeom prst="roundRect">
          <a:avLst/>
        </a:prstGeom>
        <a:gradFill rotWithShape="0">
          <a:gsLst>
            <a:gs pos="0">
              <a:schemeClr val="accent2">
                <a:hueOff val="1354814"/>
                <a:satOff val="-6632"/>
                <a:lumOff val="3725"/>
                <a:alphaOff val="0"/>
                <a:tint val="98000"/>
                <a:lumMod val="114000"/>
              </a:schemeClr>
            </a:gs>
            <a:gs pos="100000">
              <a:schemeClr val="accent2">
                <a:hueOff val="1354814"/>
                <a:satOff val="-6632"/>
                <a:lumOff val="3725"/>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t-EE" sz="2000" kern="1200"/>
            <a:t>M2 212 500€</a:t>
          </a:r>
          <a:endParaRPr lang="en-US" sz="2000" kern="1200"/>
        </a:p>
      </dsp:txBody>
      <dsp:txXfrm>
        <a:off x="23417" y="3681467"/>
        <a:ext cx="6449216" cy="4328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E6D82-C154-43B5-A332-7CDD084544FF}">
      <dsp:nvSpPr>
        <dsp:cNvPr id="0" name=""/>
        <dsp:cNvSpPr/>
      </dsp:nvSpPr>
      <dsp:spPr>
        <a:xfrm>
          <a:off x="0" y="2232"/>
          <a:ext cx="6496050" cy="0"/>
        </a:xfrm>
        <a:prstGeom prst="line">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46284364-0CE8-469A-A75E-9142E27B6230}">
      <dsp:nvSpPr>
        <dsp:cNvPr id="0" name=""/>
        <dsp:cNvSpPr/>
      </dsp:nvSpPr>
      <dsp:spPr>
        <a:xfrm>
          <a:off x="0" y="2232"/>
          <a:ext cx="6496050" cy="7612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t-EE" sz="1500" kern="1200" dirty="0"/>
            <a:t>• majutuskohtade loomine ja sisustamine;  </a:t>
          </a:r>
          <a:endParaRPr lang="en-US" sz="1500" kern="1200" dirty="0"/>
        </a:p>
      </dsp:txBody>
      <dsp:txXfrm>
        <a:off x="0" y="2232"/>
        <a:ext cx="6496050" cy="761255"/>
      </dsp:txXfrm>
    </dsp:sp>
    <dsp:sp modelId="{85B09403-4FC6-48C1-AE1E-DC7945C4CE51}">
      <dsp:nvSpPr>
        <dsp:cNvPr id="0" name=""/>
        <dsp:cNvSpPr/>
      </dsp:nvSpPr>
      <dsp:spPr>
        <a:xfrm>
          <a:off x="0" y="763488"/>
          <a:ext cx="6496050" cy="0"/>
        </a:xfrm>
        <a:prstGeom prst="line">
          <a:avLst/>
        </a:prstGeom>
        <a:gradFill rotWithShape="0">
          <a:gsLst>
            <a:gs pos="0">
              <a:schemeClr val="accent2">
                <a:hueOff val="270963"/>
                <a:satOff val="-1326"/>
                <a:lumOff val="745"/>
                <a:alphaOff val="0"/>
                <a:tint val="98000"/>
                <a:lumMod val="114000"/>
              </a:schemeClr>
            </a:gs>
            <a:gs pos="100000">
              <a:schemeClr val="accent2">
                <a:hueOff val="270963"/>
                <a:satOff val="-1326"/>
                <a:lumOff val="745"/>
                <a:alphaOff val="0"/>
                <a:shade val="90000"/>
                <a:lumMod val="84000"/>
              </a:schemeClr>
            </a:gs>
          </a:gsLst>
          <a:lin ang="5400000" scaled="0"/>
        </a:gradFill>
        <a:ln w="9525" cap="rnd" cmpd="sng" algn="ctr">
          <a:solidFill>
            <a:schemeClr val="accent2">
              <a:hueOff val="270963"/>
              <a:satOff val="-1326"/>
              <a:lumOff val="745"/>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E6C0642D-AA03-489B-9E6B-22609114B306}">
      <dsp:nvSpPr>
        <dsp:cNvPr id="0" name=""/>
        <dsp:cNvSpPr/>
      </dsp:nvSpPr>
      <dsp:spPr>
        <a:xfrm>
          <a:off x="0" y="763488"/>
          <a:ext cx="6496050" cy="7612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t-EE" sz="1500" kern="1200" dirty="0"/>
            <a:t>• uute kogukonnahoonete ehitamine;</a:t>
          </a:r>
        </a:p>
      </dsp:txBody>
      <dsp:txXfrm>
        <a:off x="0" y="763488"/>
        <a:ext cx="6496050" cy="761255"/>
      </dsp:txXfrm>
    </dsp:sp>
    <dsp:sp modelId="{82D0F351-BD43-4C4B-B2FF-390FC96E9FCC}">
      <dsp:nvSpPr>
        <dsp:cNvPr id="0" name=""/>
        <dsp:cNvSpPr/>
      </dsp:nvSpPr>
      <dsp:spPr>
        <a:xfrm>
          <a:off x="0" y="1524744"/>
          <a:ext cx="6496050" cy="0"/>
        </a:xfrm>
        <a:prstGeom prst="line">
          <a:avLst/>
        </a:prstGeom>
        <a:gradFill rotWithShape="0">
          <a:gsLst>
            <a:gs pos="0">
              <a:schemeClr val="accent2">
                <a:hueOff val="541926"/>
                <a:satOff val="-2653"/>
                <a:lumOff val="1490"/>
                <a:alphaOff val="0"/>
                <a:tint val="98000"/>
                <a:lumMod val="114000"/>
              </a:schemeClr>
            </a:gs>
            <a:gs pos="100000">
              <a:schemeClr val="accent2">
                <a:hueOff val="541926"/>
                <a:satOff val="-2653"/>
                <a:lumOff val="1490"/>
                <a:alphaOff val="0"/>
                <a:shade val="90000"/>
                <a:lumMod val="84000"/>
              </a:schemeClr>
            </a:gs>
          </a:gsLst>
          <a:lin ang="5400000" scaled="0"/>
        </a:gradFill>
        <a:ln w="9525" cap="rnd" cmpd="sng" algn="ctr">
          <a:solidFill>
            <a:schemeClr val="accent2">
              <a:hueOff val="541926"/>
              <a:satOff val="-2653"/>
              <a:lumOff val="1490"/>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8F952D81-8180-43BF-A598-5BC806015531}">
      <dsp:nvSpPr>
        <dsp:cNvPr id="0" name=""/>
        <dsp:cNvSpPr/>
      </dsp:nvSpPr>
      <dsp:spPr>
        <a:xfrm>
          <a:off x="0" y="1524744"/>
          <a:ext cx="6496050" cy="7612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t-EE" sz="1500" kern="1200" dirty="0"/>
            <a:t>• asendusinvesteeringud (vana põhivara asendamine uue, kuid samaväärsega ilma arenguhüppeta); </a:t>
          </a:r>
          <a:endParaRPr lang="en-US" sz="1500" kern="1200" dirty="0"/>
        </a:p>
      </dsp:txBody>
      <dsp:txXfrm>
        <a:off x="0" y="1524744"/>
        <a:ext cx="6496050" cy="761255"/>
      </dsp:txXfrm>
    </dsp:sp>
    <dsp:sp modelId="{9887B7AA-C84A-4B43-ABB1-246CA9DBA398}">
      <dsp:nvSpPr>
        <dsp:cNvPr id="0" name=""/>
        <dsp:cNvSpPr/>
      </dsp:nvSpPr>
      <dsp:spPr>
        <a:xfrm>
          <a:off x="0" y="2286000"/>
          <a:ext cx="6496050" cy="0"/>
        </a:xfrm>
        <a:prstGeom prst="line">
          <a:avLst/>
        </a:prstGeom>
        <a:gradFill rotWithShape="0">
          <a:gsLst>
            <a:gs pos="0">
              <a:schemeClr val="accent2">
                <a:hueOff val="812888"/>
                <a:satOff val="-3979"/>
                <a:lumOff val="2235"/>
                <a:alphaOff val="0"/>
                <a:tint val="98000"/>
                <a:lumMod val="114000"/>
              </a:schemeClr>
            </a:gs>
            <a:gs pos="100000">
              <a:schemeClr val="accent2">
                <a:hueOff val="812888"/>
                <a:satOff val="-3979"/>
                <a:lumOff val="2235"/>
                <a:alphaOff val="0"/>
                <a:shade val="90000"/>
                <a:lumMod val="84000"/>
              </a:schemeClr>
            </a:gs>
          </a:gsLst>
          <a:lin ang="5400000" scaled="0"/>
        </a:gradFill>
        <a:ln w="9525" cap="rnd" cmpd="sng" algn="ctr">
          <a:solidFill>
            <a:schemeClr val="accent2">
              <a:hueOff val="812888"/>
              <a:satOff val="-3979"/>
              <a:lumOff val="2235"/>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CAB7989E-E5A8-4BFE-AB14-D3E50B94CA52}">
      <dsp:nvSpPr>
        <dsp:cNvPr id="0" name=""/>
        <dsp:cNvSpPr/>
      </dsp:nvSpPr>
      <dsp:spPr>
        <a:xfrm>
          <a:off x="0" y="2286000"/>
          <a:ext cx="6496050" cy="7612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t-EE" sz="1500" kern="1200" dirty="0"/>
            <a:t>• põllumajandustootmine;</a:t>
          </a:r>
          <a:endParaRPr lang="en-US" sz="1500" kern="1200" dirty="0"/>
        </a:p>
      </dsp:txBody>
      <dsp:txXfrm>
        <a:off x="0" y="2286000"/>
        <a:ext cx="6496050" cy="761255"/>
      </dsp:txXfrm>
    </dsp:sp>
    <dsp:sp modelId="{245EB5F7-2CB1-468F-AB52-0E18C4BF3866}">
      <dsp:nvSpPr>
        <dsp:cNvPr id="0" name=""/>
        <dsp:cNvSpPr/>
      </dsp:nvSpPr>
      <dsp:spPr>
        <a:xfrm>
          <a:off x="0" y="3047255"/>
          <a:ext cx="6496050" cy="0"/>
        </a:xfrm>
        <a:prstGeom prst="line">
          <a:avLst/>
        </a:prstGeom>
        <a:gradFill rotWithShape="0">
          <a:gsLst>
            <a:gs pos="0">
              <a:schemeClr val="accent2">
                <a:hueOff val="1083851"/>
                <a:satOff val="-5306"/>
                <a:lumOff val="2980"/>
                <a:alphaOff val="0"/>
                <a:tint val="98000"/>
                <a:lumMod val="114000"/>
              </a:schemeClr>
            </a:gs>
            <a:gs pos="100000">
              <a:schemeClr val="accent2">
                <a:hueOff val="1083851"/>
                <a:satOff val="-5306"/>
                <a:lumOff val="2980"/>
                <a:alphaOff val="0"/>
                <a:shade val="90000"/>
                <a:lumMod val="84000"/>
              </a:schemeClr>
            </a:gs>
          </a:gsLst>
          <a:lin ang="5400000" scaled="0"/>
        </a:gradFill>
        <a:ln w="9525" cap="rnd" cmpd="sng" algn="ctr">
          <a:solidFill>
            <a:schemeClr val="accent2">
              <a:hueOff val="1083851"/>
              <a:satOff val="-5306"/>
              <a:lumOff val="2980"/>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F761ED76-BDB0-4A50-B315-420F6AB0EEDA}">
      <dsp:nvSpPr>
        <dsp:cNvPr id="0" name=""/>
        <dsp:cNvSpPr/>
      </dsp:nvSpPr>
      <dsp:spPr>
        <a:xfrm>
          <a:off x="0" y="3047255"/>
          <a:ext cx="6496050" cy="7612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t-EE" sz="1500" kern="1200" dirty="0"/>
            <a:t>• tegevused, mida toetatakse teistest toetusmeetmetest, ning kulusid, millele taotleja taotleb samal ajal toetust mõnest teisest toetusmeetmest.</a:t>
          </a:r>
          <a:endParaRPr lang="en-US" sz="1500" kern="1200" dirty="0"/>
        </a:p>
      </dsp:txBody>
      <dsp:txXfrm>
        <a:off x="0" y="3047255"/>
        <a:ext cx="6496050" cy="761255"/>
      </dsp:txXfrm>
    </dsp:sp>
    <dsp:sp modelId="{974F18E9-073C-4404-9273-43E6BB30EF20}">
      <dsp:nvSpPr>
        <dsp:cNvPr id="0" name=""/>
        <dsp:cNvSpPr/>
      </dsp:nvSpPr>
      <dsp:spPr>
        <a:xfrm>
          <a:off x="0" y="3808511"/>
          <a:ext cx="6496050" cy="0"/>
        </a:xfrm>
        <a:prstGeom prst="line">
          <a:avLst/>
        </a:prstGeom>
        <a:gradFill rotWithShape="0">
          <a:gsLst>
            <a:gs pos="0">
              <a:schemeClr val="accent2">
                <a:hueOff val="1354814"/>
                <a:satOff val="-6632"/>
                <a:lumOff val="3725"/>
                <a:alphaOff val="0"/>
                <a:tint val="98000"/>
                <a:lumMod val="114000"/>
              </a:schemeClr>
            </a:gs>
            <a:gs pos="100000">
              <a:schemeClr val="accent2">
                <a:hueOff val="1354814"/>
                <a:satOff val="-6632"/>
                <a:lumOff val="3725"/>
                <a:alphaOff val="0"/>
                <a:shade val="90000"/>
                <a:lumMod val="84000"/>
              </a:schemeClr>
            </a:gs>
          </a:gsLst>
          <a:lin ang="5400000" scaled="0"/>
        </a:gradFill>
        <a:ln w="9525" cap="rnd" cmpd="sng" algn="ctr">
          <a:solidFill>
            <a:schemeClr val="accent2">
              <a:hueOff val="1354814"/>
              <a:satOff val="-6632"/>
              <a:lumOff val="3725"/>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12680FEA-0F11-4BD4-88AD-FA395C8BD9AC}">
      <dsp:nvSpPr>
        <dsp:cNvPr id="0" name=""/>
        <dsp:cNvSpPr/>
      </dsp:nvSpPr>
      <dsp:spPr>
        <a:xfrm>
          <a:off x="0" y="3808511"/>
          <a:ext cx="6496050" cy="7612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t-EE" sz="1500" kern="1200"/>
            <a:t>• ei toetata investeeringu tegemist Kuressaare linnas;</a:t>
          </a:r>
          <a:endParaRPr lang="en-US" sz="1500" kern="1200" dirty="0"/>
        </a:p>
      </dsp:txBody>
      <dsp:txXfrm>
        <a:off x="0" y="3808511"/>
        <a:ext cx="6496050" cy="7612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337F56-2237-4650-A902-59B9C4F329A8}">
      <dsp:nvSpPr>
        <dsp:cNvPr id="0" name=""/>
        <dsp:cNvSpPr/>
      </dsp:nvSpPr>
      <dsp:spPr>
        <a:xfrm>
          <a:off x="0" y="29249"/>
          <a:ext cx="6496050" cy="1471860"/>
        </a:xfrm>
        <a:prstGeom prst="roundRect">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t-EE" sz="1700" b="0" i="0" kern="1200"/>
            <a:t>ehitise ehitamisel, välja arvatud uue ehitusloakohustusliku hoone püstitamisel, või renoveerimisel on see ehitis ja </a:t>
          </a:r>
          <a:r>
            <a:rPr lang="et-EE" sz="1700" b="0" i="0" kern="1200" err="1"/>
            <a:t>sellealune</a:t>
          </a:r>
          <a:r>
            <a:rPr lang="et-EE" sz="1700" b="0" i="0" kern="1200"/>
            <a:t> maa </a:t>
          </a:r>
          <a:r>
            <a:rPr lang="et-EE" sz="1700" b="1" i="0" u="sng" kern="1200"/>
            <a:t>projektitoetuse taotleja valduses asjaõiguslikul või võlaõiguslikul alusel </a:t>
          </a:r>
          <a:r>
            <a:rPr lang="et-EE" sz="1700" b="0" i="0" kern="1200"/>
            <a:t>vähemalt kolm aastat arvates PRIA poolt viimase toetusosa maksmisest;</a:t>
          </a:r>
          <a:endParaRPr lang="en-US" sz="1700" kern="1200"/>
        </a:p>
      </dsp:txBody>
      <dsp:txXfrm>
        <a:off x="71850" y="101099"/>
        <a:ext cx="6352350" cy="1328160"/>
      </dsp:txXfrm>
    </dsp:sp>
    <dsp:sp modelId="{38266A27-2632-476A-AE54-66A463A5DDA7}">
      <dsp:nvSpPr>
        <dsp:cNvPr id="0" name=""/>
        <dsp:cNvSpPr/>
      </dsp:nvSpPr>
      <dsp:spPr>
        <a:xfrm>
          <a:off x="0" y="1550070"/>
          <a:ext cx="6496050" cy="1471860"/>
        </a:xfrm>
        <a:prstGeom prst="roundRect">
          <a:avLst/>
        </a:prstGeom>
        <a:gradFill rotWithShape="0">
          <a:gsLst>
            <a:gs pos="0">
              <a:schemeClr val="accent2">
                <a:hueOff val="677407"/>
                <a:satOff val="-3316"/>
                <a:lumOff val="1862"/>
                <a:alphaOff val="0"/>
                <a:tint val="98000"/>
                <a:lumMod val="114000"/>
              </a:schemeClr>
            </a:gs>
            <a:gs pos="100000">
              <a:schemeClr val="accent2">
                <a:hueOff val="677407"/>
                <a:satOff val="-3316"/>
                <a:lumOff val="1862"/>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t-EE" sz="1700" b="1" i="0" u="sng" kern="1200"/>
            <a:t>uue ehitusloakohustusliku hoone </a:t>
          </a:r>
          <a:r>
            <a:rPr lang="et-EE" sz="1700" b="0" i="0" kern="1200"/>
            <a:t>püstitamisel on hoonealune maa projektitoetuse </a:t>
          </a:r>
          <a:r>
            <a:rPr lang="et-EE" sz="1700" b="1" i="0" u="sng" kern="1200"/>
            <a:t>taotleja omandis või on sellele maale projektitoetuse taotleja kasuks seatud hoonestusõigus</a:t>
          </a:r>
          <a:r>
            <a:rPr lang="et-EE" sz="1700" b="0" i="0" u="sng" kern="1200"/>
            <a:t> </a:t>
          </a:r>
          <a:r>
            <a:rPr lang="et-EE" sz="1700" b="0" i="0" kern="1200"/>
            <a:t>vähemalt kolmeks aastaks arvates PRIA poolt viimase toetusosa maksmisest;</a:t>
          </a:r>
          <a:endParaRPr lang="en-US" sz="1700" kern="1200"/>
        </a:p>
      </dsp:txBody>
      <dsp:txXfrm>
        <a:off x="71850" y="1621920"/>
        <a:ext cx="6352350" cy="1328160"/>
      </dsp:txXfrm>
    </dsp:sp>
    <dsp:sp modelId="{7E465FB6-493F-47CF-972C-2AB0C216DCEC}">
      <dsp:nvSpPr>
        <dsp:cNvPr id="0" name=""/>
        <dsp:cNvSpPr/>
      </dsp:nvSpPr>
      <dsp:spPr>
        <a:xfrm>
          <a:off x="0" y="3070890"/>
          <a:ext cx="6496050" cy="1471860"/>
        </a:xfrm>
        <a:prstGeom prst="roundRect">
          <a:avLst/>
        </a:prstGeom>
        <a:gradFill rotWithShape="0">
          <a:gsLst>
            <a:gs pos="0">
              <a:schemeClr val="accent2">
                <a:hueOff val="1354814"/>
                <a:satOff val="-6632"/>
                <a:lumOff val="3725"/>
                <a:alphaOff val="0"/>
                <a:tint val="98000"/>
                <a:lumMod val="114000"/>
              </a:schemeClr>
            </a:gs>
            <a:gs pos="100000">
              <a:schemeClr val="accent2">
                <a:hueOff val="1354814"/>
                <a:satOff val="-6632"/>
                <a:lumOff val="3725"/>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t-EE" sz="1700" b="0" i="0" kern="1200"/>
            <a:t>sellise materiaalse </a:t>
          </a:r>
          <a:r>
            <a:rPr lang="et-EE" sz="1700" b="1" i="0" kern="1200"/>
            <a:t>vara soetamisel</a:t>
          </a:r>
          <a:r>
            <a:rPr lang="et-EE" sz="1700" b="0" i="0" kern="1200"/>
            <a:t>, mis </a:t>
          </a:r>
          <a:r>
            <a:rPr lang="et-EE" sz="1700" b="1" i="0" kern="1200"/>
            <a:t>paigaldatakse ehitisse või mida kasutatakse ehitises</a:t>
          </a:r>
          <a:r>
            <a:rPr lang="et-EE" sz="1700" b="0" i="0" kern="1200"/>
            <a:t>, on see ehitis projektitoetuse taotleja valduses asjaõiguslikul või võlaõiguslikul alusel vähemalt kolm aastat arvates PRIA poolt viimase toetusosa maksmisest.</a:t>
          </a:r>
          <a:endParaRPr lang="en-US" sz="1700" kern="1200"/>
        </a:p>
      </dsp:txBody>
      <dsp:txXfrm>
        <a:off x="71850" y="3142740"/>
        <a:ext cx="6352350" cy="13281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0E0ABA-0D73-4B80-99DA-DCD181BC6A4D}">
      <dsp:nvSpPr>
        <dsp:cNvPr id="0" name=""/>
        <dsp:cNvSpPr/>
      </dsp:nvSpPr>
      <dsp:spPr>
        <a:xfrm>
          <a:off x="0" y="93599"/>
          <a:ext cx="6496050" cy="842400"/>
        </a:xfrm>
        <a:prstGeom prst="roundRect">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t-EE" sz="1500" kern="1200"/>
            <a:t>kuni kaheaastane tegevuskava koos vähemalt 1 partneriga, kelleks võib olla teine juriidiline isik või füüsilisest isikust ettevõtja ning kui tegevuskava sisaldab järgmiseid andmeid:</a:t>
          </a:r>
          <a:endParaRPr lang="en-US" sz="1500" kern="1200"/>
        </a:p>
      </dsp:txBody>
      <dsp:txXfrm>
        <a:off x="41123" y="134722"/>
        <a:ext cx="6413804" cy="760154"/>
      </dsp:txXfrm>
    </dsp:sp>
    <dsp:sp modelId="{FCA9B03B-8959-4FF5-9FB1-E077A8248964}">
      <dsp:nvSpPr>
        <dsp:cNvPr id="0" name=""/>
        <dsp:cNvSpPr/>
      </dsp:nvSpPr>
      <dsp:spPr>
        <a:xfrm>
          <a:off x="0" y="979199"/>
          <a:ext cx="6496050" cy="842400"/>
        </a:xfrm>
        <a:prstGeom prst="roundRect">
          <a:avLst/>
        </a:prstGeom>
        <a:gradFill rotWithShape="0">
          <a:gsLst>
            <a:gs pos="0">
              <a:schemeClr val="accent2">
                <a:hueOff val="338703"/>
                <a:satOff val="-1658"/>
                <a:lumOff val="931"/>
                <a:alphaOff val="0"/>
                <a:tint val="98000"/>
                <a:lumMod val="114000"/>
              </a:schemeClr>
            </a:gs>
            <a:gs pos="100000">
              <a:schemeClr val="accent2">
                <a:hueOff val="338703"/>
                <a:satOff val="-1658"/>
                <a:lumOff val="931"/>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t-EE" sz="1500" kern="1200"/>
            <a:t>partneri nimi, registrikood ja kontaktandmed ning osalevate poolte üksikasjalik ülesannete kirjeldus;</a:t>
          </a:r>
          <a:endParaRPr lang="en-US" sz="1500" kern="1200"/>
        </a:p>
      </dsp:txBody>
      <dsp:txXfrm>
        <a:off x="41123" y="1020322"/>
        <a:ext cx="6413804" cy="760154"/>
      </dsp:txXfrm>
    </dsp:sp>
    <dsp:sp modelId="{1B596294-173C-4A29-B159-8B85A6E86D2A}">
      <dsp:nvSpPr>
        <dsp:cNvPr id="0" name=""/>
        <dsp:cNvSpPr/>
      </dsp:nvSpPr>
      <dsp:spPr>
        <a:xfrm>
          <a:off x="0" y="1864799"/>
          <a:ext cx="6496050" cy="842400"/>
        </a:xfrm>
        <a:prstGeom prst="roundRect">
          <a:avLst/>
        </a:prstGeom>
        <a:gradFill rotWithShape="0">
          <a:gsLst>
            <a:gs pos="0">
              <a:schemeClr val="accent2">
                <a:hueOff val="677407"/>
                <a:satOff val="-3316"/>
                <a:lumOff val="1862"/>
                <a:alphaOff val="0"/>
                <a:tint val="98000"/>
                <a:lumMod val="114000"/>
              </a:schemeClr>
            </a:gs>
            <a:gs pos="100000">
              <a:schemeClr val="accent2">
                <a:hueOff val="677407"/>
                <a:satOff val="-3316"/>
                <a:lumOff val="1862"/>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t-EE" sz="1500" kern="1200"/>
            <a:t>ühistegevuse ning selle eesmärgi ja tulemuse kirjeldus, sealhulgas laiem mõju tegevuspiirkonnale;</a:t>
          </a:r>
          <a:endParaRPr lang="en-US" sz="1500" kern="1200"/>
        </a:p>
      </dsp:txBody>
      <dsp:txXfrm>
        <a:off x="41123" y="1905922"/>
        <a:ext cx="6413804" cy="760154"/>
      </dsp:txXfrm>
    </dsp:sp>
    <dsp:sp modelId="{0ED9EB60-9C68-420A-BACE-A61D950EB123}">
      <dsp:nvSpPr>
        <dsp:cNvPr id="0" name=""/>
        <dsp:cNvSpPr/>
      </dsp:nvSpPr>
      <dsp:spPr>
        <a:xfrm>
          <a:off x="0" y="2750400"/>
          <a:ext cx="6496050" cy="842400"/>
        </a:xfrm>
        <a:prstGeom prst="roundRect">
          <a:avLst/>
        </a:prstGeom>
        <a:gradFill rotWithShape="0">
          <a:gsLst>
            <a:gs pos="0">
              <a:schemeClr val="accent2">
                <a:hueOff val="1016110"/>
                <a:satOff val="-4974"/>
                <a:lumOff val="2794"/>
                <a:alphaOff val="0"/>
                <a:tint val="98000"/>
                <a:lumMod val="114000"/>
              </a:schemeClr>
            </a:gs>
            <a:gs pos="100000">
              <a:schemeClr val="accent2">
                <a:hueOff val="1016110"/>
                <a:satOff val="-4974"/>
                <a:lumOff val="2794"/>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t-EE" sz="1500" kern="1200"/>
            <a:t>tegevuskava elluviimise periood, sealhulgas ühistegevuse ajakava;</a:t>
          </a:r>
          <a:endParaRPr lang="en-US" sz="1500" kern="1200"/>
        </a:p>
      </dsp:txBody>
      <dsp:txXfrm>
        <a:off x="41123" y="2791523"/>
        <a:ext cx="6413804" cy="760154"/>
      </dsp:txXfrm>
    </dsp:sp>
    <dsp:sp modelId="{3104D8A1-A5F5-430B-97E5-FF2F112DA1A3}">
      <dsp:nvSpPr>
        <dsp:cNvPr id="0" name=""/>
        <dsp:cNvSpPr/>
      </dsp:nvSpPr>
      <dsp:spPr>
        <a:xfrm>
          <a:off x="0" y="3636000"/>
          <a:ext cx="6496050" cy="842400"/>
        </a:xfrm>
        <a:prstGeom prst="roundRect">
          <a:avLst/>
        </a:prstGeom>
        <a:gradFill rotWithShape="0">
          <a:gsLst>
            <a:gs pos="0">
              <a:schemeClr val="accent2">
                <a:hueOff val="1354814"/>
                <a:satOff val="-6632"/>
                <a:lumOff val="3725"/>
                <a:alphaOff val="0"/>
                <a:tint val="98000"/>
                <a:lumMod val="114000"/>
              </a:schemeClr>
            </a:gs>
            <a:gs pos="100000">
              <a:schemeClr val="accent2">
                <a:hueOff val="1354814"/>
                <a:satOff val="-6632"/>
                <a:lumOff val="3725"/>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t-EE" sz="1500" kern="1200"/>
            <a:t>selle olukorra kirjeldus, mille lahendamisele on ühistegevus suunatud.</a:t>
          </a:r>
          <a:endParaRPr lang="en-US" sz="1500" kern="1200"/>
        </a:p>
      </dsp:txBody>
      <dsp:txXfrm>
        <a:off x="41123" y="3677123"/>
        <a:ext cx="6413804" cy="7601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507E35-197B-49E1-8EBA-E85C89E5AE46}">
      <dsp:nvSpPr>
        <dsp:cNvPr id="0" name=""/>
        <dsp:cNvSpPr/>
      </dsp:nvSpPr>
      <dsp:spPr>
        <a:xfrm>
          <a:off x="0" y="87800"/>
          <a:ext cx="6496050" cy="1940440"/>
        </a:xfrm>
        <a:prstGeom prst="roundRect">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t-EE" sz="1500" b="0" i="0" kern="1200"/>
            <a:t>Taotleja koostab kulude kohta Excelis eelarveprojekti ja/või võtab hinnapakkumised.</a:t>
          </a:r>
          <a:endParaRPr lang="en-US" sz="1500" kern="1200"/>
        </a:p>
      </dsp:txBody>
      <dsp:txXfrm>
        <a:off x="94724" y="182524"/>
        <a:ext cx="6306602" cy="1750992"/>
      </dsp:txXfrm>
    </dsp:sp>
    <dsp:sp modelId="{2D7E5587-7B4F-4BDD-9B45-E973AC35F7F4}">
      <dsp:nvSpPr>
        <dsp:cNvPr id="0" name=""/>
        <dsp:cNvSpPr/>
      </dsp:nvSpPr>
      <dsp:spPr>
        <a:xfrm>
          <a:off x="0" y="2028240"/>
          <a:ext cx="6496050" cy="1940440"/>
        </a:xfrm>
        <a:prstGeom prst="roundRect">
          <a:avLst/>
        </a:prstGeom>
        <a:gradFill rotWithShape="0">
          <a:gsLst>
            <a:gs pos="0">
              <a:schemeClr val="accent2">
                <a:hueOff val="677407"/>
                <a:satOff val="-3316"/>
                <a:lumOff val="1862"/>
                <a:alphaOff val="0"/>
                <a:tint val="98000"/>
                <a:lumMod val="114000"/>
              </a:schemeClr>
            </a:gs>
            <a:gs pos="100000">
              <a:schemeClr val="accent2">
                <a:hueOff val="677407"/>
                <a:satOff val="-3316"/>
                <a:lumOff val="1862"/>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t-EE" sz="1500" b="0" i="0" kern="1200"/>
            <a:t>Abikõlblikud on eelarveprojektis kavandatud toetatava tegevuse elluviimiseks vajalikud kulud, nõuete kohaseks tähistamiseks kasutatava sümboli ja teavitustegevuse maksumus </a:t>
          </a:r>
          <a:endParaRPr lang="en-US" sz="1500" kern="1200"/>
        </a:p>
      </dsp:txBody>
      <dsp:txXfrm>
        <a:off x="94724" y="2122964"/>
        <a:ext cx="6306602" cy="1750992"/>
      </dsp:txXfrm>
    </dsp:sp>
    <dsp:sp modelId="{EDD02E0B-5FF8-4198-B793-8910C545356D}">
      <dsp:nvSpPr>
        <dsp:cNvPr id="0" name=""/>
        <dsp:cNvSpPr/>
      </dsp:nvSpPr>
      <dsp:spPr>
        <a:xfrm>
          <a:off x="0" y="4043222"/>
          <a:ext cx="6496050" cy="1940440"/>
        </a:xfrm>
        <a:prstGeom prst="roundRect">
          <a:avLst/>
        </a:prstGeom>
        <a:gradFill rotWithShape="0">
          <a:gsLst>
            <a:gs pos="0">
              <a:schemeClr val="accent2">
                <a:hueOff val="1354814"/>
                <a:satOff val="-6632"/>
                <a:lumOff val="3725"/>
                <a:alphaOff val="0"/>
                <a:tint val="98000"/>
                <a:lumMod val="114000"/>
              </a:schemeClr>
            </a:gs>
            <a:gs pos="100000">
              <a:schemeClr val="accent2">
                <a:hueOff val="1354814"/>
                <a:satOff val="-6632"/>
                <a:lumOff val="3725"/>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t-EE" sz="1500" b="0" i="0" kern="1200"/>
            <a:t>Abikõlblikud kulud peavad olema sihtotstarbelised, mõistlikud, majanduslikult soodsaimad, üksikasjalikult kirjeldatud ja vajalikud projektitoetuse eesmärgi saavutamiseks.</a:t>
          </a:r>
        </a:p>
        <a:p>
          <a:pPr marL="0" lvl="0" indent="0" algn="l" defTabSz="666750">
            <a:lnSpc>
              <a:spcPct val="90000"/>
            </a:lnSpc>
            <a:spcBef>
              <a:spcPct val="0"/>
            </a:spcBef>
            <a:spcAft>
              <a:spcPct val="35000"/>
            </a:spcAft>
            <a:buNone/>
          </a:pPr>
          <a:endParaRPr lang="et-EE" sz="1500" b="0" i="0" kern="1200"/>
        </a:p>
        <a:p>
          <a:pPr marL="0" lvl="0" indent="0" algn="l" defTabSz="666750">
            <a:lnSpc>
              <a:spcPct val="90000"/>
            </a:lnSpc>
            <a:spcBef>
              <a:spcPct val="0"/>
            </a:spcBef>
            <a:spcAft>
              <a:spcPct val="35000"/>
            </a:spcAft>
            <a:buNone/>
          </a:pPr>
          <a:r>
            <a:rPr lang="et-EE" sz="1500" b="0" i="0" kern="1200"/>
            <a:t>Kasutatud materiaalse vara, sealhulgas masina või seadme soetamise kulu on abikõlblik, kui selle eeldatav kasutusiga kestab vähemalt sihipärase kasutamise perioodi lõpuni.</a:t>
          </a:r>
          <a:endParaRPr lang="en-US" sz="1500" kern="1200"/>
        </a:p>
      </dsp:txBody>
      <dsp:txXfrm>
        <a:off x="94724" y="4137946"/>
        <a:ext cx="6306602" cy="175099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AEE221-EB06-4CC4-87A6-229C5E7FB01C}">
      <dsp:nvSpPr>
        <dsp:cNvPr id="0" name=""/>
        <dsp:cNvSpPr/>
      </dsp:nvSpPr>
      <dsp:spPr>
        <a:xfrm>
          <a:off x="0" y="0"/>
          <a:ext cx="8825659"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5F0ED1-4B6F-4A65-911B-2B4BC2A21769}">
      <dsp:nvSpPr>
        <dsp:cNvPr id="0" name=""/>
        <dsp:cNvSpPr/>
      </dsp:nvSpPr>
      <dsp:spPr>
        <a:xfrm>
          <a:off x="0" y="0"/>
          <a:ext cx="8825659" cy="590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t-EE" sz="2700" b="0" i="0" kern="1200"/>
            <a:t>M1 Sulvi 56201102</a:t>
          </a:r>
          <a:endParaRPr lang="en-US" sz="2700" kern="1200"/>
        </a:p>
      </dsp:txBody>
      <dsp:txXfrm>
        <a:off x="0" y="0"/>
        <a:ext cx="8825659" cy="590549"/>
      </dsp:txXfrm>
    </dsp:sp>
    <dsp:sp modelId="{4BF27A05-976A-4589-AC22-AAECF7FFF54B}">
      <dsp:nvSpPr>
        <dsp:cNvPr id="0" name=""/>
        <dsp:cNvSpPr/>
      </dsp:nvSpPr>
      <dsp:spPr>
        <a:xfrm>
          <a:off x="0" y="590550"/>
          <a:ext cx="8825659"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5E4D4B-9363-4D43-BB0B-A55352F2C89D}">
      <dsp:nvSpPr>
        <dsp:cNvPr id="0" name=""/>
        <dsp:cNvSpPr/>
      </dsp:nvSpPr>
      <dsp:spPr>
        <a:xfrm>
          <a:off x="0" y="590549"/>
          <a:ext cx="8825659" cy="590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t-EE" sz="2700" b="0" i="0" kern="1200"/>
            <a:t>M2 Hanna 53933252</a:t>
          </a:r>
          <a:endParaRPr lang="en-US" sz="2700" kern="1200"/>
        </a:p>
      </dsp:txBody>
      <dsp:txXfrm>
        <a:off x="0" y="590549"/>
        <a:ext cx="8825659" cy="590549"/>
      </dsp:txXfrm>
    </dsp:sp>
    <dsp:sp modelId="{E43BFE24-8CC9-48C7-89F4-CD9D12FFCD6D}">
      <dsp:nvSpPr>
        <dsp:cNvPr id="0" name=""/>
        <dsp:cNvSpPr/>
      </dsp:nvSpPr>
      <dsp:spPr>
        <a:xfrm>
          <a:off x="0" y="1181100"/>
          <a:ext cx="8825659"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CE9339-4F2A-439A-94AA-F925947B5E0B}">
      <dsp:nvSpPr>
        <dsp:cNvPr id="0" name=""/>
        <dsp:cNvSpPr/>
      </dsp:nvSpPr>
      <dsp:spPr>
        <a:xfrm>
          <a:off x="0" y="1181099"/>
          <a:ext cx="8825659" cy="590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t-EE" sz="2700" b="0" i="0" kern="1200"/>
            <a:t>Terje 513 8767</a:t>
          </a:r>
          <a:endParaRPr lang="en-US" sz="2700" kern="1200"/>
        </a:p>
      </dsp:txBody>
      <dsp:txXfrm>
        <a:off x="0" y="1181099"/>
        <a:ext cx="8825659" cy="590549"/>
      </dsp:txXfrm>
    </dsp:sp>
    <dsp:sp modelId="{ED871156-1CF8-4147-B95A-22AD2B9C7E3F}">
      <dsp:nvSpPr>
        <dsp:cNvPr id="0" name=""/>
        <dsp:cNvSpPr/>
      </dsp:nvSpPr>
      <dsp:spPr>
        <a:xfrm>
          <a:off x="0" y="1771649"/>
          <a:ext cx="8825659"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E20F30-05E2-47BB-8383-E42DAEDBE646}">
      <dsp:nvSpPr>
        <dsp:cNvPr id="0" name=""/>
        <dsp:cNvSpPr/>
      </dsp:nvSpPr>
      <dsp:spPr>
        <a:xfrm>
          <a:off x="0" y="1771649"/>
          <a:ext cx="8825659" cy="590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t-EE" sz="2700" b="0" i="0" kern="1200"/>
            <a:t>info@skk.ee</a:t>
          </a:r>
          <a:endParaRPr lang="en-US" sz="2700" kern="1200"/>
        </a:p>
      </dsp:txBody>
      <dsp:txXfrm>
        <a:off x="0" y="1771649"/>
        <a:ext cx="8825659" cy="59054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t-E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5E6A56-6932-4555-BF70-8740E61E229C}" type="datetimeFigureOut">
              <a:rPr lang="et-EE" smtClean="0"/>
              <a:t>12.08.2026</a:t>
            </a:fld>
            <a:endParaRPr lang="et-E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t-E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t-E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C5551B-A31C-4E1F-915C-6886BDAC4C9D}" type="slidenum">
              <a:rPr lang="et-EE" smtClean="0"/>
              <a:t>‹#›</a:t>
            </a:fld>
            <a:endParaRPr lang="et-EE"/>
          </a:p>
        </p:txBody>
      </p:sp>
    </p:spTree>
    <p:extLst>
      <p:ext uri="{BB962C8B-B14F-4D97-AF65-F5344CB8AC3E}">
        <p14:creationId xmlns:p14="http://schemas.microsoft.com/office/powerpoint/2010/main" val="4027607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a:p>
        </p:txBody>
      </p:sp>
      <p:sp>
        <p:nvSpPr>
          <p:cNvPr id="4" name="Slide Number Placeholder 3"/>
          <p:cNvSpPr>
            <a:spLocks noGrp="1"/>
          </p:cNvSpPr>
          <p:nvPr>
            <p:ph type="sldNum" sz="quarter" idx="5"/>
          </p:nvPr>
        </p:nvSpPr>
        <p:spPr/>
        <p:txBody>
          <a:bodyPr/>
          <a:lstStyle/>
          <a:p>
            <a:fld id="{AAC5551B-A31C-4E1F-915C-6886BDAC4C9D}" type="slidenum">
              <a:rPr lang="et-EE" smtClean="0"/>
              <a:t>9</a:t>
            </a:fld>
            <a:endParaRPr lang="et-EE"/>
          </a:p>
        </p:txBody>
      </p:sp>
    </p:spTree>
    <p:extLst>
      <p:ext uri="{BB962C8B-B14F-4D97-AF65-F5344CB8AC3E}">
        <p14:creationId xmlns:p14="http://schemas.microsoft.com/office/powerpoint/2010/main" val="2928686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444479B-705B-4489-957E-7E8A228BDFA0}" type="datetime1">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3637610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A38F49-B3E2-4BF0-BEC7-C30D34ABBB8D}" type="datetime1">
              <a:rPr lang="en-US" smtClean="0"/>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97417052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DA38F49-B3E2-4BF0-BEC7-C30D34ABBB8D}" type="datetime1">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46105099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DA38F49-B3E2-4BF0-BEC7-C30D34ABBB8D}" type="datetime1">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a:t>”</a:t>
            </a:r>
          </a:p>
        </p:txBody>
      </p:sp>
    </p:spTree>
    <p:extLst>
      <p:ext uri="{BB962C8B-B14F-4D97-AF65-F5344CB8AC3E}">
        <p14:creationId xmlns:p14="http://schemas.microsoft.com/office/powerpoint/2010/main" val="1857724932"/>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A38F49-B3E2-4BF0-BEC7-C30D34ABBB8D}" type="datetime1">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1076562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DA38F49-B3E2-4BF0-BEC7-C30D34ABBB8D}" type="datetime1">
              <a:rPr lang="en-US" smtClean="0"/>
              <a:t>8/12/2026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627233927"/>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DA38F49-B3E2-4BF0-BEC7-C30D34ABBB8D}" type="datetime1">
              <a:rPr lang="en-US" smtClean="0"/>
              <a:t>8/12/2026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423194633"/>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7B66AD-7C08-490A-ADA4-B47E10FB2407}" type="datetime1">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2346690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B95027-4255-49E7-9841-CD21BCC99996}" type="datetime1">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370129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9F89F774-3FA6-43B8-9241-99959C8FD463}" type="datetime1">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386387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504452-5DCC-4FE2-A5C9-8A5EF6714D65}" type="datetime1">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579568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79ABC2-0180-4F3A-A895-A85BC724D472}" type="datetime1">
              <a:rPr lang="en-US" smtClean="0"/>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70700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AEEA9BA-4E8F-439E-BEA4-91FBA01E3F5F}" type="datetime1">
              <a:rPr lang="en-US" smtClean="0"/>
              <a:t>8/12/2026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4126753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Date Placeholder 2"/>
          <p:cNvSpPr>
            <a:spLocks noGrp="1"/>
          </p:cNvSpPr>
          <p:nvPr>
            <p:ph type="dt" sz="half" idx="10"/>
          </p:nvPr>
        </p:nvSpPr>
        <p:spPr/>
        <p:txBody>
          <a:bodyPr/>
          <a:lstStyle/>
          <a:p>
            <a:fld id="{BE15BF18-0007-481C-AA29-413124BC3EE7}" type="datetime1">
              <a:rPr lang="en-US" smtClean="0"/>
              <a:t>8/12/2026</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761868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09BE9870-3748-43AD-B547-02A075CB4A1D}" type="datetime1">
              <a:rPr lang="en-US" smtClean="0"/>
              <a:t>8/12/2026</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007846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558E7897-33C5-4F1A-9307-D068E37F3DC7}" type="datetime1">
              <a:rPr lang="en-US" smtClean="0"/>
              <a:t>8/12/2026</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4246312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2E171BA-CC09-47C8-A6DF-F5C5CB59CEEC}" type="datetime1">
              <a:rPr lang="en-US" smtClean="0"/>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562546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DA38F49-B3E2-4BF0-BEC7-C30D34ABBB8D}" type="datetime1">
              <a:rPr lang="en-US" smtClean="0"/>
              <a:t>8/12/2026</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70C12960-6E85-460F-B6E3-5B82CB31AF3D}" type="slidenum">
              <a:rPr lang="en-US" smtClean="0"/>
              <a:t>‹#›</a:t>
            </a:fld>
            <a:endParaRPr lang="en-US"/>
          </a:p>
        </p:txBody>
      </p:sp>
    </p:spTree>
    <p:extLst>
      <p:ext uri="{BB962C8B-B14F-4D97-AF65-F5344CB8AC3E}">
        <p14:creationId xmlns:p14="http://schemas.microsoft.com/office/powerpoint/2010/main" val="3693130375"/>
      </p:ext>
    </p:extLst>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 id="2147483715" r:id="rId15"/>
    <p:sldLayoutId id="2147483716" r:id="rId16"/>
    <p:sldLayoutId id="2147483717"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info@skk.ee" TargetMode="External"/><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3.png"/><Relationship Id="rId7" Type="http://schemas.openxmlformats.org/officeDocument/2006/relationships/diagramLayout" Target="../diagrams/layout4.xml"/><Relationship Id="rId2" Type="http://schemas.openxmlformats.org/officeDocument/2006/relationships/image" Target="../media/image2.png"/><Relationship Id="rId1" Type="http://schemas.openxmlformats.org/officeDocument/2006/relationships/slideLayout" Target="../slideLayouts/slideLayout11.xml"/><Relationship Id="rId6" Type="http://schemas.openxmlformats.org/officeDocument/2006/relationships/diagramData" Target="../diagrams/data4.xml"/><Relationship Id="rId5" Type="http://schemas.openxmlformats.org/officeDocument/2006/relationships/image" Target="../media/image5.png"/><Relationship Id="rId10" Type="http://schemas.microsoft.com/office/2007/relationships/diagramDrawing" Target="../diagrams/drawing4.xml"/><Relationship Id="rId4" Type="http://schemas.openxmlformats.org/officeDocument/2006/relationships/image" Target="../media/image4.png"/><Relationship Id="rId9" Type="http://schemas.openxmlformats.org/officeDocument/2006/relationships/diagramColors" Target="../diagrams/colors4.xml"/></Relationships>
</file>

<file path=ppt/slides/_rels/slide12.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image" Target="../media/image3.png"/><Relationship Id="rId7" Type="http://schemas.openxmlformats.org/officeDocument/2006/relationships/diagramLayout" Target="../diagrams/layout5.xml"/><Relationship Id="rId2" Type="http://schemas.openxmlformats.org/officeDocument/2006/relationships/image" Target="../media/image2.png"/><Relationship Id="rId1" Type="http://schemas.openxmlformats.org/officeDocument/2006/relationships/slideLayout" Target="../slideLayouts/slideLayout11.xml"/><Relationship Id="rId6" Type="http://schemas.openxmlformats.org/officeDocument/2006/relationships/diagramData" Target="../diagrams/data5.xml"/><Relationship Id="rId5" Type="http://schemas.openxmlformats.org/officeDocument/2006/relationships/image" Target="../media/image5.png"/><Relationship Id="rId10" Type="http://schemas.microsoft.com/office/2007/relationships/diagramDrawing" Target="../diagrams/drawing5.xml"/><Relationship Id="rId4" Type="http://schemas.openxmlformats.org/officeDocument/2006/relationships/image" Target="../media/image4.png"/><Relationship Id="rId9" Type="http://schemas.openxmlformats.org/officeDocument/2006/relationships/diagramColors" Target="../diagrams/colors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1.xml"/><Relationship Id="rId5" Type="http://schemas.openxmlformats.org/officeDocument/2006/relationships/image" Target="../media/image5.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1.xml"/><Relationship Id="rId5" Type="http://schemas.openxmlformats.org/officeDocument/2006/relationships/image" Target="../media/image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1.xml"/><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1.xml"/><Relationship Id="rId5" Type="http://schemas.openxmlformats.org/officeDocument/2006/relationships/image" Target="../media/image5.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1.xml"/><Relationship Id="rId5" Type="http://schemas.openxmlformats.org/officeDocument/2006/relationships/image" Target="../media/image5.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1.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1.xml"/><Relationship Id="rId5" Type="http://schemas.openxmlformats.org/officeDocument/2006/relationships/image" Target="../media/image5.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1.xml"/><Relationship Id="rId5" Type="http://schemas.openxmlformats.org/officeDocument/2006/relationships/image" Target="../media/image5.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1.xml"/><Relationship Id="rId5" Type="http://schemas.openxmlformats.org/officeDocument/2006/relationships/image" Target="../media/image5.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1.xml"/><Relationship Id="rId5" Type="http://schemas.openxmlformats.org/officeDocument/2006/relationships/image" Target="../media/image5.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1.xml"/><Relationship Id="rId5" Type="http://schemas.openxmlformats.org/officeDocument/2006/relationships/image" Target="../media/image5.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1.xml"/><Relationship Id="rId5" Type="http://schemas.openxmlformats.org/officeDocument/2006/relationships/image" Target="../media/image5.pn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1.xml"/><Relationship Id="rId5" Type="http://schemas.openxmlformats.org/officeDocument/2006/relationships/image" Target="../media/image5.pn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1.xml"/><Relationship Id="rId5" Type="http://schemas.openxmlformats.org/officeDocument/2006/relationships/image" Target="../media/image5.png"/><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1.xml"/><Relationship Id="rId6" Type="http://schemas.openxmlformats.org/officeDocument/2006/relationships/hyperlink" Target="https://www.pria.ee/sites/default/files/2025-09/leader-2023-2027-projektitaotlus-e-pria-juhend-tegevuste-sisestamine_0.pdf" TargetMode="External"/><Relationship Id="rId5" Type="http://schemas.openxmlformats.org/officeDocument/2006/relationships/image" Target="../media/image5.png"/><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3.png"/><Relationship Id="rId7" Type="http://schemas.openxmlformats.org/officeDocument/2006/relationships/diagramLayout" Target="../diagrams/layout2.xml"/><Relationship Id="rId2" Type="http://schemas.openxmlformats.org/officeDocument/2006/relationships/image" Target="../media/image2.png"/><Relationship Id="rId1" Type="http://schemas.openxmlformats.org/officeDocument/2006/relationships/slideLayout" Target="../slideLayouts/slideLayout11.xml"/><Relationship Id="rId6" Type="http://schemas.openxmlformats.org/officeDocument/2006/relationships/diagramData" Target="../diagrams/data2.xml"/><Relationship Id="rId5" Type="http://schemas.openxmlformats.org/officeDocument/2006/relationships/image" Target="../media/image5.png"/><Relationship Id="rId10" Type="http://schemas.microsoft.com/office/2007/relationships/diagramDrawing" Target="../diagrams/drawing2.xml"/><Relationship Id="rId4" Type="http://schemas.openxmlformats.org/officeDocument/2006/relationships/image" Target="../media/image4.png"/><Relationship Id="rId9" Type="http://schemas.openxmlformats.org/officeDocument/2006/relationships/diagramColors" Target="../diagrams/colors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20F6071B-48FA-4685-A9C9-A7B21E1C14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
            <a:ext cx="12191695" cy="47307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5EB9EDB-A70C-1CD0-DB83-CE2BC0434A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458" y="1504981"/>
            <a:ext cx="9150807" cy="1944546"/>
          </a:xfrm>
          <a:prstGeom prst="rect">
            <a:avLst/>
          </a:prstGeom>
          <a:effectLst/>
        </p:spPr>
      </p:pic>
      <p:sp>
        <p:nvSpPr>
          <p:cNvPr id="8" name="Rectangle 7">
            <a:extLst>
              <a:ext uri="{FF2B5EF4-FFF2-40B4-BE49-F238E27FC236}">
                <a16:creationId xmlns:a16="http://schemas.microsoft.com/office/drawing/2014/main" id="{8C56044C-1580-4C45-8AA3-F2A07478B4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9" name="Freeform: Shape 8">
            <a:extLst>
              <a:ext uri="{FF2B5EF4-FFF2-40B4-BE49-F238E27FC236}">
                <a16:creationId xmlns:a16="http://schemas.microsoft.com/office/drawing/2014/main" id="{51A8E3CE-561F-42BE-B6A2-FBE96F9A82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3579207"/>
            <a:ext cx="12191696" cy="3278793"/>
          </a:xfrm>
          <a:custGeom>
            <a:avLst/>
            <a:gdLst>
              <a:gd name="connsiteX0" fmla="*/ 1 w 12191696"/>
              <a:gd name="connsiteY0" fmla="*/ 0 h 3278793"/>
              <a:gd name="connsiteX1" fmla="*/ 71932 w 12191696"/>
              <a:gd name="connsiteY1" fmla="*/ 12261 h 3278793"/>
              <a:gd name="connsiteX2" fmla="*/ 282849 w 12191696"/>
              <a:gd name="connsiteY2" fmla="*/ 48343 h 3278793"/>
              <a:gd name="connsiteX3" fmla="*/ 436464 w 12191696"/>
              <a:gd name="connsiteY3" fmla="*/ 73565 h 3278793"/>
              <a:gd name="connsiteX4" fmla="*/ 619339 w 12191696"/>
              <a:gd name="connsiteY4" fmla="*/ 100188 h 3278793"/>
              <a:gd name="connsiteX5" fmla="*/ 836351 w 12191696"/>
              <a:gd name="connsiteY5" fmla="*/ 132066 h 3278793"/>
              <a:gd name="connsiteX6" fmla="*/ 1076528 w 12191696"/>
              <a:gd name="connsiteY6" fmla="*/ 165696 h 3278793"/>
              <a:gd name="connsiteX7" fmla="*/ 1347183 w 12191696"/>
              <a:gd name="connsiteY7" fmla="*/ 201077 h 3278793"/>
              <a:gd name="connsiteX8" fmla="*/ 1642223 w 12191696"/>
              <a:gd name="connsiteY8" fmla="*/ 238560 h 3278793"/>
              <a:gd name="connsiteX9" fmla="*/ 1962864 w 12191696"/>
              <a:gd name="connsiteY9" fmla="*/ 276043 h 3278793"/>
              <a:gd name="connsiteX10" fmla="*/ 2304232 w 12191696"/>
              <a:gd name="connsiteY10" fmla="*/ 314227 h 3278793"/>
              <a:gd name="connsiteX11" fmla="*/ 2672421 w 12191696"/>
              <a:gd name="connsiteY11" fmla="*/ 349608 h 3278793"/>
              <a:gd name="connsiteX12" fmla="*/ 3057678 w 12191696"/>
              <a:gd name="connsiteY12" fmla="*/ 383588 h 3278793"/>
              <a:gd name="connsiteX13" fmla="*/ 3464881 w 12191696"/>
              <a:gd name="connsiteY13" fmla="*/ 414415 h 3278793"/>
              <a:gd name="connsiteX14" fmla="*/ 3889152 w 12191696"/>
              <a:gd name="connsiteY14" fmla="*/ 443841 h 3278793"/>
              <a:gd name="connsiteX15" fmla="*/ 4331710 w 12191696"/>
              <a:gd name="connsiteY15" fmla="*/ 471515 h 3278793"/>
              <a:gd name="connsiteX16" fmla="*/ 4558476 w 12191696"/>
              <a:gd name="connsiteY16" fmla="*/ 481324 h 3278793"/>
              <a:gd name="connsiteX17" fmla="*/ 4790118 w 12191696"/>
              <a:gd name="connsiteY17" fmla="*/ 492183 h 3278793"/>
              <a:gd name="connsiteX18" fmla="*/ 5025418 w 12191696"/>
              <a:gd name="connsiteY18" fmla="*/ 502342 h 3278793"/>
              <a:gd name="connsiteX19" fmla="*/ 5261937 w 12191696"/>
              <a:gd name="connsiteY19" fmla="*/ 508998 h 3278793"/>
              <a:gd name="connsiteX20" fmla="*/ 5503333 w 12191696"/>
              <a:gd name="connsiteY20" fmla="*/ 514953 h 3278793"/>
              <a:gd name="connsiteX21" fmla="*/ 5747166 w 12191696"/>
              <a:gd name="connsiteY21" fmla="*/ 521259 h 3278793"/>
              <a:gd name="connsiteX22" fmla="*/ 5995877 w 12191696"/>
              <a:gd name="connsiteY22" fmla="*/ 525463 h 3278793"/>
              <a:gd name="connsiteX23" fmla="*/ 6247026 w 12191696"/>
              <a:gd name="connsiteY23" fmla="*/ 525463 h 3278793"/>
              <a:gd name="connsiteX24" fmla="*/ 6500613 w 12191696"/>
              <a:gd name="connsiteY24" fmla="*/ 527565 h 3278793"/>
              <a:gd name="connsiteX25" fmla="*/ 6756639 w 12191696"/>
              <a:gd name="connsiteY25" fmla="*/ 525463 h 3278793"/>
              <a:gd name="connsiteX26" fmla="*/ 7016322 w 12191696"/>
              <a:gd name="connsiteY26" fmla="*/ 521259 h 3278793"/>
              <a:gd name="connsiteX27" fmla="*/ 7276005 w 12191696"/>
              <a:gd name="connsiteY27" fmla="*/ 517406 h 3278793"/>
              <a:gd name="connsiteX28" fmla="*/ 7539345 w 12191696"/>
              <a:gd name="connsiteY28" fmla="*/ 508998 h 3278793"/>
              <a:gd name="connsiteX29" fmla="*/ 7805124 w 12191696"/>
              <a:gd name="connsiteY29" fmla="*/ 500241 h 3278793"/>
              <a:gd name="connsiteX30" fmla="*/ 8070903 w 12191696"/>
              <a:gd name="connsiteY30" fmla="*/ 490082 h 3278793"/>
              <a:gd name="connsiteX31" fmla="*/ 8339121 w 12191696"/>
              <a:gd name="connsiteY31" fmla="*/ 475719 h 3278793"/>
              <a:gd name="connsiteX32" fmla="*/ 8609776 w 12191696"/>
              <a:gd name="connsiteY32" fmla="*/ 458554 h 3278793"/>
              <a:gd name="connsiteX33" fmla="*/ 8881651 w 12191696"/>
              <a:gd name="connsiteY33" fmla="*/ 442089 h 3278793"/>
              <a:gd name="connsiteX34" fmla="*/ 9153526 w 12191696"/>
              <a:gd name="connsiteY34" fmla="*/ 421071 h 3278793"/>
              <a:gd name="connsiteX35" fmla="*/ 9429058 w 12191696"/>
              <a:gd name="connsiteY35" fmla="*/ 395849 h 3278793"/>
              <a:gd name="connsiteX36" fmla="*/ 9700933 w 12191696"/>
              <a:gd name="connsiteY36" fmla="*/ 370626 h 3278793"/>
              <a:gd name="connsiteX37" fmla="*/ 9977684 w 12191696"/>
              <a:gd name="connsiteY37" fmla="*/ 341551 h 3278793"/>
              <a:gd name="connsiteX38" fmla="*/ 10255655 w 12191696"/>
              <a:gd name="connsiteY38" fmla="*/ 309673 h 3278793"/>
              <a:gd name="connsiteX39" fmla="*/ 10529968 w 12191696"/>
              <a:gd name="connsiteY39" fmla="*/ 276043 h 3278793"/>
              <a:gd name="connsiteX40" fmla="*/ 10807939 w 12191696"/>
              <a:gd name="connsiteY40" fmla="*/ 236809 h 3278793"/>
              <a:gd name="connsiteX41" fmla="*/ 11084690 w 12191696"/>
              <a:gd name="connsiteY41" fmla="*/ 194772 h 3278793"/>
              <a:gd name="connsiteX42" fmla="*/ 11362661 w 12191696"/>
              <a:gd name="connsiteY42" fmla="*/ 153085 h 3278793"/>
              <a:gd name="connsiteX43" fmla="*/ 11639412 w 12191696"/>
              <a:gd name="connsiteY43" fmla="*/ 104392 h 3278793"/>
              <a:gd name="connsiteX44" fmla="*/ 11914945 w 12191696"/>
              <a:gd name="connsiteY44" fmla="*/ 54648 h 3278793"/>
              <a:gd name="connsiteX45" fmla="*/ 12191696 w 12191696"/>
              <a:gd name="connsiteY45" fmla="*/ 2452 h 3278793"/>
              <a:gd name="connsiteX46" fmla="*/ 12191696 w 12191696"/>
              <a:gd name="connsiteY46" fmla="*/ 2802467 h 3278793"/>
              <a:gd name="connsiteX47" fmla="*/ 12191695 w 12191696"/>
              <a:gd name="connsiteY47" fmla="*/ 2802467 h 3278793"/>
              <a:gd name="connsiteX48" fmla="*/ 12191695 w 12191696"/>
              <a:gd name="connsiteY48" fmla="*/ 3278793 h 3278793"/>
              <a:gd name="connsiteX49" fmla="*/ 0 w 12191696"/>
              <a:gd name="connsiteY49" fmla="*/ 3278793 h 3278793"/>
              <a:gd name="connsiteX50" fmla="*/ 0 w 12191696"/>
              <a:gd name="connsiteY50" fmla="*/ 2134639 h 3278793"/>
              <a:gd name="connsiteX51" fmla="*/ 1 w 12191696"/>
              <a:gd name="connsiteY51" fmla="*/ 2134639 h 3278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1696" h="3278793">
                <a:moveTo>
                  <a:pt x="1" y="0"/>
                </a:moveTo>
                <a:lnTo>
                  <a:pt x="71932" y="12261"/>
                </a:lnTo>
                <a:lnTo>
                  <a:pt x="282849" y="48343"/>
                </a:lnTo>
                <a:lnTo>
                  <a:pt x="436464" y="73565"/>
                </a:lnTo>
                <a:lnTo>
                  <a:pt x="619339" y="100188"/>
                </a:lnTo>
                <a:lnTo>
                  <a:pt x="836351" y="132066"/>
                </a:lnTo>
                <a:lnTo>
                  <a:pt x="1076528" y="165696"/>
                </a:lnTo>
                <a:lnTo>
                  <a:pt x="1347183"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3" y="514953"/>
                </a:lnTo>
                <a:lnTo>
                  <a:pt x="5747166"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802467"/>
                </a:lnTo>
                <a:lnTo>
                  <a:pt x="12191695" y="2802467"/>
                </a:lnTo>
                <a:lnTo>
                  <a:pt x="12191695" y="3278793"/>
                </a:lnTo>
                <a:lnTo>
                  <a:pt x="0" y="3278793"/>
                </a:lnTo>
                <a:lnTo>
                  <a:pt x="0" y="2134639"/>
                </a:lnTo>
                <a:lnTo>
                  <a:pt x="1" y="2134639"/>
                </a:lnTo>
                <a:close/>
              </a:path>
            </a:pathLst>
          </a:custGeom>
          <a:ln>
            <a:noFill/>
          </a:ln>
        </p:spPr>
        <p:style>
          <a:lnRef idx="0">
            <a:scrgbClr r="0" g="0" b="0"/>
          </a:lnRef>
          <a:fillRef idx="1003">
            <a:schemeClr val="dk2"/>
          </a:fillRef>
          <a:effectRef idx="0">
            <a:scrgbClr r="0" g="0" b="0"/>
          </a:effectRef>
          <a:fontRef idx="major"/>
        </p:style>
        <p:txBody>
          <a:bodyPr/>
          <a:lstStyle/>
          <a:p>
            <a:endParaRPr lang="et-EE"/>
          </a:p>
        </p:txBody>
      </p:sp>
      <p:sp>
        <p:nvSpPr>
          <p:cNvPr id="2" name="Title 1">
            <a:extLst>
              <a:ext uri="{FF2B5EF4-FFF2-40B4-BE49-F238E27FC236}">
                <a16:creationId xmlns:a16="http://schemas.microsoft.com/office/drawing/2014/main" id="{FCAD373B-9CCB-F581-E76E-03A854FE5D6D}"/>
              </a:ext>
            </a:extLst>
          </p:cNvPr>
          <p:cNvSpPr>
            <a:spLocks noGrp="1"/>
          </p:cNvSpPr>
          <p:nvPr>
            <p:ph type="ctrTitle"/>
          </p:nvPr>
        </p:nvSpPr>
        <p:spPr>
          <a:xfrm>
            <a:off x="636916" y="4371849"/>
            <a:ext cx="9149350" cy="1350523"/>
          </a:xfrm>
        </p:spPr>
        <p:txBody>
          <a:bodyPr>
            <a:normAutofit fontScale="90000"/>
          </a:bodyPr>
          <a:lstStyle/>
          <a:p>
            <a:pPr>
              <a:lnSpc>
                <a:spcPct val="90000"/>
              </a:lnSpc>
            </a:pPr>
            <a:r>
              <a:rPr lang="et-EE" sz="4200">
                <a:solidFill>
                  <a:srgbClr val="EBEBEB"/>
                </a:solidFill>
              </a:rPr>
              <a:t>meetmete infotund 11.08.2026 </a:t>
            </a:r>
            <a:r>
              <a:rPr lang="et-EE" sz="4200">
                <a:solidFill>
                  <a:srgbClr val="EBEBEB"/>
                </a:solidFill>
                <a:hlinkClick r:id="rId3"/>
              </a:rPr>
              <a:t>info@skk.ee</a:t>
            </a:r>
            <a:br>
              <a:rPr lang="et-EE" sz="4200">
                <a:solidFill>
                  <a:srgbClr val="EBEBEB"/>
                </a:solidFill>
              </a:rPr>
            </a:br>
            <a:endParaRPr lang="et-EE" sz="4200">
              <a:solidFill>
                <a:srgbClr val="EBEBEB"/>
              </a:solidFill>
            </a:endParaRPr>
          </a:p>
        </p:txBody>
      </p:sp>
      <p:sp>
        <p:nvSpPr>
          <p:cNvPr id="3" name="Subtitle 2">
            <a:extLst>
              <a:ext uri="{FF2B5EF4-FFF2-40B4-BE49-F238E27FC236}">
                <a16:creationId xmlns:a16="http://schemas.microsoft.com/office/drawing/2014/main" id="{9D1C48E5-831E-190F-B28E-1CD8FE8F2DF7}"/>
              </a:ext>
            </a:extLst>
          </p:cNvPr>
          <p:cNvSpPr>
            <a:spLocks noGrp="1"/>
          </p:cNvSpPr>
          <p:nvPr>
            <p:ph type="subTitle" idx="1"/>
          </p:nvPr>
        </p:nvSpPr>
        <p:spPr>
          <a:xfrm>
            <a:off x="636916" y="5722374"/>
            <a:ext cx="9149349" cy="487924"/>
          </a:xfrm>
        </p:spPr>
        <p:txBody>
          <a:bodyPr>
            <a:normAutofit/>
          </a:bodyPr>
          <a:lstStyle/>
          <a:p>
            <a:endParaRPr lang="et-EE">
              <a:solidFill>
                <a:schemeClr val="tx2">
                  <a:lumMod val="40000"/>
                  <a:lumOff val="60000"/>
                </a:schemeClr>
              </a:solidFill>
            </a:endParaRPr>
          </a:p>
        </p:txBody>
      </p:sp>
      <p:sp>
        <p:nvSpPr>
          <p:cNvPr id="16" name="Freeform 16">
            <a:extLst>
              <a:ext uri="{FF2B5EF4-FFF2-40B4-BE49-F238E27FC236}">
                <a16:creationId xmlns:a16="http://schemas.microsoft.com/office/drawing/2014/main" id="{7DE548AA-7E1A-497C-8B79-C74F42ACFB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40" y="3280011"/>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2">
              <a:alpha val="20000"/>
            </a:schemeClr>
          </a:solidFill>
          <a:ln>
            <a:noFill/>
          </a:ln>
        </p:spPr>
        <p:txBody>
          <a:bodyPr rtlCol="0" anchor="ctr"/>
          <a:lstStyle/>
          <a:p>
            <a:pPr algn="ctr"/>
            <a:endParaRPr lang="en-US">
              <a:solidFill>
                <a:schemeClr val="tx1"/>
              </a:solidFill>
            </a:endParaRPr>
          </a:p>
        </p:txBody>
      </p:sp>
    </p:spTree>
    <p:extLst>
      <p:ext uri="{BB962C8B-B14F-4D97-AF65-F5344CB8AC3E}">
        <p14:creationId xmlns:p14="http://schemas.microsoft.com/office/powerpoint/2010/main" val="576846856"/>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78424C-6FD0-41F8-9CAA-5DC19C4235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09228A-EF9A-9BBD-FBB8-C25D24201B63}"/>
              </a:ext>
            </a:extLst>
          </p:cNvPr>
          <p:cNvSpPr>
            <a:spLocks noGrp="1"/>
          </p:cNvSpPr>
          <p:nvPr>
            <p:ph type="title"/>
          </p:nvPr>
        </p:nvSpPr>
        <p:spPr>
          <a:xfrm>
            <a:off x="643855" y="1447800"/>
            <a:ext cx="3108626" cy="4572000"/>
          </a:xfrm>
        </p:spPr>
        <p:txBody>
          <a:bodyPr anchor="ctr">
            <a:normAutofit/>
          </a:bodyPr>
          <a:lstStyle/>
          <a:p>
            <a:r>
              <a:rPr lang="et-EE" sz="3200">
                <a:solidFill>
                  <a:srgbClr val="F2F2F2"/>
                </a:solidFill>
              </a:rPr>
              <a:t>Ehitamise või materiaalse vara soetamise nõuded</a:t>
            </a:r>
          </a:p>
        </p:txBody>
      </p:sp>
      <p:sp>
        <p:nvSpPr>
          <p:cNvPr id="11" name="Freeform: Shape 10">
            <a:extLst>
              <a:ext uri="{FF2B5EF4-FFF2-40B4-BE49-F238E27FC236}">
                <a16:creationId xmlns:a16="http://schemas.microsoft.com/office/drawing/2014/main" id="{DD136760-57DC-4301-8BEA-B71AD2D13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1310" y="0"/>
            <a:ext cx="8030690"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11">
            <a:extLst>
              <a:ext uri="{FF2B5EF4-FFF2-40B4-BE49-F238E27FC236}">
                <a16:creationId xmlns:a16="http://schemas.microsoft.com/office/drawing/2014/main" id="{BDC58DEA-1307-4F44-AD47-E613D8B76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p:nvSpPr>
          <p:cNvPr id="15" name="Rectangle 14">
            <a:extLst>
              <a:ext uri="{FF2B5EF4-FFF2-40B4-BE49-F238E27FC236}">
                <a16:creationId xmlns:a16="http://schemas.microsoft.com/office/drawing/2014/main" id="{C99B912D-1E4B-42AF-A2BE-CFEFEC916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graphicFrame>
        <p:nvGraphicFramePr>
          <p:cNvPr id="5" name="Content Placeholder 2">
            <a:extLst>
              <a:ext uri="{FF2B5EF4-FFF2-40B4-BE49-F238E27FC236}">
                <a16:creationId xmlns:a16="http://schemas.microsoft.com/office/drawing/2014/main" id="{6883E999-33AD-41F6-99EC-790F044167C3}"/>
              </a:ext>
            </a:extLst>
          </p:cNvPr>
          <p:cNvGraphicFramePr>
            <a:graphicFrameLocks noGrp="1"/>
          </p:cNvGraphicFramePr>
          <p:nvPr>
            <p:ph idx="1"/>
            <p:extLst>
              <p:ext uri="{D42A27DB-BD31-4B8C-83A1-F6EECF244321}">
                <p14:modId xmlns:p14="http://schemas.microsoft.com/office/powerpoint/2010/main" val="113129218"/>
              </p:ext>
            </p:extLst>
          </p:nvPr>
        </p:nvGraphicFramePr>
        <p:xfrm>
          <a:off x="5048250" y="1447800"/>
          <a:ext cx="649605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14558190"/>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5" name="Picture 54">
            <a:extLst>
              <a:ext uri="{FF2B5EF4-FFF2-40B4-BE49-F238E27FC236}">
                <a16:creationId xmlns:a16="http://schemas.microsoft.com/office/drawing/2014/main" id="{F1B8F9CB-890B-4CB8-B503-188A763E2FC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57" name="Picture 56">
            <a:extLst>
              <a:ext uri="{FF2B5EF4-FFF2-40B4-BE49-F238E27FC236}">
                <a16:creationId xmlns:a16="http://schemas.microsoft.com/office/drawing/2014/main" id="{AA632AB4-3837-4FD0-8B62-0A18B573F4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59" name="Oval 58">
            <a:extLst>
              <a:ext uri="{FF2B5EF4-FFF2-40B4-BE49-F238E27FC236}">
                <a16:creationId xmlns:a16="http://schemas.microsoft.com/office/drawing/2014/main" id="{C393B4A7-6ABF-423D-A762-3CDB4897A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pic>
        <p:nvPicPr>
          <p:cNvPr id="61" name="Picture 60">
            <a:extLst>
              <a:ext uri="{FF2B5EF4-FFF2-40B4-BE49-F238E27FC236}">
                <a16:creationId xmlns:a16="http://schemas.microsoft.com/office/drawing/2014/main" id="{9CD2319A-6FA9-4EFB-9EDF-7304467425E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63" name="Picture 62">
            <a:extLst>
              <a:ext uri="{FF2B5EF4-FFF2-40B4-BE49-F238E27FC236}">
                <a16:creationId xmlns:a16="http://schemas.microsoft.com/office/drawing/2014/main" id="{D1692A93-3514-4486-8B67-CCA4E0259BC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65" name="Rectangle 64">
            <a:extLst>
              <a:ext uri="{FF2B5EF4-FFF2-40B4-BE49-F238E27FC236}">
                <a16:creationId xmlns:a16="http://schemas.microsoft.com/office/drawing/2014/main" id="{01AD250C-F2EA-449F-9B14-DF5BB674C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67" name="Rectangle 66">
            <a:extLst>
              <a:ext uri="{FF2B5EF4-FFF2-40B4-BE49-F238E27FC236}">
                <a16:creationId xmlns:a16="http://schemas.microsoft.com/office/drawing/2014/main" id="{4E78424C-6FD0-41F8-9CAA-5DC19C4235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7918C6-716D-B7C1-343A-DB4FEFE63C65}"/>
              </a:ext>
            </a:extLst>
          </p:cNvPr>
          <p:cNvSpPr>
            <a:spLocks noGrp="1"/>
          </p:cNvSpPr>
          <p:nvPr>
            <p:ph type="title"/>
          </p:nvPr>
        </p:nvSpPr>
        <p:spPr>
          <a:xfrm>
            <a:off x="643855" y="1447800"/>
            <a:ext cx="3108626" cy="4572000"/>
          </a:xfrm>
        </p:spPr>
        <p:txBody>
          <a:bodyPr vert="horz" lIns="91440" tIns="45720" rIns="91440" bIns="45720" rtlCol="0" anchor="ctr">
            <a:normAutofit/>
          </a:bodyPr>
          <a:lstStyle/>
          <a:p>
            <a:r>
              <a:rPr lang="en-US" sz="3200">
                <a:solidFill>
                  <a:srgbClr val="F2F2F2"/>
                </a:solidFill>
              </a:rPr>
              <a:t>Ühistegevus ehk ühisprojekt – nt sündmuste ja „pehmete tegevuste“ elluviimiseks</a:t>
            </a:r>
          </a:p>
        </p:txBody>
      </p:sp>
      <p:sp>
        <p:nvSpPr>
          <p:cNvPr id="69" name="Freeform: Shape 68">
            <a:extLst>
              <a:ext uri="{FF2B5EF4-FFF2-40B4-BE49-F238E27FC236}">
                <a16:creationId xmlns:a16="http://schemas.microsoft.com/office/drawing/2014/main" id="{DD136760-57DC-4301-8BEA-B71AD2D13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1310" y="0"/>
            <a:ext cx="8030690"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1" name="Freeform 11">
            <a:extLst>
              <a:ext uri="{FF2B5EF4-FFF2-40B4-BE49-F238E27FC236}">
                <a16:creationId xmlns:a16="http://schemas.microsoft.com/office/drawing/2014/main" id="{BDC58DEA-1307-4F44-AD47-E613D8B76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p:nvSpPr>
          <p:cNvPr id="73" name="Rectangle 72">
            <a:extLst>
              <a:ext uri="{FF2B5EF4-FFF2-40B4-BE49-F238E27FC236}">
                <a16:creationId xmlns:a16="http://schemas.microsoft.com/office/drawing/2014/main" id="{C99B912D-1E4B-42AF-A2BE-CFEFEC916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graphicFrame>
        <p:nvGraphicFramePr>
          <p:cNvPr id="5" name="Text Placeholder 2">
            <a:extLst>
              <a:ext uri="{FF2B5EF4-FFF2-40B4-BE49-F238E27FC236}">
                <a16:creationId xmlns:a16="http://schemas.microsoft.com/office/drawing/2014/main" id="{E598428A-DB9A-02E6-133C-DF4AD0E67B55}"/>
              </a:ext>
            </a:extLst>
          </p:cNvPr>
          <p:cNvGraphicFramePr/>
          <p:nvPr>
            <p:extLst>
              <p:ext uri="{D42A27DB-BD31-4B8C-83A1-F6EECF244321}">
                <p14:modId xmlns:p14="http://schemas.microsoft.com/office/powerpoint/2010/main" val="1583456705"/>
              </p:ext>
            </p:extLst>
          </p:nvPr>
        </p:nvGraphicFramePr>
        <p:xfrm>
          <a:off x="5048250" y="1447800"/>
          <a:ext cx="6496050" cy="4572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141325084"/>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 name="Picture 101">
            <a:extLst>
              <a:ext uri="{FF2B5EF4-FFF2-40B4-BE49-F238E27FC236}">
                <a16:creationId xmlns:a16="http://schemas.microsoft.com/office/drawing/2014/main" id="{F1B8F9CB-890B-4CB8-B503-188A763E2FC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4" name="Picture 103">
            <a:extLst>
              <a:ext uri="{FF2B5EF4-FFF2-40B4-BE49-F238E27FC236}">
                <a16:creationId xmlns:a16="http://schemas.microsoft.com/office/drawing/2014/main" id="{AA632AB4-3837-4FD0-8B62-0A18B573F4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06" name="Oval 105">
            <a:extLst>
              <a:ext uri="{FF2B5EF4-FFF2-40B4-BE49-F238E27FC236}">
                <a16:creationId xmlns:a16="http://schemas.microsoft.com/office/drawing/2014/main" id="{C393B4A7-6ABF-423D-A762-3CDB4897A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pic>
        <p:nvPicPr>
          <p:cNvPr id="108" name="Picture 107">
            <a:extLst>
              <a:ext uri="{FF2B5EF4-FFF2-40B4-BE49-F238E27FC236}">
                <a16:creationId xmlns:a16="http://schemas.microsoft.com/office/drawing/2014/main" id="{9CD2319A-6FA9-4EFB-9EDF-7304467425E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10" name="Picture 109">
            <a:extLst>
              <a:ext uri="{FF2B5EF4-FFF2-40B4-BE49-F238E27FC236}">
                <a16:creationId xmlns:a16="http://schemas.microsoft.com/office/drawing/2014/main" id="{D1692A93-3514-4486-8B67-CCA4E0259BC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12" name="Rectangle 111">
            <a:extLst>
              <a:ext uri="{FF2B5EF4-FFF2-40B4-BE49-F238E27FC236}">
                <a16:creationId xmlns:a16="http://schemas.microsoft.com/office/drawing/2014/main" id="{01AD250C-F2EA-449F-9B14-DF5BB674C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114" name="Rectangle 113">
            <a:extLst>
              <a:ext uri="{FF2B5EF4-FFF2-40B4-BE49-F238E27FC236}">
                <a16:creationId xmlns:a16="http://schemas.microsoft.com/office/drawing/2014/main" id="{4E78424C-6FD0-41F8-9CAA-5DC19C4235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B5440D-5891-D4BA-BFF3-4B97A52C1351}"/>
              </a:ext>
            </a:extLst>
          </p:cNvPr>
          <p:cNvSpPr>
            <a:spLocks noGrp="1"/>
          </p:cNvSpPr>
          <p:nvPr>
            <p:ph type="title"/>
          </p:nvPr>
        </p:nvSpPr>
        <p:spPr>
          <a:xfrm>
            <a:off x="643855" y="1447800"/>
            <a:ext cx="3108626" cy="4572000"/>
          </a:xfrm>
        </p:spPr>
        <p:txBody>
          <a:bodyPr vert="horz" lIns="91440" tIns="45720" rIns="91440" bIns="45720" rtlCol="0" anchor="ctr">
            <a:normAutofit/>
          </a:bodyPr>
          <a:lstStyle/>
          <a:p>
            <a:r>
              <a:rPr lang="en-US" sz="3200">
                <a:solidFill>
                  <a:srgbClr val="F2F2F2"/>
                </a:solidFill>
              </a:rPr>
              <a:t>Abikõlblikud kulud</a:t>
            </a:r>
          </a:p>
        </p:txBody>
      </p:sp>
      <p:sp>
        <p:nvSpPr>
          <p:cNvPr id="116" name="Freeform: Shape 115">
            <a:extLst>
              <a:ext uri="{FF2B5EF4-FFF2-40B4-BE49-F238E27FC236}">
                <a16:creationId xmlns:a16="http://schemas.microsoft.com/office/drawing/2014/main" id="{DD136760-57DC-4301-8BEA-B71AD2D13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1310" y="0"/>
            <a:ext cx="8030690"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8" name="Freeform 11">
            <a:extLst>
              <a:ext uri="{FF2B5EF4-FFF2-40B4-BE49-F238E27FC236}">
                <a16:creationId xmlns:a16="http://schemas.microsoft.com/office/drawing/2014/main" id="{BDC58DEA-1307-4F44-AD47-E613D8B76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p:nvSpPr>
          <p:cNvPr id="120" name="Rectangle 119">
            <a:extLst>
              <a:ext uri="{FF2B5EF4-FFF2-40B4-BE49-F238E27FC236}">
                <a16:creationId xmlns:a16="http://schemas.microsoft.com/office/drawing/2014/main" id="{C99B912D-1E4B-42AF-A2BE-CFEFEC916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graphicFrame>
        <p:nvGraphicFramePr>
          <p:cNvPr id="5" name="Text Placeholder 2">
            <a:extLst>
              <a:ext uri="{FF2B5EF4-FFF2-40B4-BE49-F238E27FC236}">
                <a16:creationId xmlns:a16="http://schemas.microsoft.com/office/drawing/2014/main" id="{CCC9CB85-E042-FBE6-8475-28509350834A}"/>
              </a:ext>
            </a:extLst>
          </p:cNvPr>
          <p:cNvGraphicFramePr/>
          <p:nvPr>
            <p:extLst>
              <p:ext uri="{D42A27DB-BD31-4B8C-83A1-F6EECF244321}">
                <p14:modId xmlns:p14="http://schemas.microsoft.com/office/powerpoint/2010/main" val="3395459383"/>
              </p:ext>
            </p:extLst>
          </p:nvPr>
        </p:nvGraphicFramePr>
        <p:xfrm>
          <a:off x="5048250" y="641445"/>
          <a:ext cx="6496050" cy="605960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507998913"/>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5C8E9-A6CA-336E-76EC-BAED168FD4BA}"/>
              </a:ext>
            </a:extLst>
          </p:cNvPr>
          <p:cNvSpPr>
            <a:spLocks noGrp="1"/>
          </p:cNvSpPr>
          <p:nvPr>
            <p:ph type="title"/>
          </p:nvPr>
        </p:nvSpPr>
        <p:spPr>
          <a:xfrm>
            <a:off x="1160705" y="119332"/>
            <a:ext cx="8825659" cy="1076864"/>
          </a:xfrm>
        </p:spPr>
        <p:txBody>
          <a:bodyPr/>
          <a:lstStyle/>
          <a:p>
            <a:r>
              <a:rPr lang="et-EE"/>
              <a:t>Mitteabikõlblikud kulud</a:t>
            </a:r>
          </a:p>
        </p:txBody>
      </p:sp>
      <p:sp>
        <p:nvSpPr>
          <p:cNvPr id="3" name="Text Placeholder 2">
            <a:extLst>
              <a:ext uri="{FF2B5EF4-FFF2-40B4-BE49-F238E27FC236}">
                <a16:creationId xmlns:a16="http://schemas.microsoft.com/office/drawing/2014/main" id="{E1A524BB-4ABC-88BB-6B0F-611BB7B6F207}"/>
              </a:ext>
            </a:extLst>
          </p:cNvPr>
          <p:cNvSpPr>
            <a:spLocks noGrp="1"/>
          </p:cNvSpPr>
          <p:nvPr>
            <p:ph type="body" sz="half" idx="2"/>
          </p:nvPr>
        </p:nvSpPr>
        <p:spPr>
          <a:xfrm>
            <a:off x="414445" y="1063925"/>
            <a:ext cx="10318178" cy="5549659"/>
          </a:xfrm>
        </p:spPr>
        <p:txBody>
          <a:bodyPr>
            <a:normAutofit fontScale="62500" lnSpcReduction="20000"/>
          </a:bodyPr>
          <a:lstStyle/>
          <a:p>
            <a:r>
              <a:rPr lang="et-EE"/>
              <a:t>Toetatav </a:t>
            </a:r>
            <a:r>
              <a:rPr lang="et-EE" b="1"/>
              <a:t>tegevus</a:t>
            </a:r>
            <a:r>
              <a:rPr lang="et-EE"/>
              <a:t> ei ole toetusõiguslik, kui see on füüsiliselt lõpetatud või täielikult ellu viidud enne, kui projektita</a:t>
            </a:r>
            <a:r>
              <a:rPr lang="et-EE" b="1"/>
              <a:t>otlus on kohalikule tegevusrühmale esitatud, olenemata </a:t>
            </a:r>
            <a:r>
              <a:rPr lang="et-EE"/>
              <a:t>sellest, kas kõik toetatava tegevusega seotud maksed on tehtud või mitte. </a:t>
            </a:r>
          </a:p>
          <a:p>
            <a:r>
              <a:rPr lang="et-EE"/>
              <a:t>Mitteabikõlblik on:</a:t>
            </a:r>
          </a:p>
          <a:p>
            <a:r>
              <a:rPr lang="et-EE"/>
              <a:t>- enne e-</a:t>
            </a:r>
            <a:r>
              <a:rPr lang="et-EE" err="1"/>
              <a:t>prias</a:t>
            </a:r>
            <a:r>
              <a:rPr lang="et-EE"/>
              <a:t> projektitaotluse esitamist tekkinud </a:t>
            </a:r>
            <a:r>
              <a:rPr lang="et-EE" b="1"/>
              <a:t>kulu</a:t>
            </a:r>
            <a:r>
              <a:rPr lang="et-EE"/>
              <a:t>, välja arvatud </a:t>
            </a:r>
            <a:r>
              <a:rPr lang="et-EE" b="1"/>
              <a:t>ettevalmistava töö kulu, mis on tekkinud alates 1. jaanuarist 2023  - projekteerimine)</a:t>
            </a:r>
            <a:r>
              <a:rPr lang="et-EE"/>
              <a:t>;.</a:t>
            </a:r>
          </a:p>
          <a:p>
            <a:r>
              <a:rPr lang="et-EE"/>
              <a:t>- käibemaks, kui see on käibemaksuseaduse alusel tagasi saadav;</a:t>
            </a:r>
          </a:p>
          <a:p>
            <a:r>
              <a:rPr lang="et-EE"/>
              <a:t>- erisoodustuselt tulumaksuseaduse § 48 lõike 4 tähenduses tasutav maks;</a:t>
            </a:r>
          </a:p>
          <a:p>
            <a:r>
              <a:rPr lang="et-EE"/>
              <a:t>- riigilõiv, trahv, finantskaristus ning vaide ja kohtumenetluse korral menetluskulu;</a:t>
            </a:r>
          </a:p>
          <a:p>
            <a:r>
              <a:rPr lang="et-EE"/>
              <a:t>- sularahamakse, lepingu sõlmimisega või kindlustamisega seotud kulu, intress, tagatismakse ja finantsteenustega seotud muu kulu;</a:t>
            </a:r>
          </a:p>
          <a:p>
            <a:pPr marL="285750" indent="-285750">
              <a:buFontTx/>
              <a:buChar char="-"/>
            </a:pPr>
            <a:r>
              <a:rPr lang="et-EE"/>
              <a:t>stipendiumi ja annetuse kulu;</a:t>
            </a:r>
          </a:p>
          <a:p>
            <a:pPr marL="285750" indent="-285750">
              <a:buFontTx/>
              <a:buChar char="-"/>
            </a:pPr>
            <a:r>
              <a:rPr lang="et-EE"/>
              <a:t>nende KOV ülesannete täitmiseks tehtav kulu, mis on nimetatud KOKS § 6 lõigetes 1 ja 2 ning lõike 3 punktis 1, välja arvatud selline nimetatud ülesannete täitmiseks tehtav kulu, mis lisab uuenduslikku väärtust või elemente; .</a:t>
            </a:r>
          </a:p>
          <a:p>
            <a:pPr marL="285750" indent="-285750">
              <a:buFontTx/>
              <a:buChar char="-"/>
            </a:pPr>
            <a:r>
              <a:rPr lang="et-EE"/>
              <a:t>eksperdi või projektijuhi töötasu, sealhulgas sotsiaal- ja tulumaks ning kohustusliku kogumispensioni ja töötuskindlustusmakse, kui ekspert või projektijuht on ametnik või avaliku teenistuse töötaja või riigi või kohaliku omavalitsuse üksuse hallatava asutuse töötaja, </a:t>
            </a:r>
            <a:r>
              <a:rPr lang="et-EE" u="sng"/>
              <a:t>kelle tööülesanded on sarnased toetatava tegevusega;</a:t>
            </a:r>
          </a:p>
          <a:p>
            <a:pPr marL="285750" indent="-285750">
              <a:buFontTx/>
              <a:buChar char="-"/>
            </a:pPr>
            <a:r>
              <a:rPr lang="et-EE"/>
              <a:t>sõiduauto ja kutseliseks kalapüügiks kasutatava veesõiduki soetamise kulu; </a:t>
            </a:r>
          </a:p>
          <a:p>
            <a:pPr marL="285750" indent="-285750">
              <a:buFontTx/>
              <a:buChar char="-"/>
            </a:pPr>
            <a:r>
              <a:rPr lang="et-EE"/>
              <a:t>liisingulepinguga seotud kulu, nagu liisinguandja kasumimäär, intressi refinantseerimiskulu, üldkulu ja kindlustusmakse;</a:t>
            </a:r>
          </a:p>
          <a:p>
            <a:r>
              <a:rPr lang="et-EE"/>
              <a:t>-  kulu, mille on tasunud ühistegevuses osalev partner;</a:t>
            </a:r>
          </a:p>
          <a:p>
            <a:r>
              <a:rPr lang="et-EE"/>
              <a:t>- ehitusmaterjali ostmise kulu ilma ehitustegevuseta;</a:t>
            </a:r>
          </a:p>
          <a:p>
            <a:r>
              <a:rPr lang="et-EE"/>
              <a:t>-  sellise ehitustegevuse kulu, mis ei võimalda selle elluviimise järel ehitist sihipäraselt kasutada;</a:t>
            </a:r>
          </a:p>
          <a:p>
            <a:r>
              <a:rPr lang="et-EE"/>
              <a:t>- maa ja olemasoleva ehitise ostmise, üürimise ja rentimise kulu, välja arvatud kontoriruumi üürimise ja rentimise kulu ning ürituse korraldamiseks vajaliku maa ja ruumi üürimise ja rentimise kulu;</a:t>
            </a:r>
          </a:p>
          <a:p>
            <a:r>
              <a:rPr lang="et-EE"/>
              <a:t>- toetatava tegevuse elluviimise seisukohast põhjendamatu ja ebaoluline kulu.</a:t>
            </a:r>
          </a:p>
          <a:p>
            <a:endParaRPr lang="et-EE"/>
          </a:p>
        </p:txBody>
      </p:sp>
    </p:spTree>
    <p:extLst>
      <p:ext uri="{BB962C8B-B14F-4D97-AF65-F5344CB8AC3E}">
        <p14:creationId xmlns:p14="http://schemas.microsoft.com/office/powerpoint/2010/main" val="1520000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2" name="Picture 41">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44" name="Picture 43">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46" name="Oval 45">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pic>
        <p:nvPicPr>
          <p:cNvPr id="48" name="Picture 47">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50" name="Picture 49">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52" name="Rectangle 51">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useBgFill="1">
        <p:nvSpPr>
          <p:cNvPr id="54" name="Rectangle 53">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56"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58" name="Freeform: Shape 57">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2" name="Title 1">
            <a:extLst>
              <a:ext uri="{FF2B5EF4-FFF2-40B4-BE49-F238E27FC236}">
                <a16:creationId xmlns:a16="http://schemas.microsoft.com/office/drawing/2014/main" id="{B18478CA-5261-3F88-DF6E-03530316252A}"/>
              </a:ext>
            </a:extLst>
          </p:cNvPr>
          <p:cNvSpPr>
            <a:spLocks noGrp="1"/>
          </p:cNvSpPr>
          <p:nvPr>
            <p:ph type="title"/>
          </p:nvPr>
        </p:nvSpPr>
        <p:spPr>
          <a:xfrm>
            <a:off x="653143" y="1645920"/>
            <a:ext cx="3522879" cy="4470821"/>
          </a:xfrm>
        </p:spPr>
        <p:txBody>
          <a:bodyPr vert="horz" lIns="91440" tIns="45720" rIns="91440" bIns="45720" rtlCol="0" anchor="t">
            <a:normAutofit/>
          </a:bodyPr>
          <a:lstStyle/>
          <a:p>
            <a:pPr algn="r"/>
            <a:r>
              <a:rPr lang="en-US" sz="3300" b="0" i="0" kern="1200">
                <a:solidFill>
                  <a:srgbClr val="FFFFFF"/>
                </a:solidFill>
                <a:latin typeface="+mj-lt"/>
                <a:ea typeface="+mj-ea"/>
                <a:cs typeface="+mj-cs"/>
              </a:rPr>
              <a:t>Kulude mõistlikkuse väljaselgitamine</a:t>
            </a:r>
          </a:p>
        </p:txBody>
      </p:sp>
      <p:sp>
        <p:nvSpPr>
          <p:cNvPr id="3" name="Text Placeholder 2">
            <a:extLst>
              <a:ext uri="{FF2B5EF4-FFF2-40B4-BE49-F238E27FC236}">
                <a16:creationId xmlns:a16="http://schemas.microsoft.com/office/drawing/2014/main" id="{A3C8C95E-9DF4-B4B5-AD22-0D6AB0F5F71B}"/>
              </a:ext>
            </a:extLst>
          </p:cNvPr>
          <p:cNvSpPr>
            <a:spLocks noGrp="1"/>
          </p:cNvSpPr>
          <p:nvPr>
            <p:ph type="body" sz="half" idx="2"/>
          </p:nvPr>
        </p:nvSpPr>
        <p:spPr>
          <a:xfrm>
            <a:off x="5204109" y="1219200"/>
            <a:ext cx="5919503" cy="5638800"/>
          </a:xfrm>
        </p:spPr>
        <p:txBody>
          <a:bodyPr vert="horz" lIns="91440" tIns="45720" rIns="91440" bIns="45720" rtlCol="0">
            <a:normAutofit fontScale="92500" lnSpcReduction="10000"/>
          </a:bodyPr>
          <a:lstStyle/>
          <a:p>
            <a:pPr>
              <a:lnSpc>
                <a:spcPct val="90000"/>
              </a:lnSpc>
              <a:buFont typeface="Wingdings 3" charset="2"/>
              <a:buChar char=""/>
            </a:pPr>
            <a:r>
              <a:rPr lang="en-US" sz="1700" err="1"/>
              <a:t>Taotleja</a:t>
            </a:r>
            <a:r>
              <a:rPr lang="en-US" sz="1700"/>
              <a:t> </a:t>
            </a:r>
            <a:r>
              <a:rPr lang="en-US" sz="1700" err="1"/>
              <a:t>peab</a:t>
            </a:r>
            <a:r>
              <a:rPr lang="en-US" sz="1700"/>
              <a:t> </a:t>
            </a:r>
            <a:r>
              <a:rPr lang="en-US" sz="1700" err="1"/>
              <a:t>toetatava</a:t>
            </a:r>
            <a:r>
              <a:rPr lang="en-US" sz="1700"/>
              <a:t> </a:t>
            </a:r>
            <a:r>
              <a:rPr lang="en-US" sz="1700" err="1"/>
              <a:t>tegevuse</a:t>
            </a:r>
            <a:r>
              <a:rPr lang="en-US" sz="1700"/>
              <a:t> </a:t>
            </a:r>
            <a:r>
              <a:rPr lang="en-US" sz="1700" err="1"/>
              <a:t>raames</a:t>
            </a:r>
            <a:r>
              <a:rPr lang="en-US" sz="1700"/>
              <a:t> </a:t>
            </a:r>
            <a:r>
              <a:rPr lang="en-US" sz="1700" err="1"/>
              <a:t>tellitava</a:t>
            </a:r>
            <a:r>
              <a:rPr lang="en-US" sz="1700"/>
              <a:t> </a:t>
            </a:r>
            <a:r>
              <a:rPr lang="en-US" sz="1700" err="1"/>
              <a:t>töö</a:t>
            </a:r>
            <a:r>
              <a:rPr lang="en-US" sz="1700"/>
              <a:t> </a:t>
            </a:r>
            <a:r>
              <a:rPr lang="en-US" sz="1700" err="1"/>
              <a:t>või</a:t>
            </a:r>
            <a:r>
              <a:rPr lang="en-US" sz="1700"/>
              <a:t> </a:t>
            </a:r>
            <a:r>
              <a:rPr lang="en-US" sz="1700" err="1"/>
              <a:t>teenuse</a:t>
            </a:r>
            <a:r>
              <a:rPr lang="en-US" sz="1700"/>
              <a:t> </a:t>
            </a:r>
            <a:r>
              <a:rPr lang="en-US" sz="1700" err="1"/>
              <a:t>või</a:t>
            </a:r>
            <a:r>
              <a:rPr lang="en-US" sz="1700"/>
              <a:t> </a:t>
            </a:r>
            <a:r>
              <a:rPr lang="en-US" sz="1700" err="1"/>
              <a:t>soetatava</a:t>
            </a:r>
            <a:r>
              <a:rPr lang="en-US" sz="1700"/>
              <a:t> </a:t>
            </a:r>
            <a:r>
              <a:rPr lang="en-US" sz="1700" err="1"/>
              <a:t>vara</a:t>
            </a:r>
            <a:r>
              <a:rPr lang="en-US" sz="1700"/>
              <a:t> </a:t>
            </a:r>
            <a:r>
              <a:rPr lang="en-US" sz="1700" err="1"/>
              <a:t>maksumuse</a:t>
            </a:r>
            <a:r>
              <a:rPr lang="en-US" sz="1700"/>
              <a:t> </a:t>
            </a:r>
            <a:r>
              <a:rPr lang="en-US" sz="1700" err="1"/>
              <a:t>mõistlikkuse</a:t>
            </a:r>
            <a:r>
              <a:rPr lang="en-US" sz="1700"/>
              <a:t> ja </a:t>
            </a:r>
            <a:r>
              <a:rPr lang="en-US" sz="1700" err="1"/>
              <a:t>põhjendatuse</a:t>
            </a:r>
            <a:r>
              <a:rPr lang="en-US" sz="1700"/>
              <a:t> </a:t>
            </a:r>
            <a:r>
              <a:rPr lang="en-US" sz="1700" err="1"/>
              <a:t>välja</a:t>
            </a:r>
            <a:r>
              <a:rPr lang="en-US" sz="1700"/>
              <a:t> </a:t>
            </a:r>
            <a:r>
              <a:rPr lang="en-US" sz="1700" err="1"/>
              <a:t>selgitama</a:t>
            </a:r>
            <a:r>
              <a:rPr lang="en-US" sz="1700"/>
              <a:t>:</a:t>
            </a:r>
          </a:p>
          <a:p>
            <a:pPr>
              <a:lnSpc>
                <a:spcPct val="90000"/>
              </a:lnSpc>
              <a:buFont typeface="Wingdings 3" charset="2"/>
              <a:buChar char=""/>
            </a:pPr>
            <a:r>
              <a:rPr lang="en-US" sz="1700"/>
              <a:t>1. Kui </a:t>
            </a:r>
            <a:r>
              <a:rPr lang="en-US" sz="1700" err="1"/>
              <a:t>toetatava</a:t>
            </a:r>
            <a:r>
              <a:rPr lang="en-US" sz="1700"/>
              <a:t> </a:t>
            </a:r>
            <a:r>
              <a:rPr lang="en-US" sz="1700" err="1"/>
              <a:t>tegevuse</a:t>
            </a:r>
            <a:r>
              <a:rPr lang="en-US" sz="1700"/>
              <a:t> </a:t>
            </a:r>
            <a:r>
              <a:rPr lang="en-US" sz="1700" err="1"/>
              <a:t>raames</a:t>
            </a:r>
            <a:r>
              <a:rPr lang="en-US" sz="1700"/>
              <a:t> </a:t>
            </a:r>
            <a:r>
              <a:rPr lang="en-US" sz="1700" err="1"/>
              <a:t>tellitava</a:t>
            </a:r>
            <a:r>
              <a:rPr lang="en-US" sz="1700"/>
              <a:t> </a:t>
            </a:r>
            <a:r>
              <a:rPr lang="en-US" sz="1700" err="1"/>
              <a:t>töö</a:t>
            </a:r>
            <a:r>
              <a:rPr lang="en-US" sz="1700"/>
              <a:t> </a:t>
            </a:r>
            <a:r>
              <a:rPr lang="en-US" sz="1700" err="1"/>
              <a:t>või</a:t>
            </a:r>
            <a:r>
              <a:rPr lang="en-US" sz="1700"/>
              <a:t> </a:t>
            </a:r>
            <a:r>
              <a:rPr lang="en-US" sz="1700" err="1"/>
              <a:t>teenuse</a:t>
            </a:r>
            <a:r>
              <a:rPr lang="en-US" sz="1700"/>
              <a:t> </a:t>
            </a:r>
            <a:r>
              <a:rPr lang="en-US" sz="1700" err="1"/>
              <a:t>või</a:t>
            </a:r>
            <a:r>
              <a:rPr lang="en-US" sz="1700"/>
              <a:t> </a:t>
            </a:r>
            <a:r>
              <a:rPr lang="en-US" sz="1700" err="1"/>
              <a:t>soetatava</a:t>
            </a:r>
            <a:r>
              <a:rPr lang="en-US" sz="1700"/>
              <a:t> </a:t>
            </a:r>
            <a:r>
              <a:rPr lang="en-US" sz="1700" err="1"/>
              <a:t>vara</a:t>
            </a:r>
            <a:r>
              <a:rPr lang="en-US" sz="1700"/>
              <a:t> </a:t>
            </a:r>
            <a:r>
              <a:rPr lang="en-US" sz="1700" err="1"/>
              <a:t>käibemaksuta</a:t>
            </a:r>
            <a:r>
              <a:rPr lang="en-US" sz="1700"/>
              <a:t> </a:t>
            </a:r>
            <a:r>
              <a:rPr lang="en-US" sz="1700" err="1"/>
              <a:t>maksumus</a:t>
            </a:r>
            <a:r>
              <a:rPr lang="en-US" sz="1700"/>
              <a:t> </a:t>
            </a:r>
            <a:r>
              <a:rPr lang="en-US" sz="1700" b="1" err="1"/>
              <a:t>ületab</a:t>
            </a:r>
            <a:r>
              <a:rPr lang="en-US" sz="1700" b="1"/>
              <a:t> 5000 </a:t>
            </a:r>
            <a:r>
              <a:rPr lang="en-US" sz="1700" b="1" err="1"/>
              <a:t>eurot</a:t>
            </a:r>
            <a:r>
              <a:rPr lang="en-US" sz="1700"/>
              <a:t>, </a:t>
            </a:r>
            <a:r>
              <a:rPr lang="en-US" sz="1700" err="1"/>
              <a:t>küsib</a:t>
            </a:r>
            <a:r>
              <a:rPr lang="en-US" sz="1700"/>
              <a:t> </a:t>
            </a:r>
            <a:r>
              <a:rPr lang="en-US" sz="1700" err="1"/>
              <a:t>projektitoetuse</a:t>
            </a:r>
            <a:r>
              <a:rPr lang="en-US" sz="1700"/>
              <a:t> </a:t>
            </a:r>
            <a:r>
              <a:rPr lang="en-US" sz="1700" err="1"/>
              <a:t>taotleja</a:t>
            </a:r>
            <a:r>
              <a:rPr lang="en-US" sz="1700"/>
              <a:t> </a:t>
            </a:r>
            <a:r>
              <a:rPr lang="en-US" sz="1700" err="1"/>
              <a:t>üksteisest</a:t>
            </a:r>
            <a:r>
              <a:rPr lang="en-US" sz="1700"/>
              <a:t> </a:t>
            </a:r>
            <a:r>
              <a:rPr lang="en-US" sz="1700" err="1"/>
              <a:t>sõltumatute</a:t>
            </a:r>
            <a:r>
              <a:rPr lang="en-US" sz="1700"/>
              <a:t> </a:t>
            </a:r>
            <a:r>
              <a:rPr lang="en-US" sz="1700" err="1"/>
              <a:t>asjakohaste</a:t>
            </a:r>
            <a:r>
              <a:rPr lang="en-US" sz="1700"/>
              <a:t> </a:t>
            </a:r>
            <a:r>
              <a:rPr lang="en-US" sz="1700" err="1"/>
              <a:t>hinnapakkujate</a:t>
            </a:r>
            <a:r>
              <a:rPr lang="en-US" sz="1700"/>
              <a:t> </a:t>
            </a:r>
            <a:r>
              <a:rPr lang="en-US" sz="1700" err="1"/>
              <a:t>käest</a:t>
            </a:r>
            <a:r>
              <a:rPr lang="en-US" sz="1700"/>
              <a:t> </a:t>
            </a:r>
            <a:r>
              <a:rPr lang="en-US" sz="1700" err="1"/>
              <a:t>vähemalt</a:t>
            </a:r>
            <a:r>
              <a:rPr lang="en-US" sz="1700"/>
              <a:t> </a:t>
            </a:r>
            <a:r>
              <a:rPr lang="en-US" sz="1700" b="1" err="1"/>
              <a:t>kolm</a:t>
            </a:r>
            <a:r>
              <a:rPr lang="en-US" sz="1700" b="1"/>
              <a:t> </a:t>
            </a:r>
            <a:r>
              <a:rPr lang="en-US" sz="1700" b="1" u="sng" err="1"/>
              <a:t>võrreldava</a:t>
            </a:r>
            <a:r>
              <a:rPr lang="en-US" sz="1700" b="1" err="1"/>
              <a:t>t</a:t>
            </a:r>
            <a:r>
              <a:rPr lang="en-US" sz="1700" b="1"/>
              <a:t> </a:t>
            </a:r>
            <a:r>
              <a:rPr lang="en-US" sz="1700" err="1"/>
              <a:t>hinnapakkumust</a:t>
            </a:r>
            <a:r>
              <a:rPr lang="en-US" sz="1700"/>
              <a:t>. </a:t>
            </a:r>
          </a:p>
          <a:p>
            <a:pPr>
              <a:lnSpc>
                <a:spcPct val="90000"/>
              </a:lnSpc>
              <a:buFont typeface="Wingdings 3" charset="2"/>
              <a:buChar char=""/>
            </a:pPr>
            <a:r>
              <a:rPr lang="en-US" sz="1700"/>
              <a:t>2. Kui </a:t>
            </a:r>
            <a:r>
              <a:rPr lang="en-US" sz="1700" err="1"/>
              <a:t>toetatava</a:t>
            </a:r>
            <a:r>
              <a:rPr lang="en-US" sz="1700"/>
              <a:t> </a:t>
            </a:r>
            <a:r>
              <a:rPr lang="en-US" sz="1700" err="1"/>
              <a:t>tegevuse</a:t>
            </a:r>
            <a:r>
              <a:rPr lang="en-US" sz="1700"/>
              <a:t> </a:t>
            </a:r>
            <a:r>
              <a:rPr lang="en-US" sz="1700" err="1"/>
              <a:t>raames</a:t>
            </a:r>
            <a:r>
              <a:rPr lang="en-US" sz="1700"/>
              <a:t> </a:t>
            </a:r>
            <a:r>
              <a:rPr lang="en-US" sz="1700" err="1"/>
              <a:t>tellitava</a:t>
            </a:r>
            <a:r>
              <a:rPr lang="en-US" sz="1700"/>
              <a:t> </a:t>
            </a:r>
            <a:r>
              <a:rPr lang="en-US" sz="1700" err="1"/>
              <a:t>töö</a:t>
            </a:r>
            <a:r>
              <a:rPr lang="en-US" sz="1700"/>
              <a:t> </a:t>
            </a:r>
            <a:r>
              <a:rPr lang="en-US" sz="1700" err="1"/>
              <a:t>või</a:t>
            </a:r>
            <a:r>
              <a:rPr lang="en-US" sz="1700"/>
              <a:t> </a:t>
            </a:r>
            <a:r>
              <a:rPr lang="en-US" sz="1700" err="1"/>
              <a:t>teenuse</a:t>
            </a:r>
            <a:r>
              <a:rPr lang="en-US" sz="1700"/>
              <a:t> </a:t>
            </a:r>
            <a:r>
              <a:rPr lang="en-US" sz="1700" err="1"/>
              <a:t>või</a:t>
            </a:r>
            <a:r>
              <a:rPr lang="en-US" sz="1700"/>
              <a:t> </a:t>
            </a:r>
            <a:r>
              <a:rPr lang="en-US" sz="1700" err="1"/>
              <a:t>soetatava</a:t>
            </a:r>
            <a:r>
              <a:rPr lang="en-US" sz="1700"/>
              <a:t> </a:t>
            </a:r>
            <a:r>
              <a:rPr lang="en-US" sz="1700" err="1"/>
              <a:t>vara</a:t>
            </a:r>
            <a:r>
              <a:rPr lang="en-US" sz="1700"/>
              <a:t> </a:t>
            </a:r>
            <a:r>
              <a:rPr lang="en-US" sz="1700" err="1"/>
              <a:t>käibemaksuta</a:t>
            </a:r>
            <a:r>
              <a:rPr lang="en-US" sz="1700"/>
              <a:t> </a:t>
            </a:r>
            <a:r>
              <a:rPr lang="en-US" sz="1700" err="1"/>
              <a:t>maksumus</a:t>
            </a:r>
            <a:r>
              <a:rPr lang="en-US" sz="1700"/>
              <a:t> on </a:t>
            </a:r>
            <a:r>
              <a:rPr lang="en-US" sz="1700" b="1"/>
              <a:t>5000 </a:t>
            </a:r>
            <a:r>
              <a:rPr lang="en-US" sz="1700" b="1" err="1"/>
              <a:t>eurot</a:t>
            </a:r>
            <a:r>
              <a:rPr lang="en-US" sz="1700" b="1"/>
              <a:t> </a:t>
            </a:r>
            <a:r>
              <a:rPr lang="en-US" sz="1700" b="1" err="1"/>
              <a:t>või</a:t>
            </a:r>
            <a:r>
              <a:rPr lang="en-US" sz="1700" b="1"/>
              <a:t> </a:t>
            </a:r>
            <a:r>
              <a:rPr lang="en-US" sz="1700" b="1" err="1"/>
              <a:t>sellest</a:t>
            </a:r>
            <a:r>
              <a:rPr lang="en-US" sz="1700" b="1"/>
              <a:t> </a:t>
            </a:r>
            <a:r>
              <a:rPr lang="en-US" sz="1700" b="1" err="1"/>
              <a:t>väiksem</a:t>
            </a:r>
            <a:r>
              <a:rPr lang="en-US" sz="1700"/>
              <a:t>, </a:t>
            </a:r>
            <a:r>
              <a:rPr lang="en-US" sz="1700" err="1"/>
              <a:t>küsib</a:t>
            </a:r>
            <a:r>
              <a:rPr lang="en-US" sz="1700"/>
              <a:t> </a:t>
            </a:r>
            <a:r>
              <a:rPr lang="en-US" sz="1700" err="1"/>
              <a:t>projektitoetuse</a:t>
            </a:r>
            <a:r>
              <a:rPr lang="en-US" sz="1700"/>
              <a:t> </a:t>
            </a:r>
            <a:r>
              <a:rPr lang="en-US" sz="1700" err="1"/>
              <a:t>taotleja</a:t>
            </a:r>
            <a:r>
              <a:rPr lang="en-US" sz="1700"/>
              <a:t> </a:t>
            </a:r>
            <a:r>
              <a:rPr lang="en-US" sz="1700" err="1"/>
              <a:t>asjakohase</a:t>
            </a:r>
            <a:r>
              <a:rPr lang="en-US" sz="1700"/>
              <a:t> </a:t>
            </a:r>
            <a:r>
              <a:rPr lang="en-US" sz="1700" err="1"/>
              <a:t>hinnapakkuja</a:t>
            </a:r>
            <a:r>
              <a:rPr lang="en-US" sz="1700"/>
              <a:t> </a:t>
            </a:r>
            <a:r>
              <a:rPr lang="en-US" sz="1700" err="1"/>
              <a:t>käest</a:t>
            </a:r>
            <a:r>
              <a:rPr lang="en-US" sz="1700"/>
              <a:t> </a:t>
            </a:r>
            <a:r>
              <a:rPr lang="en-US" sz="1700" b="1" err="1"/>
              <a:t>vähemalt</a:t>
            </a:r>
            <a:r>
              <a:rPr lang="en-US" sz="1700" b="1"/>
              <a:t> </a:t>
            </a:r>
            <a:r>
              <a:rPr lang="en-US" sz="1700" b="1" err="1"/>
              <a:t>ühe</a:t>
            </a:r>
            <a:r>
              <a:rPr lang="en-US" sz="1700" b="1"/>
              <a:t> </a:t>
            </a:r>
            <a:r>
              <a:rPr lang="en-US" sz="1700" b="1" err="1"/>
              <a:t>hinnapakkumuse</a:t>
            </a:r>
            <a:r>
              <a:rPr lang="en-US" sz="1700" b="1"/>
              <a:t>.</a:t>
            </a:r>
          </a:p>
          <a:p>
            <a:pPr>
              <a:lnSpc>
                <a:spcPct val="90000"/>
              </a:lnSpc>
              <a:buFont typeface="Wingdings 3" charset="2"/>
              <a:buChar char=""/>
            </a:pPr>
            <a:r>
              <a:rPr lang="en-US" sz="1700"/>
              <a:t>P 2 </a:t>
            </a:r>
            <a:r>
              <a:rPr lang="en-US" sz="1700" err="1"/>
              <a:t>sätestatud</a:t>
            </a:r>
            <a:r>
              <a:rPr lang="en-US" sz="1700"/>
              <a:t> </a:t>
            </a:r>
            <a:r>
              <a:rPr lang="en-US" sz="1700" err="1"/>
              <a:t>nõuet</a:t>
            </a:r>
            <a:r>
              <a:rPr lang="en-US" sz="1700"/>
              <a:t> </a:t>
            </a:r>
            <a:r>
              <a:rPr lang="en-US" sz="1700" err="1"/>
              <a:t>ei</a:t>
            </a:r>
            <a:r>
              <a:rPr lang="en-US" sz="1700"/>
              <a:t> </a:t>
            </a:r>
            <a:r>
              <a:rPr lang="en-US" sz="1700" err="1"/>
              <a:t>kohaldata</a:t>
            </a:r>
            <a:r>
              <a:rPr lang="en-US" sz="1700"/>
              <a:t> </a:t>
            </a:r>
            <a:r>
              <a:rPr lang="en-US" sz="1700" b="1" err="1"/>
              <a:t>ühistegevuse</a:t>
            </a:r>
            <a:r>
              <a:rPr lang="en-US" sz="1700"/>
              <a:t> </a:t>
            </a:r>
            <a:r>
              <a:rPr lang="en-US" sz="1700" err="1"/>
              <a:t>korral</a:t>
            </a:r>
            <a:r>
              <a:rPr lang="en-US" sz="1700"/>
              <a:t>. Sel </a:t>
            </a:r>
            <a:r>
              <a:rPr lang="en-US" sz="1700" err="1"/>
              <a:t>juhul</a:t>
            </a:r>
            <a:r>
              <a:rPr lang="en-US" sz="1700"/>
              <a:t> </a:t>
            </a:r>
            <a:r>
              <a:rPr lang="en-US" sz="1700" err="1"/>
              <a:t>koostab</a:t>
            </a:r>
            <a:r>
              <a:rPr lang="en-US" sz="1700"/>
              <a:t> </a:t>
            </a:r>
            <a:r>
              <a:rPr lang="en-US" sz="1700" err="1"/>
              <a:t>projektitoetuse</a:t>
            </a:r>
            <a:r>
              <a:rPr lang="en-US" sz="1700"/>
              <a:t> </a:t>
            </a:r>
            <a:r>
              <a:rPr lang="en-US" sz="1700" err="1"/>
              <a:t>taotleja</a:t>
            </a:r>
            <a:r>
              <a:rPr lang="en-US" sz="1700"/>
              <a:t> </a:t>
            </a:r>
            <a:r>
              <a:rPr lang="en-US" sz="1700" err="1"/>
              <a:t>ühistegevuse</a:t>
            </a:r>
            <a:r>
              <a:rPr lang="en-US" sz="1700"/>
              <a:t> </a:t>
            </a:r>
            <a:r>
              <a:rPr lang="en-US" sz="1700" err="1"/>
              <a:t>kohta</a:t>
            </a:r>
            <a:r>
              <a:rPr lang="en-US" sz="1700"/>
              <a:t> </a:t>
            </a:r>
            <a:r>
              <a:rPr lang="en-US" sz="1700" err="1"/>
              <a:t>Excelis</a:t>
            </a:r>
            <a:r>
              <a:rPr lang="en-US" sz="1700"/>
              <a:t> </a:t>
            </a:r>
            <a:r>
              <a:rPr lang="en-US" sz="1700" b="1" err="1"/>
              <a:t>hinnakalkulatsiooni</a:t>
            </a:r>
            <a:r>
              <a:rPr lang="en-US" sz="1700"/>
              <a:t> </a:t>
            </a:r>
            <a:r>
              <a:rPr lang="en-US" sz="1700" err="1"/>
              <a:t>koos</a:t>
            </a:r>
            <a:r>
              <a:rPr lang="en-US" sz="1700"/>
              <a:t> </a:t>
            </a:r>
            <a:r>
              <a:rPr lang="en-US" sz="1700" err="1"/>
              <a:t>kulude</a:t>
            </a:r>
            <a:r>
              <a:rPr lang="en-US" sz="1700"/>
              <a:t> </a:t>
            </a:r>
            <a:r>
              <a:rPr lang="en-US" sz="1700" err="1"/>
              <a:t>mõistlikkust</a:t>
            </a:r>
            <a:r>
              <a:rPr lang="en-US" sz="1700"/>
              <a:t> </a:t>
            </a:r>
            <a:r>
              <a:rPr lang="en-US" sz="1700" err="1"/>
              <a:t>selgitava</a:t>
            </a:r>
            <a:r>
              <a:rPr lang="en-US" sz="1700"/>
              <a:t> </a:t>
            </a:r>
            <a:r>
              <a:rPr lang="en-US" sz="1700" err="1"/>
              <a:t>põhjendusega</a:t>
            </a:r>
            <a:r>
              <a:rPr lang="en-US" sz="1700"/>
              <a:t> </a:t>
            </a:r>
            <a:r>
              <a:rPr lang="en-US" sz="1700" err="1"/>
              <a:t>ning</a:t>
            </a:r>
            <a:r>
              <a:rPr lang="en-US" sz="1700"/>
              <a:t> </a:t>
            </a:r>
            <a:r>
              <a:rPr lang="en-US" sz="1700" err="1"/>
              <a:t>kui</a:t>
            </a:r>
            <a:r>
              <a:rPr lang="en-US" sz="1700"/>
              <a:t> </a:t>
            </a:r>
            <a:r>
              <a:rPr lang="en-US" sz="1700" err="1"/>
              <a:t>ühistegevuse</a:t>
            </a:r>
            <a:r>
              <a:rPr lang="en-US" sz="1700"/>
              <a:t> </a:t>
            </a:r>
            <a:r>
              <a:rPr lang="en-US" sz="1700" err="1"/>
              <a:t>raames</a:t>
            </a:r>
            <a:r>
              <a:rPr lang="en-US" sz="1700"/>
              <a:t> </a:t>
            </a:r>
            <a:r>
              <a:rPr lang="en-US" sz="1700" err="1"/>
              <a:t>tellitava</a:t>
            </a:r>
            <a:r>
              <a:rPr lang="en-US" sz="1700"/>
              <a:t> </a:t>
            </a:r>
            <a:r>
              <a:rPr lang="en-US" sz="1700" err="1"/>
              <a:t>töö</a:t>
            </a:r>
            <a:r>
              <a:rPr lang="en-US" sz="1700"/>
              <a:t> </a:t>
            </a:r>
            <a:r>
              <a:rPr lang="en-US" sz="1700" err="1"/>
              <a:t>või</a:t>
            </a:r>
            <a:r>
              <a:rPr lang="en-US" sz="1700"/>
              <a:t> </a:t>
            </a:r>
            <a:r>
              <a:rPr lang="en-US" sz="1700" err="1"/>
              <a:t>teenuse</a:t>
            </a:r>
            <a:r>
              <a:rPr lang="en-US" sz="1700"/>
              <a:t> </a:t>
            </a:r>
            <a:r>
              <a:rPr lang="en-US" sz="1700" err="1"/>
              <a:t>või</a:t>
            </a:r>
            <a:r>
              <a:rPr lang="en-US" sz="1700"/>
              <a:t> </a:t>
            </a:r>
            <a:r>
              <a:rPr lang="en-US" sz="1700" err="1"/>
              <a:t>soetatava</a:t>
            </a:r>
            <a:r>
              <a:rPr lang="en-US" sz="1700"/>
              <a:t> </a:t>
            </a:r>
            <a:r>
              <a:rPr lang="en-US" sz="1700" err="1"/>
              <a:t>vara</a:t>
            </a:r>
            <a:r>
              <a:rPr lang="en-US" sz="1700"/>
              <a:t> </a:t>
            </a:r>
            <a:r>
              <a:rPr lang="en-US" sz="1700" err="1"/>
              <a:t>käibemaksuta</a:t>
            </a:r>
            <a:r>
              <a:rPr lang="en-US" sz="1700"/>
              <a:t> </a:t>
            </a:r>
            <a:r>
              <a:rPr lang="en-US" sz="1700" b="1" err="1"/>
              <a:t>maksumus</a:t>
            </a:r>
            <a:r>
              <a:rPr lang="en-US" sz="1700" b="1"/>
              <a:t> </a:t>
            </a:r>
            <a:r>
              <a:rPr lang="en-US" sz="1700" b="1" err="1"/>
              <a:t>ületab</a:t>
            </a:r>
            <a:r>
              <a:rPr lang="en-US" sz="1700" b="1"/>
              <a:t> 1000 </a:t>
            </a:r>
            <a:r>
              <a:rPr lang="en-US" sz="1700" b="1" err="1"/>
              <a:t>eurot</a:t>
            </a:r>
            <a:r>
              <a:rPr lang="en-US" sz="1700"/>
              <a:t>, </a:t>
            </a:r>
            <a:r>
              <a:rPr lang="en-US" sz="1700" err="1"/>
              <a:t>küsib</a:t>
            </a:r>
            <a:r>
              <a:rPr lang="en-US" sz="1700"/>
              <a:t> </a:t>
            </a:r>
            <a:r>
              <a:rPr lang="en-US" sz="1700" err="1"/>
              <a:t>projektitoetuse</a:t>
            </a:r>
            <a:r>
              <a:rPr lang="en-US" sz="1700"/>
              <a:t> </a:t>
            </a:r>
            <a:r>
              <a:rPr lang="en-US" sz="1700" err="1"/>
              <a:t>taotleja</a:t>
            </a:r>
            <a:r>
              <a:rPr lang="en-US" sz="1700"/>
              <a:t> </a:t>
            </a:r>
            <a:r>
              <a:rPr lang="en-US" sz="1700" err="1"/>
              <a:t>vähemalt</a:t>
            </a:r>
            <a:r>
              <a:rPr lang="en-US" sz="1700"/>
              <a:t> </a:t>
            </a:r>
            <a:r>
              <a:rPr lang="en-US" sz="1700" err="1"/>
              <a:t>ühe</a:t>
            </a:r>
            <a:r>
              <a:rPr lang="en-US" sz="1700"/>
              <a:t> </a:t>
            </a:r>
            <a:r>
              <a:rPr lang="en-US" sz="1700" err="1"/>
              <a:t>kulude</a:t>
            </a:r>
            <a:r>
              <a:rPr lang="en-US" sz="1700"/>
              <a:t> </a:t>
            </a:r>
            <a:r>
              <a:rPr lang="en-US" sz="1700" err="1"/>
              <a:t>mõistlikkust</a:t>
            </a:r>
            <a:r>
              <a:rPr lang="en-US" sz="1700"/>
              <a:t> </a:t>
            </a:r>
            <a:r>
              <a:rPr lang="en-US" sz="1700" err="1"/>
              <a:t>tõendava</a:t>
            </a:r>
            <a:r>
              <a:rPr lang="en-US" sz="1700"/>
              <a:t> </a:t>
            </a:r>
            <a:r>
              <a:rPr lang="en-US" sz="1700" err="1"/>
              <a:t>dokumendi</a:t>
            </a:r>
            <a:r>
              <a:rPr lang="en-US" sz="1700"/>
              <a:t>, mis </a:t>
            </a:r>
            <a:r>
              <a:rPr lang="en-US" sz="1700" err="1"/>
              <a:t>sisaldab</a:t>
            </a:r>
            <a:r>
              <a:rPr lang="en-US" sz="1700"/>
              <a:t> </a:t>
            </a:r>
            <a:r>
              <a:rPr lang="en-US" sz="1700" err="1"/>
              <a:t>teavet</a:t>
            </a:r>
            <a:r>
              <a:rPr lang="en-US" sz="1700"/>
              <a:t> </a:t>
            </a:r>
            <a:r>
              <a:rPr lang="en-US" sz="1700" err="1"/>
              <a:t>tellitava</a:t>
            </a:r>
            <a:r>
              <a:rPr lang="en-US" sz="1700"/>
              <a:t> </a:t>
            </a:r>
            <a:r>
              <a:rPr lang="en-US" sz="1700" err="1"/>
              <a:t>töö</a:t>
            </a:r>
            <a:r>
              <a:rPr lang="en-US" sz="1700"/>
              <a:t> </a:t>
            </a:r>
            <a:r>
              <a:rPr lang="en-US" sz="1700" err="1"/>
              <a:t>või</a:t>
            </a:r>
            <a:r>
              <a:rPr lang="en-US" sz="1700"/>
              <a:t> </a:t>
            </a:r>
            <a:r>
              <a:rPr lang="en-US" sz="1700" err="1"/>
              <a:t>teenuse</a:t>
            </a:r>
            <a:r>
              <a:rPr lang="en-US" sz="1700"/>
              <a:t> </a:t>
            </a:r>
            <a:r>
              <a:rPr lang="en-US" sz="1700" err="1"/>
              <a:t>või</a:t>
            </a:r>
            <a:r>
              <a:rPr lang="en-US" sz="1700"/>
              <a:t> </a:t>
            </a:r>
            <a:r>
              <a:rPr lang="en-US" sz="1700" err="1"/>
              <a:t>soetatava</a:t>
            </a:r>
            <a:r>
              <a:rPr lang="en-US" sz="1700"/>
              <a:t> </a:t>
            </a:r>
            <a:r>
              <a:rPr lang="en-US" sz="1700" err="1"/>
              <a:t>vara</a:t>
            </a:r>
            <a:r>
              <a:rPr lang="en-US" sz="1700"/>
              <a:t> </a:t>
            </a:r>
            <a:r>
              <a:rPr lang="en-US" sz="1700" err="1"/>
              <a:t>maksumuse</a:t>
            </a:r>
            <a:r>
              <a:rPr lang="en-US" sz="1700"/>
              <a:t> ja </a:t>
            </a:r>
            <a:r>
              <a:rPr lang="en-US" sz="1700" err="1"/>
              <a:t>koguse</a:t>
            </a:r>
            <a:r>
              <a:rPr lang="en-US" sz="1700"/>
              <a:t> </a:t>
            </a:r>
            <a:r>
              <a:rPr lang="en-US" sz="1700" err="1"/>
              <a:t>kohta</a:t>
            </a:r>
            <a:r>
              <a:rPr lang="en-US" sz="1700"/>
              <a:t>.</a:t>
            </a:r>
            <a:endParaRPr lang="et-EE" sz="1700"/>
          </a:p>
          <a:p>
            <a:pPr>
              <a:lnSpc>
                <a:spcPct val="90000"/>
              </a:lnSpc>
              <a:buFont typeface="Wingdings 3" charset="2"/>
              <a:buChar char=""/>
            </a:pPr>
            <a:r>
              <a:rPr lang="et-EE"/>
              <a:t>Projektitoetuse taotleja võib küsida alla kolme hinnapakkumuse, kui kolme hinnapakkumust küsida ei ole objektiivselt võimalik.</a:t>
            </a:r>
            <a:endParaRPr lang="en-US" sz="1400"/>
          </a:p>
          <a:p>
            <a:pPr>
              <a:lnSpc>
                <a:spcPct val="90000"/>
              </a:lnSpc>
              <a:buFont typeface="Wingdings 3" charset="2"/>
              <a:buChar char=""/>
            </a:pPr>
            <a:endParaRPr lang="en-US" sz="1400"/>
          </a:p>
        </p:txBody>
      </p:sp>
    </p:spTree>
    <p:extLst>
      <p:ext uri="{BB962C8B-B14F-4D97-AF65-F5344CB8AC3E}">
        <p14:creationId xmlns:p14="http://schemas.microsoft.com/office/powerpoint/2010/main" val="3696620859"/>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 name="Picture 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2" name="Oval 1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pic>
        <p:nvPicPr>
          <p:cNvPr id="14" name="Picture 1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6" name="Picture 1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8" name="Rectangle 1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useBgFill="1">
        <p:nvSpPr>
          <p:cNvPr id="20" name="Rectangle 19">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2"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24" name="Freeform: Shape 23">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2" name="Title 1">
            <a:extLst>
              <a:ext uri="{FF2B5EF4-FFF2-40B4-BE49-F238E27FC236}">
                <a16:creationId xmlns:a16="http://schemas.microsoft.com/office/drawing/2014/main" id="{19DF8238-3079-53E7-1E8A-D49A85964726}"/>
              </a:ext>
            </a:extLst>
          </p:cNvPr>
          <p:cNvSpPr>
            <a:spLocks noGrp="1"/>
          </p:cNvSpPr>
          <p:nvPr>
            <p:ph type="title"/>
          </p:nvPr>
        </p:nvSpPr>
        <p:spPr>
          <a:xfrm>
            <a:off x="653143" y="1645920"/>
            <a:ext cx="3522879" cy="4470821"/>
          </a:xfrm>
        </p:spPr>
        <p:txBody>
          <a:bodyPr vert="horz" lIns="91440" tIns="45720" rIns="91440" bIns="45720" rtlCol="0" anchor="t">
            <a:normAutofit/>
          </a:bodyPr>
          <a:lstStyle/>
          <a:p>
            <a:pPr algn="r"/>
            <a:r>
              <a:rPr lang="en-US" sz="2900" b="0" i="0" kern="1200">
                <a:solidFill>
                  <a:srgbClr val="FFFFFF"/>
                </a:solidFill>
                <a:latin typeface="+mj-lt"/>
                <a:ea typeface="+mj-ea"/>
                <a:cs typeface="+mj-cs"/>
              </a:rPr>
              <a:t>Nõuded hinnapakkumisele</a:t>
            </a:r>
          </a:p>
        </p:txBody>
      </p:sp>
      <p:sp>
        <p:nvSpPr>
          <p:cNvPr id="3" name="Text Placeholder 2">
            <a:extLst>
              <a:ext uri="{FF2B5EF4-FFF2-40B4-BE49-F238E27FC236}">
                <a16:creationId xmlns:a16="http://schemas.microsoft.com/office/drawing/2014/main" id="{D1550B1A-5DB8-6E63-8953-290C70BCC079}"/>
              </a:ext>
            </a:extLst>
          </p:cNvPr>
          <p:cNvSpPr>
            <a:spLocks noGrp="1"/>
          </p:cNvSpPr>
          <p:nvPr>
            <p:ph type="body" sz="half" idx="2"/>
          </p:nvPr>
        </p:nvSpPr>
        <p:spPr>
          <a:xfrm>
            <a:off x="5133076" y="570703"/>
            <a:ext cx="6703563" cy="5328086"/>
          </a:xfrm>
        </p:spPr>
        <p:txBody>
          <a:bodyPr vert="horz" lIns="91440" tIns="45720" rIns="91440" bIns="45720" rtlCol="0">
            <a:normAutofit fontScale="85000" lnSpcReduction="10000"/>
          </a:bodyPr>
          <a:lstStyle/>
          <a:p>
            <a:pPr>
              <a:lnSpc>
                <a:spcPct val="90000"/>
              </a:lnSpc>
              <a:buFont typeface="Wingdings 3" charset="2"/>
              <a:buChar char=""/>
            </a:pPr>
            <a:r>
              <a:rPr lang="en-US" err="1"/>
              <a:t>Hinnapakkumus</a:t>
            </a:r>
            <a:r>
              <a:rPr lang="en-US"/>
              <a:t> </a:t>
            </a:r>
            <a:r>
              <a:rPr lang="en-US" err="1"/>
              <a:t>peab</a:t>
            </a:r>
            <a:r>
              <a:rPr lang="en-US"/>
              <a:t> </a:t>
            </a:r>
            <a:r>
              <a:rPr lang="en-US" err="1"/>
              <a:t>sisaldama</a:t>
            </a:r>
            <a:r>
              <a:rPr lang="en-US"/>
              <a:t>:</a:t>
            </a:r>
          </a:p>
          <a:p>
            <a:pPr>
              <a:lnSpc>
                <a:spcPct val="90000"/>
              </a:lnSpc>
              <a:buFont typeface="Wingdings 3" charset="2"/>
              <a:buChar char=""/>
            </a:pPr>
            <a:r>
              <a:rPr lang="en-US" err="1"/>
              <a:t>taotleja</a:t>
            </a:r>
            <a:r>
              <a:rPr lang="en-US"/>
              <a:t> </a:t>
            </a:r>
            <a:r>
              <a:rPr lang="en-US" err="1"/>
              <a:t>nime</a:t>
            </a:r>
            <a:r>
              <a:rPr lang="en-US"/>
              <a:t>, </a:t>
            </a:r>
          </a:p>
          <a:p>
            <a:pPr>
              <a:lnSpc>
                <a:spcPct val="90000"/>
              </a:lnSpc>
              <a:buFont typeface="Wingdings 3" charset="2"/>
              <a:buChar char=""/>
            </a:pPr>
            <a:r>
              <a:rPr lang="en-US" err="1"/>
              <a:t>hinnapakkuja</a:t>
            </a:r>
            <a:r>
              <a:rPr lang="en-US"/>
              <a:t> </a:t>
            </a:r>
            <a:r>
              <a:rPr lang="en-US" err="1"/>
              <a:t>nime</a:t>
            </a:r>
            <a:r>
              <a:rPr lang="en-US"/>
              <a:t>, </a:t>
            </a:r>
            <a:r>
              <a:rPr lang="en-US" err="1"/>
              <a:t>registrikoodi</a:t>
            </a:r>
            <a:r>
              <a:rPr lang="en-US"/>
              <a:t> ja </a:t>
            </a:r>
            <a:r>
              <a:rPr lang="en-US" err="1"/>
              <a:t>kontaktandmeid</a:t>
            </a:r>
            <a:r>
              <a:rPr lang="en-US"/>
              <a:t>, </a:t>
            </a:r>
          </a:p>
          <a:p>
            <a:pPr>
              <a:lnSpc>
                <a:spcPct val="90000"/>
              </a:lnSpc>
              <a:buFont typeface="Wingdings 3" charset="2"/>
              <a:buChar char=""/>
            </a:pPr>
            <a:r>
              <a:rPr lang="en-US" err="1"/>
              <a:t>hinnapakkumuse</a:t>
            </a:r>
            <a:r>
              <a:rPr lang="en-US"/>
              <a:t> </a:t>
            </a:r>
            <a:r>
              <a:rPr lang="en-US" err="1"/>
              <a:t>väljastamise</a:t>
            </a:r>
            <a:r>
              <a:rPr lang="en-US"/>
              <a:t> </a:t>
            </a:r>
            <a:r>
              <a:rPr lang="en-US" err="1"/>
              <a:t>kuupäeva</a:t>
            </a:r>
            <a:r>
              <a:rPr lang="en-US"/>
              <a:t> </a:t>
            </a:r>
          </a:p>
          <a:p>
            <a:pPr>
              <a:lnSpc>
                <a:spcPct val="90000"/>
              </a:lnSpc>
              <a:buFont typeface="Wingdings 3" charset="2"/>
              <a:buChar char=""/>
            </a:pPr>
            <a:r>
              <a:rPr lang="en-US" err="1"/>
              <a:t>töö</a:t>
            </a:r>
            <a:r>
              <a:rPr lang="en-US"/>
              <a:t>, </a:t>
            </a:r>
            <a:r>
              <a:rPr lang="en-US" err="1"/>
              <a:t>teenuse</a:t>
            </a:r>
            <a:r>
              <a:rPr lang="en-US"/>
              <a:t> </a:t>
            </a:r>
            <a:r>
              <a:rPr lang="en-US" err="1"/>
              <a:t>või</a:t>
            </a:r>
            <a:r>
              <a:rPr lang="en-US"/>
              <a:t> </a:t>
            </a:r>
            <a:r>
              <a:rPr lang="en-US" err="1"/>
              <a:t>vara</a:t>
            </a:r>
            <a:r>
              <a:rPr lang="en-US"/>
              <a:t> </a:t>
            </a:r>
            <a:r>
              <a:rPr lang="en-US" err="1"/>
              <a:t>üksikasjalikku</a:t>
            </a:r>
            <a:r>
              <a:rPr lang="en-US"/>
              <a:t> </a:t>
            </a:r>
            <a:r>
              <a:rPr lang="en-US" err="1"/>
              <a:t>kirjeldust</a:t>
            </a:r>
            <a:r>
              <a:rPr lang="en-US"/>
              <a:t> </a:t>
            </a:r>
          </a:p>
          <a:p>
            <a:pPr>
              <a:lnSpc>
                <a:spcPct val="90000"/>
              </a:lnSpc>
              <a:buFont typeface="Wingdings 3" charset="2"/>
              <a:buChar char=""/>
            </a:pPr>
            <a:r>
              <a:rPr lang="en-US" err="1"/>
              <a:t>käibemaksuta</a:t>
            </a:r>
            <a:r>
              <a:rPr lang="en-US"/>
              <a:t> ja </a:t>
            </a:r>
            <a:r>
              <a:rPr lang="en-US" err="1"/>
              <a:t>käibemaksuga</a:t>
            </a:r>
            <a:r>
              <a:rPr lang="en-US"/>
              <a:t> </a:t>
            </a:r>
            <a:r>
              <a:rPr lang="en-US" err="1"/>
              <a:t>maksumust</a:t>
            </a:r>
            <a:r>
              <a:rPr lang="en-US"/>
              <a:t> </a:t>
            </a:r>
          </a:p>
          <a:p>
            <a:pPr>
              <a:lnSpc>
                <a:spcPct val="90000"/>
              </a:lnSpc>
              <a:buFont typeface="Wingdings 3" charset="2"/>
              <a:buChar char=""/>
            </a:pPr>
            <a:r>
              <a:rPr lang="en-US" err="1"/>
              <a:t>vajaduse</a:t>
            </a:r>
            <a:r>
              <a:rPr lang="en-US"/>
              <a:t> </a:t>
            </a:r>
            <a:r>
              <a:rPr lang="en-US" err="1"/>
              <a:t>korral</a:t>
            </a:r>
            <a:r>
              <a:rPr lang="en-US"/>
              <a:t> </a:t>
            </a:r>
            <a:r>
              <a:rPr lang="en-US" err="1"/>
              <a:t>tehniliste</a:t>
            </a:r>
            <a:r>
              <a:rPr lang="en-US"/>
              <a:t> </a:t>
            </a:r>
            <a:r>
              <a:rPr lang="en-US" err="1"/>
              <a:t>tingimuste</a:t>
            </a:r>
            <a:r>
              <a:rPr lang="en-US"/>
              <a:t> </a:t>
            </a:r>
            <a:r>
              <a:rPr lang="en-US" err="1"/>
              <a:t>loetelu</a:t>
            </a:r>
            <a:r>
              <a:rPr lang="en-US"/>
              <a:t>, mis </a:t>
            </a:r>
            <a:r>
              <a:rPr lang="en-US" err="1"/>
              <a:t>osutab</a:t>
            </a:r>
            <a:r>
              <a:rPr lang="en-US"/>
              <a:t> </a:t>
            </a:r>
            <a:r>
              <a:rPr lang="en-US" err="1"/>
              <a:t>tehnilisele</a:t>
            </a:r>
            <a:r>
              <a:rPr lang="en-US"/>
              <a:t> </a:t>
            </a:r>
            <a:r>
              <a:rPr lang="en-US" err="1"/>
              <a:t>spetsifikatsioonile</a:t>
            </a:r>
            <a:r>
              <a:rPr lang="en-US"/>
              <a:t>. </a:t>
            </a:r>
            <a:endParaRPr lang="et-EE"/>
          </a:p>
          <a:p>
            <a:pPr>
              <a:lnSpc>
                <a:spcPct val="90000"/>
              </a:lnSpc>
              <a:buFont typeface="Wingdings 3" charset="2"/>
              <a:buChar char=""/>
            </a:pPr>
            <a:endParaRPr lang="en-US"/>
          </a:p>
          <a:p>
            <a:pPr>
              <a:lnSpc>
                <a:spcPct val="90000"/>
              </a:lnSpc>
            </a:pPr>
            <a:r>
              <a:rPr lang="en-US" b="1" err="1"/>
              <a:t>Hinnapakkumuseks</a:t>
            </a:r>
            <a:r>
              <a:rPr lang="en-US" b="1"/>
              <a:t> </a:t>
            </a:r>
            <a:r>
              <a:rPr lang="en-US" b="1" err="1"/>
              <a:t>loetakse</a:t>
            </a:r>
            <a:r>
              <a:rPr lang="en-US" b="1"/>
              <a:t> ka </a:t>
            </a:r>
            <a:r>
              <a:rPr lang="en-US" b="1" err="1"/>
              <a:t>muud</a:t>
            </a:r>
            <a:r>
              <a:rPr lang="en-US" b="1"/>
              <a:t> </a:t>
            </a:r>
            <a:r>
              <a:rPr lang="en-US" b="1" err="1"/>
              <a:t>dokumenti</a:t>
            </a:r>
            <a:r>
              <a:rPr lang="en-US"/>
              <a:t>, </a:t>
            </a:r>
            <a:r>
              <a:rPr lang="en-US" err="1"/>
              <a:t>millest</a:t>
            </a:r>
            <a:r>
              <a:rPr lang="en-US"/>
              <a:t> </a:t>
            </a:r>
            <a:r>
              <a:rPr lang="en-US" err="1"/>
              <a:t>peavad</a:t>
            </a:r>
            <a:r>
              <a:rPr lang="en-US"/>
              <a:t> </a:t>
            </a:r>
            <a:r>
              <a:rPr lang="en-US" err="1"/>
              <a:t>selguma</a:t>
            </a:r>
            <a:r>
              <a:rPr lang="en-US"/>
              <a:t> </a:t>
            </a:r>
            <a:r>
              <a:rPr lang="en-US" err="1"/>
              <a:t>nimetatud</a:t>
            </a:r>
            <a:r>
              <a:rPr lang="en-US"/>
              <a:t> </a:t>
            </a:r>
            <a:r>
              <a:rPr lang="en-US" err="1"/>
              <a:t>andmed</a:t>
            </a:r>
            <a:r>
              <a:rPr lang="en-US"/>
              <a:t>, </a:t>
            </a:r>
            <a:r>
              <a:rPr lang="en-US" err="1"/>
              <a:t>välja</a:t>
            </a:r>
            <a:r>
              <a:rPr lang="en-US"/>
              <a:t> </a:t>
            </a:r>
            <a:r>
              <a:rPr lang="en-US" err="1"/>
              <a:t>arvatud</a:t>
            </a:r>
            <a:r>
              <a:rPr lang="en-US"/>
              <a:t> </a:t>
            </a:r>
            <a:r>
              <a:rPr lang="en-US" err="1"/>
              <a:t>taotleja</a:t>
            </a:r>
            <a:r>
              <a:rPr lang="en-US"/>
              <a:t> </a:t>
            </a:r>
            <a:r>
              <a:rPr lang="en-US" err="1"/>
              <a:t>nimi</a:t>
            </a:r>
            <a:r>
              <a:rPr lang="en-US"/>
              <a:t>, </a:t>
            </a:r>
            <a:r>
              <a:rPr lang="en-US" err="1"/>
              <a:t>hinnapakkuja</a:t>
            </a:r>
            <a:r>
              <a:rPr lang="en-US"/>
              <a:t> </a:t>
            </a:r>
            <a:r>
              <a:rPr lang="en-US" err="1"/>
              <a:t>registrikood</a:t>
            </a:r>
            <a:r>
              <a:rPr lang="en-US"/>
              <a:t> ja </a:t>
            </a:r>
            <a:r>
              <a:rPr lang="en-US" err="1"/>
              <a:t>töö</a:t>
            </a:r>
            <a:r>
              <a:rPr lang="en-US"/>
              <a:t>, </a:t>
            </a:r>
            <a:r>
              <a:rPr lang="en-US" err="1"/>
              <a:t>teenuse</a:t>
            </a:r>
            <a:r>
              <a:rPr lang="en-US"/>
              <a:t> </a:t>
            </a:r>
            <a:r>
              <a:rPr lang="en-US" err="1"/>
              <a:t>või</a:t>
            </a:r>
            <a:r>
              <a:rPr lang="en-US"/>
              <a:t> </a:t>
            </a:r>
            <a:r>
              <a:rPr lang="en-US" err="1"/>
              <a:t>vara</a:t>
            </a:r>
            <a:r>
              <a:rPr lang="en-US"/>
              <a:t> </a:t>
            </a:r>
            <a:r>
              <a:rPr lang="en-US" err="1"/>
              <a:t>käibemaksuta</a:t>
            </a:r>
            <a:r>
              <a:rPr lang="en-US"/>
              <a:t> </a:t>
            </a:r>
            <a:r>
              <a:rPr lang="en-US" err="1"/>
              <a:t>maksumus</a:t>
            </a:r>
            <a:r>
              <a:rPr lang="en-US"/>
              <a:t> (</a:t>
            </a:r>
            <a:r>
              <a:rPr lang="en-US" err="1"/>
              <a:t>nt</a:t>
            </a:r>
            <a:r>
              <a:rPr lang="en-US"/>
              <a:t> </a:t>
            </a:r>
            <a:r>
              <a:rPr lang="en-US" err="1"/>
              <a:t>veebilehe</a:t>
            </a:r>
            <a:r>
              <a:rPr lang="en-US"/>
              <a:t> </a:t>
            </a:r>
            <a:r>
              <a:rPr lang="en-US" err="1"/>
              <a:t>väljatrükk</a:t>
            </a:r>
            <a:r>
              <a:rPr lang="en-US"/>
              <a:t>, e-</a:t>
            </a:r>
            <a:r>
              <a:rPr lang="en-US" err="1"/>
              <a:t>poe</a:t>
            </a:r>
            <a:r>
              <a:rPr lang="en-US"/>
              <a:t> </a:t>
            </a:r>
            <a:r>
              <a:rPr lang="en-US" err="1"/>
              <a:t>pakkumine</a:t>
            </a:r>
            <a:r>
              <a:rPr lang="en-US"/>
              <a:t> </a:t>
            </a:r>
            <a:r>
              <a:rPr lang="en-US" err="1"/>
              <a:t>jms</a:t>
            </a:r>
            <a:r>
              <a:rPr lang="en-US"/>
              <a:t>)</a:t>
            </a:r>
            <a:endParaRPr lang="et-EE"/>
          </a:p>
          <a:p>
            <a:pPr>
              <a:lnSpc>
                <a:spcPct val="90000"/>
              </a:lnSpc>
            </a:pPr>
            <a:r>
              <a:rPr lang="et-EE"/>
              <a:t> Projektitoetuse taotleja ei või lõikes hinnapakkumiste nõude eiramiseks jaotada osadeks toetatava tegevuse raames tellitavat tööd või teenust, mis on vajalik sama eesmärgi saavutamiseks, ega soetatavat vara, mis on funktsionaalselt koos toimiv. </a:t>
            </a:r>
          </a:p>
          <a:p>
            <a:pPr>
              <a:lnSpc>
                <a:spcPct val="90000"/>
              </a:lnSpc>
            </a:pPr>
            <a:r>
              <a:rPr lang="et-EE"/>
              <a:t>Projektitoetuse taotleja võib jaotada toetatava tegevuse raames tellitava töö või teenuse või soetatava vara osadeks, kui see on objektiivsetel põhjustel õigustatud.</a:t>
            </a:r>
            <a:endParaRPr lang="en-US"/>
          </a:p>
        </p:txBody>
      </p:sp>
    </p:spTree>
    <p:extLst>
      <p:ext uri="{BB962C8B-B14F-4D97-AF65-F5344CB8AC3E}">
        <p14:creationId xmlns:p14="http://schemas.microsoft.com/office/powerpoint/2010/main" val="3173236861"/>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 name="Picture 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2" name="Oval 1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pic>
        <p:nvPicPr>
          <p:cNvPr id="14" name="Picture 1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6" name="Picture 1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8" name="Rectangle 1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useBgFill="1">
        <p:nvSpPr>
          <p:cNvPr id="20" name="Rectangle 19">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2"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24" name="Freeform: Shape 23">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2" name="Title 1">
            <a:extLst>
              <a:ext uri="{FF2B5EF4-FFF2-40B4-BE49-F238E27FC236}">
                <a16:creationId xmlns:a16="http://schemas.microsoft.com/office/drawing/2014/main" id="{7EEE67D2-7163-2290-DE45-AAB7E4ACC537}"/>
              </a:ext>
            </a:extLst>
          </p:cNvPr>
          <p:cNvSpPr>
            <a:spLocks noGrp="1"/>
          </p:cNvSpPr>
          <p:nvPr>
            <p:ph type="title"/>
          </p:nvPr>
        </p:nvSpPr>
        <p:spPr>
          <a:xfrm>
            <a:off x="653143" y="1645920"/>
            <a:ext cx="3522879" cy="4470821"/>
          </a:xfrm>
        </p:spPr>
        <p:txBody>
          <a:bodyPr vert="horz" lIns="91440" tIns="45720" rIns="91440" bIns="45720" rtlCol="0" anchor="t">
            <a:normAutofit/>
          </a:bodyPr>
          <a:lstStyle/>
          <a:p>
            <a:pPr algn="r"/>
            <a:r>
              <a:rPr lang="en-US" sz="2900" b="0" i="0" kern="1200">
                <a:solidFill>
                  <a:srgbClr val="FFFFFF"/>
                </a:solidFill>
                <a:latin typeface="+mj-lt"/>
                <a:ea typeface="+mj-ea"/>
                <a:cs typeface="+mj-cs"/>
              </a:rPr>
              <a:t>Nõuded ehitustööde hinnapakkumisele</a:t>
            </a:r>
          </a:p>
        </p:txBody>
      </p:sp>
      <p:sp>
        <p:nvSpPr>
          <p:cNvPr id="3" name="Text Placeholder 2">
            <a:extLst>
              <a:ext uri="{FF2B5EF4-FFF2-40B4-BE49-F238E27FC236}">
                <a16:creationId xmlns:a16="http://schemas.microsoft.com/office/drawing/2014/main" id="{CBE2587E-1DDD-272F-BA1A-6116DC1B366F}"/>
              </a:ext>
            </a:extLst>
          </p:cNvPr>
          <p:cNvSpPr>
            <a:spLocks noGrp="1"/>
          </p:cNvSpPr>
          <p:nvPr>
            <p:ph type="body" sz="half" idx="2"/>
          </p:nvPr>
        </p:nvSpPr>
        <p:spPr>
          <a:xfrm>
            <a:off x="5204109" y="1645920"/>
            <a:ext cx="5919503" cy="4470821"/>
          </a:xfrm>
        </p:spPr>
        <p:txBody>
          <a:bodyPr vert="horz" lIns="91440" tIns="45720" rIns="91440" bIns="45720" rtlCol="0">
            <a:normAutofit/>
          </a:bodyPr>
          <a:lstStyle/>
          <a:p>
            <a:pPr>
              <a:buFont typeface="Wingdings 3" charset="2"/>
              <a:buChar char=""/>
            </a:pPr>
            <a:r>
              <a:rPr lang="en-US"/>
              <a:t>Lisaks </a:t>
            </a:r>
            <a:r>
              <a:rPr lang="en-US" err="1"/>
              <a:t>eelnevas</a:t>
            </a:r>
            <a:r>
              <a:rPr lang="en-US"/>
              <a:t> </a:t>
            </a:r>
            <a:r>
              <a:rPr lang="en-US" err="1"/>
              <a:t>slaidis</a:t>
            </a:r>
            <a:r>
              <a:rPr lang="en-US"/>
              <a:t> </a:t>
            </a:r>
            <a:r>
              <a:rPr lang="en-US" err="1"/>
              <a:t>toodule</a:t>
            </a:r>
            <a:r>
              <a:rPr lang="en-US"/>
              <a:t> </a:t>
            </a:r>
            <a:r>
              <a:rPr lang="en-US" err="1"/>
              <a:t>ehitise</a:t>
            </a:r>
            <a:r>
              <a:rPr lang="en-US"/>
              <a:t> </a:t>
            </a:r>
            <a:r>
              <a:rPr lang="en-US" err="1"/>
              <a:t>kohta</a:t>
            </a:r>
            <a:r>
              <a:rPr lang="en-US"/>
              <a:t> </a:t>
            </a:r>
            <a:r>
              <a:rPr lang="en-US" err="1"/>
              <a:t>järgmiseid</a:t>
            </a:r>
            <a:r>
              <a:rPr lang="en-US"/>
              <a:t> </a:t>
            </a:r>
            <a:r>
              <a:rPr lang="en-US" err="1"/>
              <a:t>andmeid</a:t>
            </a:r>
            <a:r>
              <a:rPr lang="en-US"/>
              <a:t>:</a:t>
            </a:r>
          </a:p>
          <a:p>
            <a:pPr>
              <a:buFont typeface="Wingdings 3" charset="2"/>
              <a:buChar char=""/>
            </a:pPr>
            <a:r>
              <a:rPr lang="en-US"/>
              <a:t>1) </a:t>
            </a:r>
            <a:r>
              <a:rPr lang="en-US" err="1"/>
              <a:t>ehitise</a:t>
            </a:r>
            <a:r>
              <a:rPr lang="en-US"/>
              <a:t> </a:t>
            </a:r>
            <a:r>
              <a:rPr lang="en-US" err="1"/>
              <a:t>nimetus</a:t>
            </a:r>
            <a:r>
              <a:rPr lang="en-US"/>
              <a:t>;</a:t>
            </a:r>
          </a:p>
          <a:p>
            <a:pPr>
              <a:buFont typeface="Wingdings 3" charset="2"/>
              <a:buChar char=""/>
            </a:pPr>
            <a:r>
              <a:rPr lang="en-US"/>
              <a:t>2) </a:t>
            </a:r>
            <a:r>
              <a:rPr lang="en-US" err="1"/>
              <a:t>olemasolu</a:t>
            </a:r>
            <a:r>
              <a:rPr lang="en-US"/>
              <a:t> </a:t>
            </a:r>
            <a:r>
              <a:rPr lang="en-US" err="1"/>
              <a:t>korral</a:t>
            </a:r>
            <a:r>
              <a:rPr lang="en-US"/>
              <a:t> </a:t>
            </a:r>
            <a:r>
              <a:rPr lang="en-US" err="1"/>
              <a:t>ehitise</a:t>
            </a:r>
            <a:r>
              <a:rPr lang="en-US"/>
              <a:t> </a:t>
            </a:r>
            <a:r>
              <a:rPr lang="en-US" err="1"/>
              <a:t>ehitisregistri</a:t>
            </a:r>
            <a:r>
              <a:rPr lang="en-US"/>
              <a:t> </a:t>
            </a:r>
            <a:r>
              <a:rPr lang="en-US" err="1"/>
              <a:t>kood</a:t>
            </a:r>
            <a:r>
              <a:rPr lang="en-US"/>
              <a:t>;</a:t>
            </a:r>
          </a:p>
          <a:p>
            <a:pPr>
              <a:buFont typeface="Wingdings 3" charset="2"/>
              <a:buChar char=""/>
            </a:pPr>
            <a:r>
              <a:rPr lang="en-US"/>
              <a:t>3) </a:t>
            </a:r>
            <a:r>
              <a:rPr lang="en-US" err="1"/>
              <a:t>selle</a:t>
            </a:r>
            <a:r>
              <a:rPr lang="en-US"/>
              <a:t> </a:t>
            </a:r>
            <a:r>
              <a:rPr lang="en-US" err="1"/>
              <a:t>katastriüksuse</a:t>
            </a:r>
            <a:r>
              <a:rPr lang="en-US"/>
              <a:t> </a:t>
            </a:r>
            <a:r>
              <a:rPr lang="en-US" err="1"/>
              <a:t>katastritunnus</a:t>
            </a:r>
            <a:r>
              <a:rPr lang="en-US"/>
              <a:t>, </a:t>
            </a:r>
            <a:r>
              <a:rPr lang="en-US" err="1"/>
              <a:t>millel</a:t>
            </a:r>
            <a:r>
              <a:rPr lang="en-US"/>
              <a:t> </a:t>
            </a:r>
            <a:r>
              <a:rPr lang="en-US" err="1"/>
              <a:t>ehitis</a:t>
            </a:r>
            <a:r>
              <a:rPr lang="en-US"/>
              <a:t> </a:t>
            </a:r>
            <a:r>
              <a:rPr lang="en-US" err="1"/>
              <a:t>paikneb</a:t>
            </a:r>
            <a:r>
              <a:rPr lang="en-US"/>
              <a:t> </a:t>
            </a:r>
            <a:r>
              <a:rPr lang="en-US" err="1"/>
              <a:t>või</a:t>
            </a:r>
            <a:r>
              <a:rPr lang="en-US"/>
              <a:t> </a:t>
            </a:r>
            <a:r>
              <a:rPr lang="en-US" err="1"/>
              <a:t>millele</a:t>
            </a:r>
            <a:r>
              <a:rPr lang="en-US"/>
              <a:t> </a:t>
            </a:r>
            <a:r>
              <a:rPr lang="en-US" err="1"/>
              <a:t>kavandatakse</a:t>
            </a:r>
            <a:r>
              <a:rPr lang="en-US"/>
              <a:t> </a:t>
            </a:r>
            <a:r>
              <a:rPr lang="en-US" err="1"/>
              <a:t>ehitis</a:t>
            </a:r>
            <a:r>
              <a:rPr lang="en-US"/>
              <a:t> </a:t>
            </a:r>
            <a:r>
              <a:rPr lang="en-US" err="1"/>
              <a:t>ehitada</a:t>
            </a:r>
            <a:r>
              <a:rPr lang="en-US"/>
              <a:t>;</a:t>
            </a:r>
          </a:p>
          <a:p>
            <a:pPr>
              <a:buFont typeface="Wingdings 3" charset="2"/>
              <a:buChar char=""/>
            </a:pPr>
            <a:r>
              <a:rPr lang="en-US"/>
              <a:t>4) </a:t>
            </a:r>
            <a:r>
              <a:rPr lang="en-US" err="1"/>
              <a:t>ehitise</a:t>
            </a:r>
            <a:r>
              <a:rPr lang="en-US"/>
              <a:t> </a:t>
            </a:r>
            <a:r>
              <a:rPr lang="en-US" err="1"/>
              <a:t>üldkulud</a:t>
            </a:r>
            <a:r>
              <a:rPr lang="en-US"/>
              <a:t> ja </a:t>
            </a:r>
            <a:r>
              <a:rPr lang="en-US" err="1"/>
              <a:t>vastava</a:t>
            </a:r>
            <a:r>
              <a:rPr lang="en-US"/>
              <a:t> </a:t>
            </a:r>
            <a:r>
              <a:rPr lang="en-US" err="1"/>
              <a:t>kululiigi</a:t>
            </a:r>
            <a:r>
              <a:rPr lang="en-US"/>
              <a:t> </a:t>
            </a:r>
            <a:r>
              <a:rPr lang="en-US" err="1"/>
              <a:t>olemasolu</a:t>
            </a:r>
            <a:r>
              <a:rPr lang="en-US"/>
              <a:t> </a:t>
            </a:r>
            <a:r>
              <a:rPr lang="en-US" err="1"/>
              <a:t>korral</a:t>
            </a:r>
            <a:r>
              <a:rPr lang="en-US"/>
              <a:t> </a:t>
            </a:r>
            <a:r>
              <a:rPr lang="en-US" err="1"/>
              <a:t>ehitise</a:t>
            </a:r>
            <a:r>
              <a:rPr lang="en-US"/>
              <a:t> </a:t>
            </a:r>
            <a:r>
              <a:rPr lang="en-US" err="1"/>
              <a:t>või</a:t>
            </a:r>
            <a:r>
              <a:rPr lang="en-US"/>
              <a:t> </a:t>
            </a:r>
            <a:r>
              <a:rPr lang="en-US" err="1"/>
              <a:t>välisrajatise</a:t>
            </a:r>
            <a:r>
              <a:rPr lang="en-US"/>
              <a:t> </a:t>
            </a:r>
            <a:r>
              <a:rPr lang="en-US" err="1"/>
              <a:t>kulu</a:t>
            </a:r>
            <a:r>
              <a:rPr lang="en-US"/>
              <a:t>, </a:t>
            </a:r>
            <a:r>
              <a:rPr lang="en-US" err="1"/>
              <a:t>aluse</a:t>
            </a:r>
            <a:r>
              <a:rPr lang="en-US"/>
              <a:t>- ja </a:t>
            </a:r>
            <a:r>
              <a:rPr lang="en-US" err="1"/>
              <a:t>vundamendikulu</a:t>
            </a:r>
            <a:r>
              <a:rPr lang="en-US"/>
              <a:t>, </a:t>
            </a:r>
            <a:r>
              <a:rPr lang="en-US" err="1"/>
              <a:t>kandetarindite</a:t>
            </a:r>
            <a:r>
              <a:rPr lang="en-US"/>
              <a:t> </a:t>
            </a:r>
            <a:r>
              <a:rPr lang="en-US" err="1"/>
              <a:t>kulu</a:t>
            </a:r>
            <a:r>
              <a:rPr lang="en-US"/>
              <a:t>, </a:t>
            </a:r>
            <a:r>
              <a:rPr lang="en-US" err="1"/>
              <a:t>fassaadielementide</a:t>
            </a:r>
            <a:r>
              <a:rPr lang="en-US"/>
              <a:t> </a:t>
            </a:r>
            <a:r>
              <a:rPr lang="en-US" err="1"/>
              <a:t>kulu</a:t>
            </a:r>
            <a:r>
              <a:rPr lang="en-US"/>
              <a:t>, </a:t>
            </a:r>
            <a:r>
              <a:rPr lang="en-US" err="1"/>
              <a:t>katusekulu</a:t>
            </a:r>
            <a:r>
              <a:rPr lang="en-US"/>
              <a:t>, </a:t>
            </a:r>
            <a:r>
              <a:rPr lang="en-US" err="1"/>
              <a:t>ruumitarindite</a:t>
            </a:r>
            <a:r>
              <a:rPr lang="en-US"/>
              <a:t> </a:t>
            </a:r>
            <a:r>
              <a:rPr lang="en-US" err="1"/>
              <a:t>kulu</a:t>
            </a:r>
            <a:r>
              <a:rPr lang="en-US"/>
              <a:t>, </a:t>
            </a:r>
            <a:r>
              <a:rPr lang="en-US" err="1"/>
              <a:t>pinnakatte</a:t>
            </a:r>
            <a:r>
              <a:rPr lang="en-US"/>
              <a:t> </a:t>
            </a:r>
            <a:r>
              <a:rPr lang="en-US" err="1"/>
              <a:t>kulu</a:t>
            </a:r>
            <a:r>
              <a:rPr lang="en-US"/>
              <a:t>, </a:t>
            </a:r>
            <a:r>
              <a:rPr lang="en-US" err="1"/>
              <a:t>tehnosüsteemi</a:t>
            </a:r>
            <a:r>
              <a:rPr lang="en-US"/>
              <a:t> </a:t>
            </a:r>
            <a:r>
              <a:rPr lang="en-US" err="1"/>
              <a:t>kulu</a:t>
            </a:r>
            <a:r>
              <a:rPr lang="en-US"/>
              <a:t>, </a:t>
            </a:r>
            <a:r>
              <a:rPr lang="en-US" err="1"/>
              <a:t>ehitusplatsi</a:t>
            </a:r>
            <a:r>
              <a:rPr lang="en-US"/>
              <a:t> </a:t>
            </a:r>
            <a:r>
              <a:rPr lang="en-US" err="1"/>
              <a:t>korralduskulu</a:t>
            </a:r>
            <a:r>
              <a:rPr lang="en-US"/>
              <a:t> ja </a:t>
            </a:r>
            <a:r>
              <a:rPr lang="en-US" err="1"/>
              <a:t>ehitusplatsi</a:t>
            </a:r>
            <a:r>
              <a:rPr lang="en-US"/>
              <a:t> </a:t>
            </a:r>
            <a:r>
              <a:rPr lang="en-US" err="1"/>
              <a:t>üldkulu</a:t>
            </a:r>
            <a:r>
              <a:rPr lang="en-US"/>
              <a:t>.</a:t>
            </a:r>
            <a:endParaRPr lang="et-EE"/>
          </a:p>
          <a:p>
            <a:pPr>
              <a:buFont typeface="Wingdings 3" charset="2"/>
              <a:buChar char=""/>
            </a:pPr>
            <a:endParaRPr lang="en-US"/>
          </a:p>
          <a:p>
            <a:pPr>
              <a:buFont typeface="Wingdings 3" charset="2"/>
              <a:buChar char=""/>
            </a:pPr>
            <a:endParaRPr lang="en-US"/>
          </a:p>
        </p:txBody>
      </p:sp>
      <p:pic>
        <p:nvPicPr>
          <p:cNvPr id="5" name="Picture 4">
            <a:extLst>
              <a:ext uri="{FF2B5EF4-FFF2-40B4-BE49-F238E27FC236}">
                <a16:creationId xmlns:a16="http://schemas.microsoft.com/office/drawing/2014/main" id="{C9EC3209-D8D1-2C43-5332-FBA74B1928E1}"/>
              </a:ext>
            </a:extLst>
          </p:cNvPr>
          <p:cNvPicPr>
            <a:picLocks noChangeAspect="1"/>
          </p:cNvPicPr>
          <p:nvPr/>
        </p:nvPicPr>
        <p:blipFill>
          <a:blip r:embed="rId6"/>
          <a:stretch>
            <a:fillRect/>
          </a:stretch>
        </p:blipFill>
        <p:spPr>
          <a:xfrm>
            <a:off x="2018506" y="5618579"/>
            <a:ext cx="9934648" cy="1057283"/>
          </a:xfrm>
          <a:prstGeom prst="rect">
            <a:avLst/>
          </a:prstGeom>
        </p:spPr>
      </p:pic>
    </p:spTree>
    <p:extLst>
      <p:ext uri="{BB962C8B-B14F-4D97-AF65-F5344CB8AC3E}">
        <p14:creationId xmlns:p14="http://schemas.microsoft.com/office/powerpoint/2010/main" val="1988548444"/>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 name="Picture 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2" name="Oval 1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pic>
        <p:nvPicPr>
          <p:cNvPr id="14" name="Picture 1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6" name="Picture 1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8" name="Rectangle 1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useBgFill="1">
        <p:nvSpPr>
          <p:cNvPr id="20" name="Rectangle 19">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2"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24" name="Freeform: Shape 23">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2" name="Title 1">
            <a:extLst>
              <a:ext uri="{FF2B5EF4-FFF2-40B4-BE49-F238E27FC236}">
                <a16:creationId xmlns:a16="http://schemas.microsoft.com/office/drawing/2014/main" id="{C62BF8E0-C3E1-5F90-FDBB-481DDC384B12}"/>
              </a:ext>
            </a:extLst>
          </p:cNvPr>
          <p:cNvSpPr>
            <a:spLocks noGrp="1"/>
          </p:cNvSpPr>
          <p:nvPr>
            <p:ph type="title"/>
          </p:nvPr>
        </p:nvSpPr>
        <p:spPr>
          <a:xfrm>
            <a:off x="653143" y="1645920"/>
            <a:ext cx="3522879" cy="4470821"/>
          </a:xfrm>
        </p:spPr>
        <p:txBody>
          <a:bodyPr vert="horz" lIns="91440" tIns="45720" rIns="91440" bIns="45720" rtlCol="0" anchor="t">
            <a:normAutofit/>
          </a:bodyPr>
          <a:lstStyle/>
          <a:p>
            <a:pPr algn="r"/>
            <a:r>
              <a:rPr lang="en-US" sz="4200" b="0" i="0" kern="1200">
                <a:solidFill>
                  <a:srgbClr val="FFFFFF"/>
                </a:solidFill>
                <a:latin typeface="+mj-lt"/>
                <a:ea typeface="+mj-ea"/>
                <a:cs typeface="+mj-cs"/>
              </a:rPr>
              <a:t>Kui taotleja on hankija (KOV)</a:t>
            </a:r>
          </a:p>
        </p:txBody>
      </p:sp>
      <p:sp>
        <p:nvSpPr>
          <p:cNvPr id="3" name="Text Placeholder 2">
            <a:extLst>
              <a:ext uri="{FF2B5EF4-FFF2-40B4-BE49-F238E27FC236}">
                <a16:creationId xmlns:a16="http://schemas.microsoft.com/office/drawing/2014/main" id="{92F35092-9F6D-99C4-9823-BFBA4CDF49F9}"/>
              </a:ext>
            </a:extLst>
          </p:cNvPr>
          <p:cNvSpPr>
            <a:spLocks noGrp="1"/>
          </p:cNvSpPr>
          <p:nvPr>
            <p:ph type="body" sz="half" idx="2"/>
          </p:nvPr>
        </p:nvSpPr>
        <p:spPr>
          <a:xfrm>
            <a:off x="5204109" y="1645920"/>
            <a:ext cx="5919503" cy="4470821"/>
          </a:xfrm>
        </p:spPr>
        <p:txBody>
          <a:bodyPr vert="horz" lIns="91440" tIns="45720" rIns="91440" bIns="45720" rtlCol="0">
            <a:normAutofit/>
          </a:bodyPr>
          <a:lstStyle/>
          <a:p>
            <a:pPr>
              <a:buFont typeface="Wingdings 3" charset="2"/>
              <a:buChar char=""/>
            </a:pPr>
            <a:r>
              <a:rPr lang="en-US" err="1"/>
              <a:t>kui</a:t>
            </a:r>
            <a:r>
              <a:rPr lang="en-US"/>
              <a:t> </a:t>
            </a:r>
            <a:r>
              <a:rPr lang="en-US" err="1"/>
              <a:t>projektitoetuse</a:t>
            </a:r>
            <a:r>
              <a:rPr lang="en-US"/>
              <a:t> </a:t>
            </a:r>
            <a:r>
              <a:rPr lang="en-US" err="1"/>
              <a:t>taotleja</a:t>
            </a:r>
            <a:r>
              <a:rPr lang="en-US"/>
              <a:t> on </a:t>
            </a:r>
            <a:r>
              <a:rPr lang="en-US" err="1"/>
              <a:t>hankija</a:t>
            </a:r>
            <a:r>
              <a:rPr lang="en-US"/>
              <a:t> </a:t>
            </a:r>
            <a:r>
              <a:rPr lang="en-US" err="1"/>
              <a:t>riigihangete</a:t>
            </a:r>
            <a:r>
              <a:rPr lang="en-US"/>
              <a:t> </a:t>
            </a:r>
            <a:r>
              <a:rPr lang="en-US" err="1"/>
              <a:t>seaduse</a:t>
            </a:r>
            <a:r>
              <a:rPr lang="en-US"/>
              <a:t> § 5 </a:t>
            </a:r>
            <a:r>
              <a:rPr lang="en-US" err="1"/>
              <a:t>tähenduses</a:t>
            </a:r>
            <a:r>
              <a:rPr lang="en-US"/>
              <a:t>, </a:t>
            </a:r>
            <a:r>
              <a:rPr lang="en-US" err="1"/>
              <a:t>kes</a:t>
            </a:r>
            <a:r>
              <a:rPr lang="en-US"/>
              <a:t> </a:t>
            </a:r>
            <a:r>
              <a:rPr lang="en-US" err="1"/>
              <a:t>peab</a:t>
            </a:r>
            <a:r>
              <a:rPr lang="en-US"/>
              <a:t> </a:t>
            </a:r>
            <a:r>
              <a:rPr lang="en-US" err="1"/>
              <a:t>hanke</a:t>
            </a:r>
            <a:r>
              <a:rPr lang="en-US"/>
              <a:t> </a:t>
            </a:r>
            <a:r>
              <a:rPr lang="en-US" err="1"/>
              <a:t>korraldamisel</a:t>
            </a:r>
            <a:r>
              <a:rPr lang="en-US"/>
              <a:t> </a:t>
            </a:r>
            <a:r>
              <a:rPr lang="en-US" err="1"/>
              <a:t>järgima</a:t>
            </a:r>
            <a:r>
              <a:rPr lang="en-US"/>
              <a:t> </a:t>
            </a:r>
            <a:r>
              <a:rPr lang="en-US" err="1"/>
              <a:t>riigihangete</a:t>
            </a:r>
            <a:r>
              <a:rPr lang="en-US"/>
              <a:t> </a:t>
            </a:r>
            <a:r>
              <a:rPr lang="en-US" err="1"/>
              <a:t>seadust</a:t>
            </a:r>
            <a:r>
              <a:rPr lang="en-US"/>
              <a:t>. </a:t>
            </a:r>
          </a:p>
          <a:p>
            <a:pPr>
              <a:buFont typeface="Wingdings 3" charset="2"/>
              <a:buChar char=""/>
            </a:pPr>
            <a:r>
              <a:rPr lang="en-US"/>
              <a:t>Kui </a:t>
            </a:r>
            <a:r>
              <a:rPr lang="en-US" err="1"/>
              <a:t>projektitoetuse</a:t>
            </a:r>
            <a:r>
              <a:rPr lang="en-US"/>
              <a:t> </a:t>
            </a:r>
            <a:r>
              <a:rPr lang="en-US" err="1"/>
              <a:t>taotleja</a:t>
            </a:r>
            <a:r>
              <a:rPr lang="en-US"/>
              <a:t> </a:t>
            </a:r>
            <a:r>
              <a:rPr lang="en-US" err="1"/>
              <a:t>korraldab</a:t>
            </a:r>
            <a:r>
              <a:rPr lang="en-US"/>
              <a:t> </a:t>
            </a:r>
            <a:r>
              <a:rPr lang="en-US" err="1"/>
              <a:t>riigihanke</a:t>
            </a:r>
            <a:r>
              <a:rPr lang="en-US"/>
              <a:t> </a:t>
            </a:r>
            <a:r>
              <a:rPr lang="en-US" err="1"/>
              <a:t>pärast</a:t>
            </a:r>
            <a:r>
              <a:rPr lang="en-US"/>
              <a:t> </a:t>
            </a:r>
            <a:r>
              <a:rPr lang="en-US" err="1"/>
              <a:t>projektitaotluse</a:t>
            </a:r>
            <a:r>
              <a:rPr lang="en-US"/>
              <a:t> </a:t>
            </a:r>
            <a:r>
              <a:rPr lang="en-US" err="1"/>
              <a:t>esitamist</a:t>
            </a:r>
            <a:r>
              <a:rPr lang="en-US"/>
              <a:t>, </a:t>
            </a:r>
            <a:r>
              <a:rPr lang="en-US" err="1"/>
              <a:t>teeb</a:t>
            </a:r>
            <a:r>
              <a:rPr lang="en-US"/>
              <a:t> ta </a:t>
            </a:r>
            <a:r>
              <a:rPr lang="en-US" err="1"/>
              <a:t>enne</a:t>
            </a:r>
            <a:r>
              <a:rPr lang="en-US"/>
              <a:t> </a:t>
            </a:r>
            <a:r>
              <a:rPr lang="en-US" err="1"/>
              <a:t>projektitaotluse</a:t>
            </a:r>
            <a:r>
              <a:rPr lang="en-US"/>
              <a:t> </a:t>
            </a:r>
            <a:r>
              <a:rPr lang="en-US" err="1"/>
              <a:t>esitamist</a:t>
            </a:r>
            <a:r>
              <a:rPr lang="en-US"/>
              <a:t> </a:t>
            </a:r>
            <a:r>
              <a:rPr lang="en-US" err="1"/>
              <a:t>turu-uuringu</a:t>
            </a:r>
            <a:r>
              <a:rPr lang="en-US"/>
              <a:t> </a:t>
            </a:r>
            <a:r>
              <a:rPr lang="en-US" err="1"/>
              <a:t>riigihangete</a:t>
            </a:r>
            <a:r>
              <a:rPr lang="en-US"/>
              <a:t> </a:t>
            </a:r>
            <a:r>
              <a:rPr lang="en-US" err="1"/>
              <a:t>seaduse</a:t>
            </a:r>
            <a:r>
              <a:rPr lang="en-US"/>
              <a:t> </a:t>
            </a:r>
            <a:r>
              <a:rPr lang="en-US" err="1"/>
              <a:t>kohaselt</a:t>
            </a:r>
            <a:r>
              <a:rPr lang="en-US"/>
              <a:t>.</a:t>
            </a:r>
          </a:p>
        </p:txBody>
      </p:sp>
    </p:spTree>
    <p:extLst>
      <p:ext uri="{BB962C8B-B14F-4D97-AF65-F5344CB8AC3E}">
        <p14:creationId xmlns:p14="http://schemas.microsoft.com/office/powerpoint/2010/main" val="933738075"/>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 name="Picture 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2" name="Oval 1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pic>
        <p:nvPicPr>
          <p:cNvPr id="14" name="Picture 1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6" name="Picture 1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8" name="Rectangle 1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useBgFill="1">
        <p:nvSpPr>
          <p:cNvPr id="20" name="Rectangle 19">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2"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24" name="Freeform: Shape 23">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2" name="Title 1">
            <a:extLst>
              <a:ext uri="{FF2B5EF4-FFF2-40B4-BE49-F238E27FC236}">
                <a16:creationId xmlns:a16="http://schemas.microsoft.com/office/drawing/2014/main" id="{9BB4BB44-41FF-1695-C5F7-90C2905EB15D}"/>
              </a:ext>
            </a:extLst>
          </p:cNvPr>
          <p:cNvSpPr>
            <a:spLocks noGrp="1"/>
          </p:cNvSpPr>
          <p:nvPr>
            <p:ph type="title"/>
          </p:nvPr>
        </p:nvSpPr>
        <p:spPr>
          <a:xfrm>
            <a:off x="653143" y="1645920"/>
            <a:ext cx="3522879" cy="4470821"/>
          </a:xfrm>
        </p:spPr>
        <p:txBody>
          <a:bodyPr vert="horz" lIns="91440" tIns="45720" rIns="91440" bIns="45720" rtlCol="0" anchor="t">
            <a:normAutofit/>
          </a:bodyPr>
          <a:lstStyle/>
          <a:p>
            <a:pPr algn="r"/>
            <a:r>
              <a:rPr lang="en-US" sz="4200" b="0" i="0" kern="1200" err="1">
                <a:solidFill>
                  <a:srgbClr val="FFFFFF"/>
                </a:solidFill>
                <a:latin typeface="+mj-lt"/>
                <a:ea typeface="+mj-ea"/>
                <a:cs typeface="+mj-cs"/>
              </a:rPr>
              <a:t>Huvide</a:t>
            </a:r>
            <a:r>
              <a:rPr lang="en-US" sz="4200" b="0" i="0" kern="1200">
                <a:solidFill>
                  <a:srgbClr val="FFFFFF"/>
                </a:solidFill>
                <a:latin typeface="+mj-lt"/>
                <a:ea typeface="+mj-ea"/>
                <a:cs typeface="+mj-cs"/>
              </a:rPr>
              <a:t> </a:t>
            </a:r>
            <a:r>
              <a:rPr lang="en-US" sz="4200" b="0" i="0" kern="1200" err="1">
                <a:solidFill>
                  <a:srgbClr val="FFFFFF"/>
                </a:solidFill>
                <a:latin typeface="+mj-lt"/>
                <a:ea typeface="+mj-ea"/>
                <a:cs typeface="+mj-cs"/>
              </a:rPr>
              <a:t>konflikt</a:t>
            </a:r>
            <a:endParaRPr lang="en-US" sz="4200" b="0" i="0" kern="1200">
              <a:solidFill>
                <a:srgbClr val="FFFFFF"/>
              </a:solidFill>
              <a:latin typeface="+mj-lt"/>
              <a:ea typeface="+mj-ea"/>
              <a:cs typeface="+mj-cs"/>
            </a:endParaRPr>
          </a:p>
        </p:txBody>
      </p:sp>
      <p:sp>
        <p:nvSpPr>
          <p:cNvPr id="3" name="Text Placeholder 2">
            <a:extLst>
              <a:ext uri="{FF2B5EF4-FFF2-40B4-BE49-F238E27FC236}">
                <a16:creationId xmlns:a16="http://schemas.microsoft.com/office/drawing/2014/main" id="{17CD792B-1546-C56B-64D9-2A24F40A15B4}"/>
              </a:ext>
            </a:extLst>
          </p:cNvPr>
          <p:cNvSpPr>
            <a:spLocks noGrp="1"/>
          </p:cNvSpPr>
          <p:nvPr>
            <p:ph type="body" sz="half" idx="2"/>
          </p:nvPr>
        </p:nvSpPr>
        <p:spPr>
          <a:xfrm>
            <a:off x="5204109" y="1645920"/>
            <a:ext cx="5919503" cy="4470821"/>
          </a:xfrm>
        </p:spPr>
        <p:txBody>
          <a:bodyPr vert="horz" lIns="91440" tIns="45720" rIns="91440" bIns="45720" rtlCol="0">
            <a:normAutofit/>
          </a:bodyPr>
          <a:lstStyle/>
          <a:p>
            <a:pPr>
              <a:lnSpc>
                <a:spcPct val="90000"/>
              </a:lnSpc>
              <a:buFont typeface="Wingdings 3" charset="2"/>
              <a:buChar char=""/>
            </a:pPr>
            <a:r>
              <a:rPr lang="en-US" err="1"/>
              <a:t>Hinnapakkumuse</a:t>
            </a:r>
            <a:r>
              <a:rPr lang="en-US"/>
              <a:t> </a:t>
            </a:r>
            <a:r>
              <a:rPr lang="en-US" err="1"/>
              <a:t>küsimisel</a:t>
            </a:r>
            <a:r>
              <a:rPr lang="en-US"/>
              <a:t> </a:t>
            </a:r>
            <a:r>
              <a:rPr lang="en-US" err="1"/>
              <a:t>hoidub</a:t>
            </a:r>
            <a:r>
              <a:rPr lang="en-US"/>
              <a:t> </a:t>
            </a:r>
            <a:r>
              <a:rPr lang="en-US" err="1"/>
              <a:t>projektitoetuse</a:t>
            </a:r>
            <a:r>
              <a:rPr lang="en-US"/>
              <a:t> </a:t>
            </a:r>
            <a:r>
              <a:rPr lang="en-US" err="1"/>
              <a:t>taotleja</a:t>
            </a:r>
            <a:r>
              <a:rPr lang="en-US"/>
              <a:t> </a:t>
            </a:r>
            <a:r>
              <a:rPr lang="en-US" err="1"/>
              <a:t>huvide</a:t>
            </a:r>
            <a:r>
              <a:rPr lang="en-US"/>
              <a:t> </a:t>
            </a:r>
            <a:r>
              <a:rPr lang="en-US" err="1"/>
              <a:t>konfliktist</a:t>
            </a:r>
            <a:r>
              <a:rPr lang="en-US"/>
              <a:t>.</a:t>
            </a:r>
          </a:p>
          <a:p>
            <a:pPr>
              <a:lnSpc>
                <a:spcPct val="90000"/>
              </a:lnSpc>
              <a:buFont typeface="Wingdings 3" charset="2"/>
              <a:buChar char=""/>
            </a:pPr>
            <a:r>
              <a:rPr lang="en-US"/>
              <a:t> </a:t>
            </a:r>
            <a:r>
              <a:rPr lang="en-US" err="1"/>
              <a:t>Huvide</a:t>
            </a:r>
            <a:r>
              <a:rPr lang="en-US"/>
              <a:t> </a:t>
            </a:r>
            <a:r>
              <a:rPr lang="en-US" err="1"/>
              <a:t>konfliktina</a:t>
            </a:r>
            <a:r>
              <a:rPr lang="en-US"/>
              <a:t> </a:t>
            </a:r>
            <a:r>
              <a:rPr lang="en-US" err="1"/>
              <a:t>käsitatakse</a:t>
            </a:r>
            <a:r>
              <a:rPr lang="en-US"/>
              <a:t> </a:t>
            </a:r>
            <a:r>
              <a:rPr lang="en-US" err="1"/>
              <a:t>olukorda</a:t>
            </a:r>
            <a:r>
              <a:rPr lang="en-US"/>
              <a:t>, </a:t>
            </a:r>
            <a:r>
              <a:rPr lang="en-US" err="1"/>
              <a:t>kus</a:t>
            </a:r>
            <a:r>
              <a:rPr lang="en-US"/>
              <a:t> </a:t>
            </a:r>
            <a:r>
              <a:rPr lang="en-US" err="1"/>
              <a:t>projektitoetuse</a:t>
            </a:r>
            <a:r>
              <a:rPr lang="en-US"/>
              <a:t> </a:t>
            </a:r>
            <a:r>
              <a:rPr lang="en-US" err="1"/>
              <a:t>taotlejal</a:t>
            </a:r>
            <a:r>
              <a:rPr lang="en-US"/>
              <a:t> </a:t>
            </a:r>
            <a:r>
              <a:rPr lang="en-US" err="1"/>
              <a:t>või</a:t>
            </a:r>
            <a:r>
              <a:rPr lang="en-US"/>
              <a:t> </a:t>
            </a:r>
            <a:r>
              <a:rPr lang="en-US" err="1"/>
              <a:t>tema</a:t>
            </a:r>
            <a:r>
              <a:rPr lang="en-US"/>
              <a:t> </a:t>
            </a:r>
            <a:r>
              <a:rPr lang="en-US" err="1"/>
              <a:t>nimel</a:t>
            </a:r>
            <a:r>
              <a:rPr lang="en-US"/>
              <a:t> </a:t>
            </a:r>
            <a:r>
              <a:rPr lang="en-US" err="1"/>
              <a:t>tegutseval</a:t>
            </a:r>
            <a:r>
              <a:rPr lang="en-US"/>
              <a:t> </a:t>
            </a:r>
            <a:r>
              <a:rPr lang="en-US" err="1"/>
              <a:t>isikul</a:t>
            </a:r>
            <a:r>
              <a:rPr lang="en-US"/>
              <a:t>, </a:t>
            </a:r>
            <a:r>
              <a:rPr lang="en-US" err="1"/>
              <a:t>sealhulgas</a:t>
            </a:r>
            <a:r>
              <a:rPr lang="en-US"/>
              <a:t> </a:t>
            </a:r>
            <a:r>
              <a:rPr lang="en-US" err="1"/>
              <a:t>töötajal</a:t>
            </a:r>
            <a:r>
              <a:rPr lang="en-US"/>
              <a:t>, </a:t>
            </a:r>
            <a:r>
              <a:rPr lang="en-US" err="1"/>
              <a:t>juhatuse</a:t>
            </a:r>
            <a:r>
              <a:rPr lang="en-US"/>
              <a:t> </a:t>
            </a:r>
            <a:r>
              <a:rPr lang="en-US" err="1"/>
              <a:t>liikmel</a:t>
            </a:r>
            <a:r>
              <a:rPr lang="en-US"/>
              <a:t> </a:t>
            </a:r>
            <a:r>
              <a:rPr lang="en-US" err="1"/>
              <a:t>või</a:t>
            </a:r>
            <a:r>
              <a:rPr lang="en-US"/>
              <a:t> </a:t>
            </a:r>
            <a:r>
              <a:rPr lang="en-US" err="1"/>
              <a:t>muul</a:t>
            </a:r>
            <a:r>
              <a:rPr lang="en-US"/>
              <a:t> </a:t>
            </a:r>
            <a:r>
              <a:rPr lang="en-US" err="1"/>
              <a:t>pädeval</a:t>
            </a:r>
            <a:r>
              <a:rPr lang="en-US"/>
              <a:t> </a:t>
            </a:r>
            <a:r>
              <a:rPr lang="en-US" err="1"/>
              <a:t>esindajal</a:t>
            </a:r>
            <a:r>
              <a:rPr lang="en-US"/>
              <a:t>, </a:t>
            </a:r>
            <a:r>
              <a:rPr lang="en-US" err="1"/>
              <a:t>kes</a:t>
            </a:r>
            <a:r>
              <a:rPr lang="en-US"/>
              <a:t> on </a:t>
            </a:r>
            <a:r>
              <a:rPr lang="en-US" err="1"/>
              <a:t>kaasatud</a:t>
            </a:r>
            <a:r>
              <a:rPr lang="en-US"/>
              <a:t> </a:t>
            </a:r>
            <a:r>
              <a:rPr lang="en-US" err="1"/>
              <a:t>ostumenetluse</a:t>
            </a:r>
            <a:r>
              <a:rPr lang="en-US"/>
              <a:t> </a:t>
            </a:r>
            <a:r>
              <a:rPr lang="en-US" err="1"/>
              <a:t>ettevalmistamisse</a:t>
            </a:r>
            <a:r>
              <a:rPr lang="en-US"/>
              <a:t> </a:t>
            </a:r>
            <a:r>
              <a:rPr lang="en-US" err="1"/>
              <a:t>või</a:t>
            </a:r>
            <a:r>
              <a:rPr lang="en-US"/>
              <a:t> </a:t>
            </a:r>
            <a:r>
              <a:rPr lang="en-US" err="1"/>
              <a:t>korraldamisse</a:t>
            </a:r>
            <a:r>
              <a:rPr lang="en-US"/>
              <a:t> </a:t>
            </a:r>
            <a:r>
              <a:rPr lang="en-US" err="1"/>
              <a:t>või</a:t>
            </a:r>
            <a:r>
              <a:rPr lang="en-US"/>
              <a:t> </a:t>
            </a:r>
            <a:r>
              <a:rPr lang="en-US" err="1"/>
              <a:t>kes</a:t>
            </a:r>
            <a:r>
              <a:rPr lang="en-US"/>
              <a:t> </a:t>
            </a:r>
            <a:r>
              <a:rPr lang="en-US" err="1"/>
              <a:t>võib</a:t>
            </a:r>
            <a:r>
              <a:rPr lang="en-US"/>
              <a:t> </a:t>
            </a:r>
            <a:r>
              <a:rPr lang="en-US" err="1"/>
              <a:t>muul</a:t>
            </a:r>
            <a:r>
              <a:rPr lang="en-US"/>
              <a:t> </a:t>
            </a:r>
            <a:r>
              <a:rPr lang="en-US" err="1"/>
              <a:t>moel</a:t>
            </a:r>
            <a:r>
              <a:rPr lang="en-US"/>
              <a:t> </a:t>
            </a:r>
            <a:r>
              <a:rPr lang="en-US" err="1"/>
              <a:t>mõjutada</a:t>
            </a:r>
            <a:r>
              <a:rPr lang="en-US"/>
              <a:t> </a:t>
            </a:r>
            <a:r>
              <a:rPr lang="en-US" err="1"/>
              <a:t>selle</a:t>
            </a:r>
            <a:r>
              <a:rPr lang="en-US"/>
              <a:t> </a:t>
            </a:r>
            <a:r>
              <a:rPr lang="en-US" err="1"/>
              <a:t>ostumenetluse</a:t>
            </a:r>
            <a:r>
              <a:rPr lang="en-US"/>
              <a:t> </a:t>
            </a:r>
            <a:r>
              <a:rPr lang="en-US" err="1"/>
              <a:t>tulemust</a:t>
            </a:r>
            <a:r>
              <a:rPr lang="en-US"/>
              <a:t>, on </a:t>
            </a:r>
            <a:r>
              <a:rPr lang="en-US" err="1"/>
              <a:t>finantsalaseid</a:t>
            </a:r>
            <a:r>
              <a:rPr lang="en-US"/>
              <a:t>, </a:t>
            </a:r>
            <a:r>
              <a:rPr lang="en-US" err="1"/>
              <a:t>majanduslikke</a:t>
            </a:r>
            <a:r>
              <a:rPr lang="en-US"/>
              <a:t> </a:t>
            </a:r>
            <a:r>
              <a:rPr lang="en-US" err="1"/>
              <a:t>või</a:t>
            </a:r>
            <a:r>
              <a:rPr lang="en-US"/>
              <a:t> </a:t>
            </a:r>
            <a:r>
              <a:rPr lang="en-US" err="1"/>
              <a:t>muid</a:t>
            </a:r>
            <a:r>
              <a:rPr lang="en-US"/>
              <a:t> </a:t>
            </a:r>
            <a:r>
              <a:rPr lang="en-US" err="1"/>
              <a:t>isiklikke</a:t>
            </a:r>
            <a:r>
              <a:rPr lang="en-US"/>
              <a:t> </a:t>
            </a:r>
            <a:r>
              <a:rPr lang="en-US" err="1"/>
              <a:t>huvisid</a:t>
            </a:r>
            <a:r>
              <a:rPr lang="en-US"/>
              <a:t>, </a:t>
            </a:r>
            <a:r>
              <a:rPr lang="en-US" err="1"/>
              <a:t>mida</a:t>
            </a:r>
            <a:r>
              <a:rPr lang="en-US"/>
              <a:t> </a:t>
            </a:r>
            <a:r>
              <a:rPr lang="en-US" err="1"/>
              <a:t>võib</a:t>
            </a:r>
            <a:r>
              <a:rPr lang="en-US"/>
              <a:t> </a:t>
            </a:r>
            <a:r>
              <a:rPr lang="en-US" err="1"/>
              <a:t>käsitada</a:t>
            </a:r>
            <a:r>
              <a:rPr lang="en-US"/>
              <a:t> </a:t>
            </a:r>
            <a:r>
              <a:rPr lang="en-US" err="1"/>
              <a:t>tema</a:t>
            </a:r>
            <a:r>
              <a:rPr lang="en-US"/>
              <a:t> </a:t>
            </a:r>
            <a:r>
              <a:rPr lang="en-US" err="1"/>
              <a:t>erapooletust</a:t>
            </a:r>
            <a:r>
              <a:rPr lang="en-US"/>
              <a:t> ja </a:t>
            </a:r>
            <a:r>
              <a:rPr lang="en-US" err="1"/>
              <a:t>sõltumatust</a:t>
            </a:r>
            <a:r>
              <a:rPr lang="en-US"/>
              <a:t> </a:t>
            </a:r>
            <a:r>
              <a:rPr lang="en-US" err="1"/>
              <a:t>kahjustavatena</a:t>
            </a:r>
            <a:r>
              <a:rPr lang="en-US"/>
              <a:t>.</a:t>
            </a:r>
          </a:p>
          <a:p>
            <a:pPr>
              <a:lnSpc>
                <a:spcPct val="90000"/>
              </a:lnSpc>
              <a:buFont typeface="Wingdings 3" charset="2"/>
              <a:buChar char=""/>
            </a:pPr>
            <a:r>
              <a:rPr lang="en-US"/>
              <a:t>Ei tohi </a:t>
            </a:r>
            <a:r>
              <a:rPr lang="en-US" err="1"/>
              <a:t>võtta</a:t>
            </a:r>
            <a:r>
              <a:rPr lang="en-US"/>
              <a:t> </a:t>
            </a:r>
            <a:r>
              <a:rPr lang="en-US" err="1"/>
              <a:t>hinnapakkumisi</a:t>
            </a:r>
            <a:r>
              <a:rPr lang="en-US"/>
              <a:t> </a:t>
            </a:r>
            <a:r>
              <a:rPr lang="en-US" err="1"/>
              <a:t>endaga</a:t>
            </a:r>
            <a:r>
              <a:rPr lang="en-US"/>
              <a:t> </a:t>
            </a:r>
            <a:r>
              <a:rPr lang="en-US" err="1"/>
              <a:t>seotud</a:t>
            </a:r>
            <a:r>
              <a:rPr lang="en-US"/>
              <a:t> </a:t>
            </a:r>
            <a:r>
              <a:rPr lang="en-US" err="1"/>
              <a:t>isikutelt</a:t>
            </a:r>
            <a:r>
              <a:rPr lang="en-US"/>
              <a:t>!</a:t>
            </a:r>
          </a:p>
          <a:p>
            <a:pPr>
              <a:lnSpc>
                <a:spcPct val="90000"/>
              </a:lnSpc>
              <a:buFont typeface="Wingdings 3" charset="2"/>
              <a:buChar char=""/>
            </a:pPr>
            <a:r>
              <a:rPr lang="en-US" err="1"/>
              <a:t>Nõuet</a:t>
            </a:r>
            <a:r>
              <a:rPr lang="en-US"/>
              <a:t> </a:t>
            </a:r>
            <a:r>
              <a:rPr lang="en-US" err="1"/>
              <a:t>ei</a:t>
            </a:r>
            <a:r>
              <a:rPr lang="en-US"/>
              <a:t> </a:t>
            </a:r>
            <a:r>
              <a:rPr lang="en-US" err="1"/>
              <a:t>kohaldata</a:t>
            </a:r>
            <a:r>
              <a:rPr lang="en-US"/>
              <a:t> </a:t>
            </a:r>
            <a:r>
              <a:rPr lang="en-US" err="1"/>
              <a:t>ühistegevusega</a:t>
            </a:r>
            <a:r>
              <a:rPr lang="en-US"/>
              <a:t> </a:t>
            </a:r>
            <a:r>
              <a:rPr lang="en-US" err="1"/>
              <a:t>seotud</a:t>
            </a:r>
            <a:r>
              <a:rPr lang="en-US"/>
              <a:t> </a:t>
            </a:r>
            <a:r>
              <a:rPr lang="en-US" err="1"/>
              <a:t>projektijuhtimise</a:t>
            </a:r>
            <a:r>
              <a:rPr lang="en-US"/>
              <a:t> </a:t>
            </a:r>
            <a:r>
              <a:rPr lang="en-US" err="1"/>
              <a:t>korral</a:t>
            </a:r>
            <a:r>
              <a:rPr lang="en-US"/>
              <a:t>.</a:t>
            </a:r>
          </a:p>
        </p:txBody>
      </p:sp>
    </p:spTree>
    <p:extLst>
      <p:ext uri="{BB962C8B-B14F-4D97-AF65-F5344CB8AC3E}">
        <p14:creationId xmlns:p14="http://schemas.microsoft.com/office/powerpoint/2010/main" val="677093837"/>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 name="Picture 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2" name="Oval 1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pic>
        <p:nvPicPr>
          <p:cNvPr id="14" name="Picture 1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6" name="Picture 1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8" name="Rectangle 1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useBgFill="1">
        <p:nvSpPr>
          <p:cNvPr id="20" name="Rectangle 19">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2"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24" name="Freeform: Shape 23">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2" name="Title 1">
            <a:extLst>
              <a:ext uri="{FF2B5EF4-FFF2-40B4-BE49-F238E27FC236}">
                <a16:creationId xmlns:a16="http://schemas.microsoft.com/office/drawing/2014/main" id="{D8696457-A821-4462-FD64-5C0F19B1273F}"/>
              </a:ext>
            </a:extLst>
          </p:cNvPr>
          <p:cNvSpPr>
            <a:spLocks noGrp="1"/>
          </p:cNvSpPr>
          <p:nvPr>
            <p:ph type="title"/>
          </p:nvPr>
        </p:nvSpPr>
        <p:spPr>
          <a:xfrm>
            <a:off x="653143" y="1645920"/>
            <a:ext cx="3522879" cy="4470821"/>
          </a:xfrm>
        </p:spPr>
        <p:txBody>
          <a:bodyPr vert="horz" lIns="91440" tIns="45720" rIns="91440" bIns="45720" rtlCol="0" anchor="t">
            <a:normAutofit/>
          </a:bodyPr>
          <a:lstStyle/>
          <a:p>
            <a:pPr algn="r"/>
            <a:r>
              <a:rPr lang="en-US" sz="3600" b="0" i="0" kern="1200">
                <a:solidFill>
                  <a:srgbClr val="FFFFFF"/>
                </a:solidFill>
                <a:latin typeface="+mj-lt"/>
                <a:ea typeface="+mj-ea"/>
                <a:cs typeface="+mj-cs"/>
              </a:rPr>
              <a:t>Eelarveprojekt</a:t>
            </a:r>
          </a:p>
        </p:txBody>
      </p:sp>
      <p:sp>
        <p:nvSpPr>
          <p:cNvPr id="3" name="Text Placeholder 2">
            <a:extLst>
              <a:ext uri="{FF2B5EF4-FFF2-40B4-BE49-F238E27FC236}">
                <a16:creationId xmlns:a16="http://schemas.microsoft.com/office/drawing/2014/main" id="{2F025742-4D5A-B924-FD8A-590B7B871428}"/>
              </a:ext>
            </a:extLst>
          </p:cNvPr>
          <p:cNvSpPr>
            <a:spLocks noGrp="1"/>
          </p:cNvSpPr>
          <p:nvPr>
            <p:ph type="body" sz="half" idx="2"/>
          </p:nvPr>
        </p:nvSpPr>
        <p:spPr>
          <a:xfrm>
            <a:off x="5204109" y="1645920"/>
            <a:ext cx="5919503" cy="4470821"/>
          </a:xfrm>
        </p:spPr>
        <p:txBody>
          <a:bodyPr vert="horz" lIns="91440" tIns="45720" rIns="91440" bIns="45720" rtlCol="0">
            <a:normAutofit/>
          </a:bodyPr>
          <a:lstStyle/>
          <a:p>
            <a:pPr>
              <a:buFont typeface="Wingdings 3" charset="2"/>
              <a:buChar char=""/>
            </a:pPr>
            <a:r>
              <a:rPr lang="en-US" err="1"/>
              <a:t>Väljaselgitatud</a:t>
            </a:r>
            <a:r>
              <a:rPr lang="en-US"/>
              <a:t> </a:t>
            </a:r>
            <a:r>
              <a:rPr lang="en-US" err="1"/>
              <a:t>toetatava</a:t>
            </a:r>
            <a:r>
              <a:rPr lang="en-US"/>
              <a:t> </a:t>
            </a:r>
            <a:r>
              <a:rPr lang="en-US" err="1"/>
              <a:t>tegevuse</a:t>
            </a:r>
            <a:r>
              <a:rPr lang="en-US"/>
              <a:t> </a:t>
            </a:r>
            <a:r>
              <a:rPr lang="en-US" err="1"/>
              <a:t>maksumuse</a:t>
            </a:r>
            <a:r>
              <a:rPr lang="en-US"/>
              <a:t> </a:t>
            </a:r>
            <a:r>
              <a:rPr lang="en-US" err="1"/>
              <a:t>põhjal</a:t>
            </a:r>
            <a:r>
              <a:rPr lang="en-US"/>
              <a:t> </a:t>
            </a:r>
            <a:r>
              <a:rPr lang="en-US" err="1"/>
              <a:t>koostab</a:t>
            </a:r>
            <a:r>
              <a:rPr lang="en-US"/>
              <a:t> </a:t>
            </a:r>
            <a:r>
              <a:rPr lang="en-US" err="1"/>
              <a:t>projektitoetuse</a:t>
            </a:r>
            <a:r>
              <a:rPr lang="en-US"/>
              <a:t> </a:t>
            </a:r>
            <a:r>
              <a:rPr lang="en-US" err="1"/>
              <a:t>taotleja</a:t>
            </a:r>
            <a:r>
              <a:rPr lang="en-US"/>
              <a:t> </a:t>
            </a:r>
            <a:r>
              <a:rPr lang="en-US" err="1"/>
              <a:t>eelarveprojekti</a:t>
            </a:r>
            <a:r>
              <a:rPr lang="en-US"/>
              <a:t> (e-</a:t>
            </a:r>
            <a:r>
              <a:rPr lang="en-US" err="1"/>
              <a:t>pri</a:t>
            </a:r>
            <a:r>
              <a:rPr lang="et-EE"/>
              <a:t>a</a:t>
            </a:r>
            <a:r>
              <a:rPr lang="en-US"/>
              <a:t>s), </a:t>
            </a:r>
            <a:r>
              <a:rPr lang="en-US" err="1"/>
              <a:t>milles</a:t>
            </a:r>
            <a:r>
              <a:rPr lang="en-US"/>
              <a:t> </a:t>
            </a:r>
            <a:r>
              <a:rPr lang="en-US" err="1"/>
              <a:t>esitab</a:t>
            </a:r>
            <a:r>
              <a:rPr lang="en-US"/>
              <a:t> </a:t>
            </a:r>
            <a:r>
              <a:rPr lang="en-US" err="1"/>
              <a:t>andmed</a:t>
            </a:r>
            <a:r>
              <a:rPr lang="en-US"/>
              <a:t> </a:t>
            </a:r>
            <a:r>
              <a:rPr lang="en-US" err="1"/>
              <a:t>toetatava</a:t>
            </a:r>
            <a:r>
              <a:rPr lang="en-US"/>
              <a:t> </a:t>
            </a:r>
            <a:r>
              <a:rPr lang="en-US" err="1"/>
              <a:t>tegevuse</a:t>
            </a:r>
            <a:r>
              <a:rPr lang="en-US"/>
              <a:t> </a:t>
            </a:r>
            <a:r>
              <a:rPr lang="en-US" err="1"/>
              <a:t>kogumaksumuse</a:t>
            </a:r>
            <a:r>
              <a:rPr lang="en-US"/>
              <a:t> ja </a:t>
            </a:r>
            <a:r>
              <a:rPr lang="en-US" err="1"/>
              <a:t>abikõlblike</a:t>
            </a:r>
            <a:r>
              <a:rPr lang="en-US"/>
              <a:t> </a:t>
            </a:r>
            <a:r>
              <a:rPr lang="en-US" err="1"/>
              <a:t>kulude</a:t>
            </a:r>
            <a:r>
              <a:rPr lang="en-US"/>
              <a:t> kotha</a:t>
            </a:r>
            <a:r>
              <a:rPr lang="et-EE"/>
              <a:t>.</a:t>
            </a:r>
          </a:p>
          <a:p>
            <a:pPr>
              <a:buFont typeface="Wingdings 3" charset="2"/>
              <a:buChar char=""/>
            </a:pPr>
            <a:r>
              <a:rPr lang="et-EE"/>
              <a:t>Kulud</a:t>
            </a:r>
            <a:r>
              <a:rPr lang="en-US"/>
              <a:t> </a:t>
            </a:r>
            <a:r>
              <a:rPr lang="en-US" err="1"/>
              <a:t>peavad</a:t>
            </a:r>
            <a:r>
              <a:rPr lang="en-US"/>
              <a:t> </a:t>
            </a:r>
            <a:r>
              <a:rPr lang="en-US" err="1"/>
              <a:t>olema</a:t>
            </a:r>
            <a:r>
              <a:rPr lang="en-US"/>
              <a:t> </a:t>
            </a:r>
            <a:r>
              <a:rPr lang="en-US" err="1"/>
              <a:t>põhjendatud</a:t>
            </a:r>
            <a:r>
              <a:rPr lang="en-US"/>
              <a:t>, </a:t>
            </a:r>
            <a:r>
              <a:rPr lang="en-US" err="1"/>
              <a:t>üksikasjalikult</a:t>
            </a:r>
            <a:r>
              <a:rPr lang="en-US"/>
              <a:t> </a:t>
            </a:r>
            <a:r>
              <a:rPr lang="en-US" err="1"/>
              <a:t>kirjeldatud</a:t>
            </a:r>
            <a:r>
              <a:rPr lang="en-US"/>
              <a:t>, </a:t>
            </a:r>
            <a:r>
              <a:rPr lang="en-US" err="1"/>
              <a:t>tuginema</a:t>
            </a:r>
            <a:r>
              <a:rPr lang="en-US"/>
              <a:t> </a:t>
            </a:r>
            <a:r>
              <a:rPr lang="en-US" err="1"/>
              <a:t>tegelikele</a:t>
            </a:r>
            <a:r>
              <a:rPr lang="en-US"/>
              <a:t> </a:t>
            </a:r>
            <a:r>
              <a:rPr lang="en-US" err="1"/>
              <a:t>asjaoludele</a:t>
            </a:r>
            <a:r>
              <a:rPr lang="en-US"/>
              <a:t> </a:t>
            </a:r>
            <a:r>
              <a:rPr lang="en-US" err="1"/>
              <a:t>ning</a:t>
            </a:r>
            <a:r>
              <a:rPr lang="en-US"/>
              <a:t> </a:t>
            </a:r>
            <a:r>
              <a:rPr lang="en-US" err="1"/>
              <a:t>olema</a:t>
            </a:r>
            <a:r>
              <a:rPr lang="en-US"/>
              <a:t> </a:t>
            </a:r>
            <a:r>
              <a:rPr lang="en-US" err="1"/>
              <a:t>vajaduse</a:t>
            </a:r>
            <a:r>
              <a:rPr lang="en-US"/>
              <a:t> </a:t>
            </a:r>
            <a:r>
              <a:rPr lang="en-US" err="1"/>
              <a:t>korral</a:t>
            </a:r>
            <a:r>
              <a:rPr lang="en-US"/>
              <a:t> </a:t>
            </a:r>
            <a:r>
              <a:rPr lang="en-US" err="1"/>
              <a:t>tõendatavad</a:t>
            </a:r>
            <a:r>
              <a:rPr lang="en-US"/>
              <a:t> – </a:t>
            </a:r>
            <a:r>
              <a:rPr lang="en-US" err="1"/>
              <a:t>tõendatud</a:t>
            </a:r>
            <a:r>
              <a:rPr lang="en-US"/>
              <a:t> kas </a:t>
            </a:r>
            <a:r>
              <a:rPr lang="en-US" err="1"/>
              <a:t>hinnapakkumustega</a:t>
            </a:r>
            <a:r>
              <a:rPr lang="en-US"/>
              <a:t> (</a:t>
            </a:r>
            <a:r>
              <a:rPr lang="en-US" err="1"/>
              <a:t>investeeringud</a:t>
            </a:r>
            <a:r>
              <a:rPr lang="en-US"/>
              <a:t>)</a:t>
            </a:r>
            <a:r>
              <a:rPr lang="en-US" err="1"/>
              <a:t>või</a:t>
            </a:r>
            <a:r>
              <a:rPr lang="en-US"/>
              <a:t> </a:t>
            </a:r>
            <a:r>
              <a:rPr lang="en-US" err="1"/>
              <a:t>kulude</a:t>
            </a:r>
            <a:r>
              <a:rPr lang="en-US"/>
              <a:t> </a:t>
            </a:r>
            <a:r>
              <a:rPr lang="en-US" err="1"/>
              <a:t>kirjeldusega</a:t>
            </a:r>
            <a:r>
              <a:rPr lang="en-US"/>
              <a:t> (</a:t>
            </a:r>
            <a:r>
              <a:rPr lang="en-US" err="1"/>
              <a:t>ühistegevus</a:t>
            </a:r>
            <a:r>
              <a:rPr lang="en-US"/>
              <a:t>).</a:t>
            </a:r>
          </a:p>
        </p:txBody>
      </p:sp>
    </p:spTree>
    <p:extLst>
      <p:ext uri="{BB962C8B-B14F-4D97-AF65-F5344CB8AC3E}">
        <p14:creationId xmlns:p14="http://schemas.microsoft.com/office/powerpoint/2010/main" val="1733640904"/>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t-EE"/>
          </a:p>
        </p:txBody>
      </p:sp>
      <p:sp>
        <p:nvSpPr>
          <p:cNvPr id="2" name="Title 1">
            <a:extLst>
              <a:ext uri="{FF2B5EF4-FFF2-40B4-BE49-F238E27FC236}">
                <a16:creationId xmlns:a16="http://schemas.microsoft.com/office/drawing/2014/main" id="{BF799452-5DC9-57BF-F076-1AFFE60006B6}"/>
              </a:ext>
            </a:extLst>
          </p:cNvPr>
          <p:cNvSpPr>
            <a:spLocks noGrp="1"/>
          </p:cNvSpPr>
          <p:nvPr>
            <p:ph type="title"/>
          </p:nvPr>
        </p:nvSpPr>
        <p:spPr>
          <a:xfrm>
            <a:off x="1103312" y="452718"/>
            <a:ext cx="8947522" cy="1400530"/>
          </a:xfrm>
        </p:spPr>
        <p:txBody>
          <a:bodyPr anchor="ctr">
            <a:normAutofit/>
          </a:bodyPr>
          <a:lstStyle/>
          <a:p>
            <a:pPr algn="ctr"/>
            <a:r>
              <a:rPr lang="et-EE">
                <a:solidFill>
                  <a:srgbClr val="FFFFFF"/>
                </a:solidFill>
              </a:rPr>
              <a:t>Mis see LEADER on?</a:t>
            </a:r>
          </a:p>
        </p:txBody>
      </p:sp>
      <p:sp>
        <p:nvSpPr>
          <p:cNvPr id="3" name="Content Placeholder 2">
            <a:extLst>
              <a:ext uri="{FF2B5EF4-FFF2-40B4-BE49-F238E27FC236}">
                <a16:creationId xmlns:a16="http://schemas.microsoft.com/office/drawing/2014/main" id="{2831CAFA-3323-A20C-3991-00D45010BF5A}"/>
              </a:ext>
            </a:extLst>
          </p:cNvPr>
          <p:cNvSpPr>
            <a:spLocks noGrp="1"/>
          </p:cNvSpPr>
          <p:nvPr>
            <p:ph idx="1"/>
          </p:nvPr>
        </p:nvSpPr>
        <p:spPr>
          <a:xfrm>
            <a:off x="1103312" y="2763520"/>
            <a:ext cx="8946541" cy="3484879"/>
          </a:xfrm>
        </p:spPr>
        <p:txBody>
          <a:bodyPr>
            <a:normAutofit lnSpcReduction="10000"/>
          </a:bodyPr>
          <a:lstStyle/>
          <a:p>
            <a:pPr>
              <a:lnSpc>
                <a:spcPct val="90000"/>
              </a:lnSpc>
            </a:pPr>
            <a:r>
              <a:rPr lang="et-EE" sz="1700"/>
              <a:t>LEADER on oluline meede, mis aitab maapiirkonna elu- ja ettevõtluskeskkonda arendada alt-üles lähenemise põhimõtteid järgides. </a:t>
            </a:r>
          </a:p>
          <a:p>
            <a:pPr>
              <a:lnSpc>
                <a:spcPct val="90000"/>
              </a:lnSpc>
            </a:pPr>
            <a:r>
              <a:rPr lang="et-EE" sz="1700"/>
              <a:t>Seda Euroopa Liidu algatusprogrammi on Eestis rakendatud üle 20 aasta. </a:t>
            </a:r>
          </a:p>
          <a:p>
            <a:pPr>
              <a:lnSpc>
                <a:spcPct val="90000"/>
              </a:lnSpc>
            </a:pPr>
            <a:r>
              <a:rPr lang="et-EE" sz="1700"/>
              <a:t>Perioodil 2023–2027 rahastatakse LEADER-programmi üle 66 miljoni euroga. Euroopa Maaelu Arengu Põllumajandusfondist (EAFRD) rahastatakse programmi üle 47 miljoni euroga, millele lisandub Eesti riigi kaasrahastusena peaaegu 12 miljonit eurot. </a:t>
            </a:r>
          </a:p>
          <a:p>
            <a:pPr>
              <a:lnSpc>
                <a:spcPct val="90000"/>
              </a:lnSpc>
            </a:pPr>
            <a:r>
              <a:rPr lang="et-EE" sz="1700"/>
              <a:t>Euroopa Sotsiaalfond+ (ESF+) rahastab programmi umbes 7 miljoni euroga, millest Eesti riigi kaasrahastus on 30%.</a:t>
            </a:r>
          </a:p>
          <a:p>
            <a:pPr>
              <a:lnSpc>
                <a:spcPct val="90000"/>
              </a:lnSpc>
            </a:pPr>
            <a:r>
              <a:rPr lang="et-EE" sz="1700"/>
              <a:t>Eesti on 26 kohalikku LEADER tegevusrühma, millest 1 on SKK - hõlmab Saaremaa valda (v.a Kuressaare linn), Muhu valda ja Ruhnu valda. Iga kohalik tegevusrühm paneb igaks perioodiks kokku oma arengustrateegia Eesti riigi poolt (REM) eraldatud eelarve kasutamiseks.</a:t>
            </a:r>
          </a:p>
        </p:txBody>
      </p:sp>
    </p:spTree>
    <p:extLst>
      <p:ext uri="{BB962C8B-B14F-4D97-AF65-F5344CB8AC3E}">
        <p14:creationId xmlns:p14="http://schemas.microsoft.com/office/powerpoint/2010/main" val="4050918009"/>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 name="Picture 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2" name="Oval 1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pic>
        <p:nvPicPr>
          <p:cNvPr id="14" name="Picture 1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6" name="Picture 1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8" name="Rectangle 1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useBgFill="1">
        <p:nvSpPr>
          <p:cNvPr id="20" name="Rectangle 19">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2"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24" name="Freeform: Shape 23">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2" name="Title 1">
            <a:extLst>
              <a:ext uri="{FF2B5EF4-FFF2-40B4-BE49-F238E27FC236}">
                <a16:creationId xmlns:a16="http://schemas.microsoft.com/office/drawing/2014/main" id="{32549CD6-6BDE-4A36-E400-AE165B70169D}"/>
              </a:ext>
            </a:extLst>
          </p:cNvPr>
          <p:cNvSpPr>
            <a:spLocks noGrp="1"/>
          </p:cNvSpPr>
          <p:nvPr>
            <p:ph type="title"/>
          </p:nvPr>
        </p:nvSpPr>
        <p:spPr>
          <a:xfrm>
            <a:off x="653143" y="1645920"/>
            <a:ext cx="3522879" cy="4470821"/>
          </a:xfrm>
        </p:spPr>
        <p:txBody>
          <a:bodyPr vert="horz" lIns="91440" tIns="45720" rIns="91440" bIns="45720" rtlCol="0" anchor="t">
            <a:normAutofit/>
          </a:bodyPr>
          <a:lstStyle/>
          <a:p>
            <a:pPr algn="r"/>
            <a:r>
              <a:rPr lang="en-US" sz="4200" b="0" i="0" kern="1200">
                <a:solidFill>
                  <a:srgbClr val="FFFFFF"/>
                </a:solidFill>
                <a:latin typeface="+mj-lt"/>
                <a:ea typeface="+mj-ea"/>
                <a:cs typeface="+mj-cs"/>
              </a:rPr>
              <a:t>Toetuse määr</a:t>
            </a:r>
          </a:p>
        </p:txBody>
      </p:sp>
      <p:sp>
        <p:nvSpPr>
          <p:cNvPr id="3" name="Text Placeholder 2">
            <a:extLst>
              <a:ext uri="{FF2B5EF4-FFF2-40B4-BE49-F238E27FC236}">
                <a16:creationId xmlns:a16="http://schemas.microsoft.com/office/drawing/2014/main" id="{69860258-B327-CE94-D35D-2D06274AE189}"/>
              </a:ext>
            </a:extLst>
          </p:cNvPr>
          <p:cNvSpPr>
            <a:spLocks noGrp="1"/>
          </p:cNvSpPr>
          <p:nvPr>
            <p:ph type="body" sz="half" idx="2"/>
          </p:nvPr>
        </p:nvSpPr>
        <p:spPr>
          <a:xfrm>
            <a:off x="5204109" y="1645920"/>
            <a:ext cx="5919503" cy="4470821"/>
          </a:xfrm>
        </p:spPr>
        <p:txBody>
          <a:bodyPr vert="horz" lIns="91440" tIns="45720" rIns="91440" bIns="45720" rtlCol="0">
            <a:normAutofit/>
          </a:bodyPr>
          <a:lstStyle/>
          <a:p>
            <a:pPr>
              <a:lnSpc>
                <a:spcPct val="90000"/>
              </a:lnSpc>
              <a:buFont typeface="Wingdings 3" charset="2"/>
              <a:buChar char=""/>
            </a:pPr>
            <a:r>
              <a:rPr lang="en-US" sz="1400"/>
              <a:t>M1 – </a:t>
            </a:r>
            <a:r>
              <a:rPr lang="en-US" sz="1400" err="1"/>
              <a:t>kuni</a:t>
            </a:r>
            <a:r>
              <a:rPr lang="en-US" sz="1400"/>
              <a:t> 60%</a:t>
            </a:r>
          </a:p>
          <a:p>
            <a:pPr>
              <a:lnSpc>
                <a:spcPct val="90000"/>
              </a:lnSpc>
              <a:buFont typeface="Wingdings 3" charset="2"/>
              <a:buChar char=""/>
            </a:pPr>
            <a:r>
              <a:rPr lang="en-US" sz="1400"/>
              <a:t>M2 – </a:t>
            </a:r>
            <a:r>
              <a:rPr lang="en-US" sz="1400" err="1"/>
              <a:t>kuni</a:t>
            </a:r>
            <a:r>
              <a:rPr lang="en-US" sz="1400"/>
              <a:t> 90%</a:t>
            </a:r>
          </a:p>
          <a:p>
            <a:pPr>
              <a:lnSpc>
                <a:spcPct val="90000"/>
              </a:lnSpc>
              <a:buFont typeface="Wingdings 3" charset="2"/>
              <a:buChar char=""/>
            </a:pPr>
            <a:r>
              <a:rPr lang="en-US" sz="1400" err="1"/>
              <a:t>Projektitoetust</a:t>
            </a:r>
            <a:r>
              <a:rPr lang="en-US" sz="1400"/>
              <a:t> </a:t>
            </a:r>
            <a:r>
              <a:rPr lang="en-US" sz="1400" err="1"/>
              <a:t>antakse</a:t>
            </a:r>
            <a:r>
              <a:rPr lang="en-US" sz="1400"/>
              <a:t> </a:t>
            </a:r>
            <a:r>
              <a:rPr lang="en-US" sz="1400" err="1"/>
              <a:t>vähemalt</a:t>
            </a:r>
            <a:r>
              <a:rPr lang="en-US" sz="1400"/>
              <a:t> 15 % </a:t>
            </a:r>
            <a:r>
              <a:rPr lang="en-US" sz="1400" err="1"/>
              <a:t>toetatava</a:t>
            </a:r>
            <a:r>
              <a:rPr lang="en-US" sz="1400"/>
              <a:t> </a:t>
            </a:r>
            <a:r>
              <a:rPr lang="en-US" sz="1400" err="1"/>
              <a:t>tegevuse</a:t>
            </a:r>
            <a:r>
              <a:rPr lang="en-US" sz="1400"/>
              <a:t> </a:t>
            </a:r>
            <a:r>
              <a:rPr lang="en-US" sz="1400" err="1"/>
              <a:t>abikõlblikest</a:t>
            </a:r>
            <a:r>
              <a:rPr lang="en-US" sz="1400"/>
              <a:t> </a:t>
            </a:r>
            <a:r>
              <a:rPr lang="en-US" sz="1400" err="1"/>
              <a:t>kuludest</a:t>
            </a:r>
            <a:endParaRPr lang="en-US" sz="1400"/>
          </a:p>
          <a:p>
            <a:pPr>
              <a:lnSpc>
                <a:spcPct val="90000"/>
              </a:lnSpc>
              <a:buFont typeface="Wingdings 3" charset="2"/>
              <a:buChar char=""/>
            </a:pPr>
            <a:r>
              <a:rPr lang="en-US" sz="1400"/>
              <a:t>VKE-le </a:t>
            </a:r>
            <a:r>
              <a:rPr lang="en-US" sz="1400" err="1"/>
              <a:t>kuni</a:t>
            </a:r>
            <a:r>
              <a:rPr lang="en-US" sz="1400"/>
              <a:t> 60 % </a:t>
            </a:r>
            <a:r>
              <a:rPr lang="en-US" sz="1400" err="1"/>
              <a:t>toetatava</a:t>
            </a:r>
            <a:r>
              <a:rPr lang="en-US" sz="1400"/>
              <a:t> </a:t>
            </a:r>
            <a:r>
              <a:rPr lang="en-US" sz="1400" err="1"/>
              <a:t>tegevuse</a:t>
            </a:r>
            <a:r>
              <a:rPr lang="en-US" sz="1400"/>
              <a:t> </a:t>
            </a:r>
            <a:r>
              <a:rPr lang="en-US" sz="1400" err="1"/>
              <a:t>abikõlblikest</a:t>
            </a:r>
            <a:r>
              <a:rPr lang="en-US" sz="1400"/>
              <a:t> </a:t>
            </a:r>
            <a:r>
              <a:rPr lang="en-US" sz="1400" err="1"/>
              <a:t>kuludest</a:t>
            </a:r>
            <a:r>
              <a:rPr lang="en-US" sz="1400"/>
              <a:t> </a:t>
            </a:r>
            <a:r>
              <a:rPr lang="en-US" sz="1400" err="1"/>
              <a:t>ning</a:t>
            </a:r>
            <a:r>
              <a:rPr lang="en-US" sz="1400"/>
              <a:t> </a:t>
            </a:r>
            <a:r>
              <a:rPr lang="en-US" sz="1400" err="1"/>
              <a:t>mittetulundusühingule</a:t>
            </a:r>
            <a:r>
              <a:rPr lang="en-US" sz="1400"/>
              <a:t>, </a:t>
            </a:r>
            <a:r>
              <a:rPr lang="en-US" sz="1400" err="1"/>
              <a:t>sihtasutusele</a:t>
            </a:r>
            <a:r>
              <a:rPr lang="en-US" sz="1400"/>
              <a:t> ja </a:t>
            </a:r>
            <a:r>
              <a:rPr lang="en-US" sz="1400" err="1"/>
              <a:t>kohaliku</a:t>
            </a:r>
            <a:r>
              <a:rPr lang="en-US" sz="1400"/>
              <a:t> </a:t>
            </a:r>
            <a:r>
              <a:rPr lang="en-US" sz="1400" err="1"/>
              <a:t>omavalitsuse</a:t>
            </a:r>
            <a:r>
              <a:rPr lang="en-US" sz="1400"/>
              <a:t> </a:t>
            </a:r>
            <a:r>
              <a:rPr lang="en-US" sz="1400" err="1"/>
              <a:t>üksusele</a:t>
            </a:r>
            <a:r>
              <a:rPr lang="en-US" sz="1400"/>
              <a:t> </a:t>
            </a:r>
            <a:r>
              <a:rPr lang="en-US" sz="1400" err="1"/>
              <a:t>kuni</a:t>
            </a:r>
            <a:r>
              <a:rPr lang="en-US" sz="1400"/>
              <a:t> 60 % </a:t>
            </a:r>
            <a:r>
              <a:rPr lang="en-US" sz="1400" err="1"/>
              <a:t>toetatava</a:t>
            </a:r>
            <a:r>
              <a:rPr lang="en-US" sz="1400"/>
              <a:t> </a:t>
            </a:r>
            <a:r>
              <a:rPr lang="en-US" sz="1400" err="1"/>
              <a:t>tegevuse</a:t>
            </a:r>
            <a:r>
              <a:rPr lang="en-US" sz="1400"/>
              <a:t> </a:t>
            </a:r>
            <a:r>
              <a:rPr lang="en-US" sz="1400" err="1"/>
              <a:t>abikõlblikest</a:t>
            </a:r>
            <a:r>
              <a:rPr lang="en-US" sz="1400"/>
              <a:t> </a:t>
            </a:r>
            <a:r>
              <a:rPr lang="en-US" sz="1400" err="1"/>
              <a:t>kuludest</a:t>
            </a:r>
            <a:r>
              <a:rPr lang="en-US" sz="1400"/>
              <a:t>, </a:t>
            </a:r>
            <a:r>
              <a:rPr lang="en-US" sz="1400" err="1"/>
              <a:t>kui</a:t>
            </a:r>
            <a:r>
              <a:rPr lang="en-US" sz="1400"/>
              <a:t> </a:t>
            </a:r>
            <a:r>
              <a:rPr lang="en-US" sz="1400" err="1"/>
              <a:t>kavandatud</a:t>
            </a:r>
            <a:r>
              <a:rPr lang="en-US" sz="1400"/>
              <a:t> </a:t>
            </a:r>
            <a:r>
              <a:rPr lang="en-US" sz="1400" err="1"/>
              <a:t>tegevus</a:t>
            </a:r>
            <a:r>
              <a:rPr lang="en-US" sz="1400"/>
              <a:t> on </a:t>
            </a:r>
            <a:r>
              <a:rPr lang="en-US" sz="1400" err="1"/>
              <a:t>suunatud</a:t>
            </a:r>
            <a:r>
              <a:rPr lang="en-US" sz="1400"/>
              <a:t> </a:t>
            </a:r>
            <a:r>
              <a:rPr lang="en-US" sz="1400" err="1"/>
              <a:t>ettevõtluse</a:t>
            </a:r>
            <a:r>
              <a:rPr lang="en-US" sz="1400"/>
              <a:t> </a:t>
            </a:r>
            <a:r>
              <a:rPr lang="en-US" sz="1400" err="1"/>
              <a:t>arendamiseks</a:t>
            </a:r>
            <a:r>
              <a:rPr lang="en-US" sz="1400"/>
              <a:t>.</a:t>
            </a:r>
          </a:p>
          <a:p>
            <a:pPr>
              <a:lnSpc>
                <a:spcPct val="90000"/>
              </a:lnSpc>
              <a:buFont typeface="Wingdings 3" charset="2"/>
              <a:buChar char=""/>
            </a:pPr>
            <a:r>
              <a:rPr lang="en-US" sz="1400" err="1"/>
              <a:t>Ettevalmistava</a:t>
            </a:r>
            <a:r>
              <a:rPr lang="en-US" sz="1400"/>
              <a:t> </a:t>
            </a:r>
            <a:r>
              <a:rPr lang="en-US" sz="1400" err="1"/>
              <a:t>või</a:t>
            </a:r>
            <a:r>
              <a:rPr lang="en-US" sz="1400"/>
              <a:t> </a:t>
            </a:r>
            <a:r>
              <a:rPr lang="en-US" sz="1400" err="1"/>
              <a:t>kaasneva</a:t>
            </a:r>
            <a:r>
              <a:rPr lang="en-US" sz="1400"/>
              <a:t>  </a:t>
            </a:r>
            <a:r>
              <a:rPr lang="en-US" sz="1400" err="1"/>
              <a:t>tegevuse</a:t>
            </a:r>
            <a:r>
              <a:rPr lang="en-US" sz="1400"/>
              <a:t> (</a:t>
            </a:r>
            <a:r>
              <a:rPr lang="en-US" sz="1400" err="1"/>
              <a:t>ehitise</a:t>
            </a:r>
            <a:r>
              <a:rPr lang="en-US" sz="1400"/>
              <a:t> </a:t>
            </a:r>
            <a:r>
              <a:rPr lang="en-US" sz="1400" err="1"/>
              <a:t>ehitamisega</a:t>
            </a:r>
            <a:r>
              <a:rPr lang="en-US" sz="1400"/>
              <a:t> </a:t>
            </a:r>
            <a:r>
              <a:rPr lang="en-US" sz="1400" err="1"/>
              <a:t>kaasnev</a:t>
            </a:r>
            <a:r>
              <a:rPr lang="en-US" sz="1400"/>
              <a:t> </a:t>
            </a:r>
            <a:r>
              <a:rPr lang="en-US" sz="1400" err="1"/>
              <a:t>keskkonnamõju</a:t>
            </a:r>
            <a:r>
              <a:rPr lang="en-US" sz="1400"/>
              <a:t> </a:t>
            </a:r>
            <a:r>
              <a:rPr lang="en-US" sz="1400" err="1"/>
              <a:t>hindamisega</a:t>
            </a:r>
            <a:r>
              <a:rPr lang="en-US" sz="1400"/>
              <a:t> </a:t>
            </a:r>
            <a:r>
              <a:rPr lang="en-US" sz="1400" err="1"/>
              <a:t>seotud</a:t>
            </a:r>
            <a:r>
              <a:rPr lang="en-US" sz="1400"/>
              <a:t> </a:t>
            </a:r>
            <a:r>
              <a:rPr lang="en-US" sz="1400" err="1"/>
              <a:t>tegevus</a:t>
            </a:r>
            <a:r>
              <a:rPr lang="en-US" sz="1400"/>
              <a:t> </a:t>
            </a:r>
            <a:r>
              <a:rPr lang="en-US" sz="1400" err="1"/>
              <a:t>ning</a:t>
            </a:r>
            <a:r>
              <a:rPr lang="en-US" sz="1400"/>
              <a:t> </a:t>
            </a:r>
            <a:r>
              <a:rPr lang="en-US" sz="1400" err="1"/>
              <a:t>energiaauditi</a:t>
            </a:r>
            <a:r>
              <a:rPr lang="en-US" sz="1400"/>
              <a:t>, </a:t>
            </a:r>
            <a:r>
              <a:rPr lang="en-US" sz="1400" err="1"/>
              <a:t>teostatavusuuringu</a:t>
            </a:r>
            <a:r>
              <a:rPr lang="en-US" sz="1400"/>
              <a:t>, </a:t>
            </a:r>
            <a:r>
              <a:rPr lang="en-US" sz="1400" err="1"/>
              <a:t>projekteerimistöö</a:t>
            </a:r>
            <a:r>
              <a:rPr lang="en-US" sz="1400"/>
              <a:t> </a:t>
            </a:r>
            <a:r>
              <a:rPr lang="en-US" sz="1400" err="1"/>
              <a:t>ning</a:t>
            </a:r>
            <a:r>
              <a:rPr lang="en-US" sz="1400"/>
              <a:t> </a:t>
            </a:r>
            <a:r>
              <a:rPr lang="en-US" sz="1400" err="1"/>
              <a:t>projekteerimiseks</a:t>
            </a:r>
            <a:r>
              <a:rPr lang="en-US" sz="1400"/>
              <a:t> </a:t>
            </a:r>
            <a:r>
              <a:rPr lang="en-US" sz="1400" err="1"/>
              <a:t>vajaliku</a:t>
            </a:r>
            <a:r>
              <a:rPr lang="en-US" sz="1400"/>
              <a:t> </a:t>
            </a:r>
            <a:r>
              <a:rPr lang="en-US" sz="1400" err="1"/>
              <a:t>ehitusgeoloogilise</a:t>
            </a:r>
            <a:r>
              <a:rPr lang="en-US" sz="1400"/>
              <a:t> ja </a:t>
            </a:r>
            <a:r>
              <a:rPr lang="en-US" sz="1400" err="1"/>
              <a:t>geodeetilise</a:t>
            </a:r>
            <a:r>
              <a:rPr lang="en-US" sz="1400"/>
              <a:t> </a:t>
            </a:r>
            <a:r>
              <a:rPr lang="en-US" sz="1400" err="1"/>
              <a:t>uurimistöö</a:t>
            </a:r>
            <a:r>
              <a:rPr lang="en-US" sz="1400"/>
              <a:t> </a:t>
            </a:r>
            <a:r>
              <a:rPr lang="en-US" sz="1400" err="1"/>
              <a:t>tellimine</a:t>
            </a:r>
            <a:r>
              <a:rPr lang="en-US" sz="1400"/>
              <a:t> (</a:t>
            </a:r>
            <a:r>
              <a:rPr lang="en-US" sz="1400" err="1"/>
              <a:t>edaspidi</a:t>
            </a:r>
            <a:r>
              <a:rPr lang="en-US" sz="1400"/>
              <a:t> </a:t>
            </a:r>
            <a:r>
              <a:rPr lang="en-US" sz="1400" err="1"/>
              <a:t>koos</a:t>
            </a:r>
            <a:r>
              <a:rPr lang="en-US" sz="1400"/>
              <a:t> </a:t>
            </a:r>
            <a:r>
              <a:rPr lang="en-US" sz="1400" err="1"/>
              <a:t>ettevalmistav</a:t>
            </a:r>
            <a:r>
              <a:rPr lang="en-US" sz="1400"/>
              <a:t> </a:t>
            </a:r>
            <a:r>
              <a:rPr lang="en-US" sz="1400" err="1"/>
              <a:t>töö</a:t>
            </a:r>
            <a:r>
              <a:rPr lang="en-US" sz="1400"/>
              <a:t>) </a:t>
            </a:r>
            <a:r>
              <a:rPr lang="en-US" sz="1400" err="1"/>
              <a:t>ning</a:t>
            </a:r>
            <a:r>
              <a:rPr lang="en-US" sz="1400"/>
              <a:t> </a:t>
            </a:r>
            <a:r>
              <a:rPr lang="en-US" sz="1400" err="1"/>
              <a:t>koolitus</a:t>
            </a:r>
            <a:r>
              <a:rPr lang="en-US" sz="1400"/>
              <a:t>, </a:t>
            </a:r>
            <a:r>
              <a:rPr lang="en-US" sz="1400" err="1"/>
              <a:t>ehitusseadustiku</a:t>
            </a:r>
            <a:r>
              <a:rPr lang="en-US" sz="1400"/>
              <a:t> </a:t>
            </a:r>
            <a:r>
              <a:rPr lang="en-US" sz="1400" err="1"/>
              <a:t>alusel</a:t>
            </a:r>
            <a:r>
              <a:rPr lang="en-US" sz="1400"/>
              <a:t> </a:t>
            </a:r>
            <a:r>
              <a:rPr lang="en-US" sz="1400" err="1"/>
              <a:t>omanikujärelevalve</a:t>
            </a:r>
            <a:r>
              <a:rPr lang="en-US" sz="1400"/>
              <a:t> </a:t>
            </a:r>
            <a:r>
              <a:rPr lang="en-US" sz="1400" err="1"/>
              <a:t>tegemine</a:t>
            </a:r>
            <a:r>
              <a:rPr lang="en-US" sz="1400"/>
              <a:t>, </a:t>
            </a:r>
            <a:r>
              <a:rPr lang="en-US" sz="1400" err="1"/>
              <a:t>muinsuskaitseseaduse</a:t>
            </a:r>
            <a:r>
              <a:rPr lang="en-US" sz="1400"/>
              <a:t> </a:t>
            </a:r>
            <a:r>
              <a:rPr lang="en-US" sz="1400" err="1"/>
              <a:t>alusel</a:t>
            </a:r>
            <a:r>
              <a:rPr lang="en-US" sz="1400"/>
              <a:t> </a:t>
            </a:r>
            <a:r>
              <a:rPr lang="en-US" sz="1400" err="1"/>
              <a:t>muinsuskaitselise</a:t>
            </a:r>
            <a:r>
              <a:rPr lang="en-US" sz="1400"/>
              <a:t> </a:t>
            </a:r>
            <a:r>
              <a:rPr lang="en-US" sz="1400" err="1"/>
              <a:t>järelevalve</a:t>
            </a:r>
            <a:r>
              <a:rPr lang="en-US" sz="1400"/>
              <a:t> </a:t>
            </a:r>
            <a:r>
              <a:rPr lang="en-US" sz="1400" err="1"/>
              <a:t>teostamine</a:t>
            </a:r>
            <a:r>
              <a:rPr lang="en-US" sz="1400"/>
              <a:t> ja </a:t>
            </a:r>
            <a:r>
              <a:rPr lang="en-US" sz="1400" err="1"/>
              <a:t>turundustegevus</a:t>
            </a:r>
            <a:r>
              <a:rPr lang="en-US" sz="1400"/>
              <a:t>, </a:t>
            </a:r>
            <a:r>
              <a:rPr lang="en-US" sz="1400" err="1"/>
              <a:t>sealhulgas</a:t>
            </a:r>
            <a:r>
              <a:rPr lang="en-US" sz="1400"/>
              <a:t> </a:t>
            </a:r>
            <a:r>
              <a:rPr lang="en-US" sz="1400" err="1"/>
              <a:t>turu-uuringu</a:t>
            </a:r>
            <a:r>
              <a:rPr lang="en-US" sz="1400"/>
              <a:t> </a:t>
            </a:r>
            <a:r>
              <a:rPr lang="en-US" sz="1400" err="1"/>
              <a:t>tegemine</a:t>
            </a:r>
            <a:r>
              <a:rPr lang="en-US" sz="1400"/>
              <a:t>) </a:t>
            </a:r>
            <a:r>
              <a:rPr lang="en-US" sz="1400" err="1"/>
              <a:t>tegevuse</a:t>
            </a:r>
            <a:r>
              <a:rPr lang="en-US" sz="1400"/>
              <a:t> </a:t>
            </a:r>
            <a:r>
              <a:rPr lang="en-US" sz="1400" err="1"/>
              <a:t>abikõlbliku</a:t>
            </a:r>
            <a:r>
              <a:rPr lang="en-US" sz="1400"/>
              <a:t> </a:t>
            </a:r>
            <a:r>
              <a:rPr lang="en-US" sz="1400" err="1"/>
              <a:t>kulu</a:t>
            </a:r>
            <a:r>
              <a:rPr lang="en-US" sz="1400"/>
              <a:t> </a:t>
            </a:r>
            <a:r>
              <a:rPr lang="en-US" sz="1400" err="1"/>
              <a:t>kogumaksumus</a:t>
            </a:r>
            <a:r>
              <a:rPr lang="en-US" sz="1400"/>
              <a:t> </a:t>
            </a:r>
            <a:r>
              <a:rPr lang="en-US" sz="1400" err="1"/>
              <a:t>võib</a:t>
            </a:r>
            <a:r>
              <a:rPr lang="en-US" sz="1400"/>
              <a:t> olla </a:t>
            </a:r>
            <a:r>
              <a:rPr lang="en-US" sz="1400" err="1"/>
              <a:t>kuni</a:t>
            </a:r>
            <a:r>
              <a:rPr lang="en-US" sz="1400"/>
              <a:t> 15 % </a:t>
            </a:r>
            <a:r>
              <a:rPr lang="en-US" sz="1400" err="1"/>
              <a:t>taotletava</a:t>
            </a:r>
            <a:r>
              <a:rPr lang="en-US" sz="1400"/>
              <a:t> </a:t>
            </a:r>
            <a:r>
              <a:rPr lang="en-US" sz="1400" err="1"/>
              <a:t>investeeringu</a:t>
            </a:r>
            <a:r>
              <a:rPr lang="en-US" sz="1400"/>
              <a:t> </a:t>
            </a:r>
            <a:r>
              <a:rPr lang="en-US" sz="1400" err="1"/>
              <a:t>abikõlblikest</a:t>
            </a:r>
            <a:r>
              <a:rPr lang="en-US" sz="1400"/>
              <a:t> </a:t>
            </a:r>
            <a:r>
              <a:rPr lang="en-US" sz="1400" err="1"/>
              <a:t>kuludest</a:t>
            </a:r>
            <a:r>
              <a:rPr lang="en-US" sz="1400"/>
              <a:t>.</a:t>
            </a:r>
          </a:p>
          <a:p>
            <a:pPr>
              <a:lnSpc>
                <a:spcPct val="90000"/>
              </a:lnSpc>
              <a:buFont typeface="Wingdings 3" charset="2"/>
              <a:buChar char=""/>
            </a:pPr>
            <a:endParaRPr lang="en-US" sz="1400"/>
          </a:p>
          <a:p>
            <a:pPr>
              <a:lnSpc>
                <a:spcPct val="90000"/>
              </a:lnSpc>
              <a:buFont typeface="Wingdings 3" charset="2"/>
              <a:buChar char=""/>
            </a:pPr>
            <a:endParaRPr lang="en-US" sz="1400"/>
          </a:p>
        </p:txBody>
      </p:sp>
    </p:spTree>
    <p:extLst>
      <p:ext uri="{BB962C8B-B14F-4D97-AF65-F5344CB8AC3E}">
        <p14:creationId xmlns:p14="http://schemas.microsoft.com/office/powerpoint/2010/main" val="1081717867"/>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 name="Picture 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2" name="Oval 1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pic>
        <p:nvPicPr>
          <p:cNvPr id="14" name="Picture 1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6" name="Picture 1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8" name="Rectangle 1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useBgFill="1">
        <p:nvSpPr>
          <p:cNvPr id="20" name="Rectangle 19">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2"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24" name="Freeform: Shape 23">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2" name="Title 1">
            <a:extLst>
              <a:ext uri="{FF2B5EF4-FFF2-40B4-BE49-F238E27FC236}">
                <a16:creationId xmlns:a16="http://schemas.microsoft.com/office/drawing/2014/main" id="{E714F68E-5298-E21F-30CE-9E825FDAE19D}"/>
              </a:ext>
            </a:extLst>
          </p:cNvPr>
          <p:cNvSpPr>
            <a:spLocks noGrp="1"/>
          </p:cNvSpPr>
          <p:nvPr>
            <p:ph type="title"/>
          </p:nvPr>
        </p:nvSpPr>
        <p:spPr>
          <a:xfrm>
            <a:off x="653143" y="1645920"/>
            <a:ext cx="3522879" cy="4470821"/>
          </a:xfrm>
        </p:spPr>
        <p:txBody>
          <a:bodyPr vert="horz" lIns="91440" tIns="45720" rIns="91440" bIns="45720" rtlCol="0" anchor="t">
            <a:normAutofit/>
          </a:bodyPr>
          <a:lstStyle/>
          <a:p>
            <a:pPr algn="r"/>
            <a:r>
              <a:rPr lang="en-US" sz="4200" b="0" i="0" kern="1200">
                <a:solidFill>
                  <a:srgbClr val="FFFFFF"/>
                </a:solidFill>
                <a:latin typeface="+mj-lt"/>
                <a:ea typeface="+mj-ea"/>
                <a:cs typeface="+mj-cs"/>
              </a:rPr>
              <a:t>Riigiabi</a:t>
            </a:r>
          </a:p>
        </p:txBody>
      </p:sp>
      <p:sp>
        <p:nvSpPr>
          <p:cNvPr id="3" name="Text Placeholder 2">
            <a:extLst>
              <a:ext uri="{FF2B5EF4-FFF2-40B4-BE49-F238E27FC236}">
                <a16:creationId xmlns:a16="http://schemas.microsoft.com/office/drawing/2014/main" id="{8C59E502-E8A1-4FBB-1760-67A947106F61}"/>
              </a:ext>
            </a:extLst>
          </p:cNvPr>
          <p:cNvSpPr>
            <a:spLocks noGrp="1"/>
          </p:cNvSpPr>
          <p:nvPr>
            <p:ph type="body" sz="half" idx="2"/>
          </p:nvPr>
        </p:nvSpPr>
        <p:spPr>
          <a:xfrm>
            <a:off x="5204109" y="832513"/>
            <a:ext cx="6553437" cy="5284228"/>
          </a:xfrm>
        </p:spPr>
        <p:txBody>
          <a:bodyPr vert="horz" lIns="91440" tIns="45720" rIns="91440" bIns="45720" rtlCol="0">
            <a:normAutofit/>
          </a:bodyPr>
          <a:lstStyle/>
          <a:p>
            <a:pPr>
              <a:lnSpc>
                <a:spcPct val="90000"/>
              </a:lnSpc>
              <a:buFont typeface="Wingdings 3" charset="2"/>
              <a:buChar char=""/>
            </a:pPr>
            <a:r>
              <a:rPr lang="en-US" sz="1400"/>
              <a:t>Kui </a:t>
            </a:r>
            <a:r>
              <a:rPr lang="en-US" sz="1400" err="1"/>
              <a:t>projektitoetus</a:t>
            </a:r>
            <a:r>
              <a:rPr lang="en-US" sz="1400"/>
              <a:t> on </a:t>
            </a:r>
            <a:r>
              <a:rPr lang="en-US" sz="1400" err="1"/>
              <a:t>riigiabi</a:t>
            </a:r>
            <a:r>
              <a:rPr lang="en-US" sz="1400"/>
              <a:t> </a:t>
            </a:r>
            <a:r>
              <a:rPr lang="en-US" sz="1400" err="1"/>
              <a:t>komisjoni</a:t>
            </a:r>
            <a:r>
              <a:rPr lang="en-US" sz="1400"/>
              <a:t> </a:t>
            </a:r>
            <a:r>
              <a:rPr lang="en-US" sz="1400" err="1"/>
              <a:t>määruse</a:t>
            </a:r>
            <a:r>
              <a:rPr lang="en-US" sz="1400"/>
              <a:t> (EL) 2022/2472 </a:t>
            </a:r>
            <a:r>
              <a:rPr lang="en-US" sz="1400" err="1"/>
              <a:t>artiklite</a:t>
            </a:r>
            <a:r>
              <a:rPr lang="en-US" sz="1400"/>
              <a:t> 60 ja 61 </a:t>
            </a:r>
            <a:r>
              <a:rPr lang="en-US" sz="1400" err="1"/>
              <a:t>tähenduses</a:t>
            </a:r>
            <a:r>
              <a:rPr lang="en-US" sz="1400"/>
              <a:t>, </a:t>
            </a:r>
            <a:r>
              <a:rPr lang="en-US" sz="1400" err="1"/>
              <a:t>kohaldatakse</a:t>
            </a:r>
            <a:r>
              <a:rPr lang="en-US" sz="1400"/>
              <a:t> </a:t>
            </a:r>
            <a:r>
              <a:rPr lang="en-US" sz="1400" err="1"/>
              <a:t>sellele</a:t>
            </a:r>
            <a:r>
              <a:rPr lang="en-US" sz="1400"/>
              <a:t> </a:t>
            </a:r>
            <a:r>
              <a:rPr lang="en-US" sz="1400" err="1"/>
              <a:t>nimetatud</a:t>
            </a:r>
            <a:r>
              <a:rPr lang="en-US" sz="1400"/>
              <a:t> </a:t>
            </a:r>
            <a:r>
              <a:rPr lang="en-US" sz="1400" err="1"/>
              <a:t>määruses</a:t>
            </a:r>
            <a:r>
              <a:rPr lang="en-US" sz="1400"/>
              <a:t> </a:t>
            </a:r>
            <a:r>
              <a:rPr lang="en-US" sz="1400" err="1"/>
              <a:t>sätestatut</a:t>
            </a:r>
            <a:r>
              <a:rPr lang="en-US" sz="1400"/>
              <a:t>. Kui </a:t>
            </a:r>
            <a:r>
              <a:rPr lang="en-US" sz="1400" err="1"/>
              <a:t>komisjoni</a:t>
            </a:r>
            <a:r>
              <a:rPr lang="en-US" sz="1400"/>
              <a:t> </a:t>
            </a:r>
            <a:r>
              <a:rPr lang="en-US" sz="1400" err="1"/>
              <a:t>määrus</a:t>
            </a:r>
            <a:r>
              <a:rPr lang="en-US" sz="1400"/>
              <a:t> (EL) 2022/2472 </a:t>
            </a:r>
            <a:r>
              <a:rPr lang="en-US" sz="1400" err="1"/>
              <a:t>ei</a:t>
            </a:r>
            <a:r>
              <a:rPr lang="en-US" sz="1400"/>
              <a:t> </a:t>
            </a:r>
            <a:r>
              <a:rPr lang="en-US" sz="1400" err="1"/>
              <a:t>kohaldu</a:t>
            </a:r>
            <a:r>
              <a:rPr lang="en-US" sz="1400"/>
              <a:t>, </a:t>
            </a:r>
            <a:r>
              <a:rPr lang="en-US" sz="1400" err="1"/>
              <a:t>antakse</a:t>
            </a:r>
            <a:r>
              <a:rPr lang="en-US" sz="1400"/>
              <a:t> </a:t>
            </a:r>
            <a:r>
              <a:rPr lang="en-US" sz="1400" err="1"/>
              <a:t>projektitoetust</a:t>
            </a:r>
            <a:r>
              <a:rPr lang="en-US" sz="1400"/>
              <a:t> </a:t>
            </a:r>
            <a:r>
              <a:rPr lang="en-US" sz="1400" err="1"/>
              <a:t>vähese</a:t>
            </a:r>
            <a:r>
              <a:rPr lang="en-US" sz="1400"/>
              <a:t> </a:t>
            </a:r>
            <a:r>
              <a:rPr lang="en-US" sz="1400" err="1"/>
              <a:t>tähtsusega</a:t>
            </a:r>
            <a:r>
              <a:rPr lang="en-US" sz="1400"/>
              <a:t> </a:t>
            </a:r>
            <a:r>
              <a:rPr lang="en-US" sz="1400" err="1"/>
              <a:t>abina</a:t>
            </a:r>
            <a:r>
              <a:rPr lang="en-US" sz="1400"/>
              <a:t> </a:t>
            </a:r>
            <a:r>
              <a:rPr lang="en-US" sz="1400" err="1"/>
              <a:t>komisjoni</a:t>
            </a:r>
            <a:r>
              <a:rPr lang="en-US" sz="1400"/>
              <a:t> </a:t>
            </a:r>
            <a:r>
              <a:rPr lang="en-US" sz="1400" err="1"/>
              <a:t>määruse</a:t>
            </a:r>
            <a:r>
              <a:rPr lang="en-US" sz="1400"/>
              <a:t> (EL) 2023/2831 </a:t>
            </a:r>
            <a:r>
              <a:rPr lang="en-US" sz="1400" err="1"/>
              <a:t>tähenduses</a:t>
            </a:r>
            <a:r>
              <a:rPr lang="en-US" sz="1400"/>
              <a:t> </a:t>
            </a:r>
            <a:r>
              <a:rPr lang="en-US" sz="1400" err="1"/>
              <a:t>ning</a:t>
            </a:r>
            <a:r>
              <a:rPr lang="en-US" sz="1400"/>
              <a:t> </a:t>
            </a:r>
            <a:r>
              <a:rPr lang="en-US" sz="1400" err="1"/>
              <a:t>sellele</a:t>
            </a:r>
            <a:r>
              <a:rPr lang="en-US" sz="1400"/>
              <a:t> </a:t>
            </a:r>
            <a:r>
              <a:rPr lang="en-US" sz="1400" err="1"/>
              <a:t>kohaldatakse</a:t>
            </a:r>
            <a:r>
              <a:rPr lang="en-US" sz="1400"/>
              <a:t> </a:t>
            </a:r>
            <a:r>
              <a:rPr lang="en-US" sz="1400" err="1"/>
              <a:t>nimetatud</a:t>
            </a:r>
            <a:r>
              <a:rPr lang="en-US" sz="1400"/>
              <a:t> </a:t>
            </a:r>
            <a:r>
              <a:rPr lang="en-US" sz="1400" err="1"/>
              <a:t>määruses</a:t>
            </a:r>
            <a:r>
              <a:rPr lang="en-US" sz="1400"/>
              <a:t> ja </a:t>
            </a:r>
            <a:r>
              <a:rPr lang="en-US" sz="1400" err="1"/>
              <a:t>konkurentsiseaduse</a:t>
            </a:r>
            <a:r>
              <a:rPr lang="en-US" sz="1400"/>
              <a:t> §-s 33 </a:t>
            </a:r>
            <a:r>
              <a:rPr lang="en-US" sz="1400" err="1"/>
              <a:t>sätestatut</a:t>
            </a:r>
            <a:r>
              <a:rPr lang="en-US" sz="1400"/>
              <a:t>.</a:t>
            </a:r>
            <a:endParaRPr lang="et-EE" sz="1400"/>
          </a:p>
          <a:p>
            <a:pPr>
              <a:lnSpc>
                <a:spcPct val="90000"/>
              </a:lnSpc>
              <a:buFont typeface="Wingdings 3" charset="2"/>
              <a:buChar char=""/>
            </a:pPr>
            <a:br>
              <a:rPr lang="en-US" sz="1400"/>
            </a:br>
            <a:r>
              <a:rPr lang="en-US" sz="1400" err="1"/>
              <a:t>Riigiabi</a:t>
            </a:r>
            <a:r>
              <a:rPr lang="en-US" sz="1400"/>
              <a:t> ja </a:t>
            </a:r>
            <a:r>
              <a:rPr lang="en-US" sz="1400" err="1"/>
              <a:t>vähese</a:t>
            </a:r>
            <a:r>
              <a:rPr lang="en-US" sz="1400"/>
              <a:t> </a:t>
            </a:r>
            <a:r>
              <a:rPr lang="en-US" sz="1400" err="1"/>
              <a:t>tähtsusega</a:t>
            </a:r>
            <a:r>
              <a:rPr lang="en-US" sz="1400"/>
              <a:t> </a:t>
            </a:r>
            <a:r>
              <a:rPr lang="en-US" sz="1400" err="1"/>
              <a:t>abi</a:t>
            </a:r>
            <a:r>
              <a:rPr lang="en-US" sz="1400"/>
              <a:t> </a:t>
            </a:r>
            <a:r>
              <a:rPr lang="en-US" sz="1400" err="1"/>
              <a:t>saaja</a:t>
            </a:r>
            <a:r>
              <a:rPr lang="en-US" sz="1400"/>
              <a:t> on </a:t>
            </a:r>
            <a:r>
              <a:rPr lang="en-US" sz="1400" err="1"/>
              <a:t>konkurentsiseaduse</a:t>
            </a:r>
            <a:r>
              <a:rPr lang="en-US" sz="1400"/>
              <a:t> § 2 </a:t>
            </a:r>
            <a:r>
              <a:rPr lang="en-US" sz="1400" err="1"/>
              <a:t>lõike</a:t>
            </a:r>
            <a:r>
              <a:rPr lang="en-US" sz="1400"/>
              <a:t> 1 </a:t>
            </a:r>
            <a:r>
              <a:rPr lang="en-US" sz="1400" err="1"/>
              <a:t>tähenduses</a:t>
            </a:r>
            <a:r>
              <a:rPr lang="en-US" sz="1400"/>
              <a:t> </a:t>
            </a:r>
            <a:r>
              <a:rPr lang="en-US" sz="1400" err="1"/>
              <a:t>ettevõtja</a:t>
            </a:r>
            <a:r>
              <a:rPr lang="en-US" sz="1400"/>
              <a:t>, </a:t>
            </a:r>
            <a:r>
              <a:rPr lang="en-US" sz="1400" err="1"/>
              <a:t>kes</a:t>
            </a:r>
            <a:r>
              <a:rPr lang="en-US" sz="1400"/>
              <a:t> </a:t>
            </a:r>
            <a:r>
              <a:rPr lang="en-US" sz="1400" err="1"/>
              <a:t>osaleb</a:t>
            </a:r>
            <a:r>
              <a:rPr lang="en-US" sz="1400"/>
              <a:t> </a:t>
            </a:r>
            <a:r>
              <a:rPr lang="en-US" sz="1400" err="1"/>
              <a:t>ise</a:t>
            </a:r>
            <a:r>
              <a:rPr lang="en-US" sz="1400"/>
              <a:t> </a:t>
            </a:r>
            <a:r>
              <a:rPr lang="en-US" sz="1400" err="1"/>
              <a:t>või</a:t>
            </a:r>
            <a:r>
              <a:rPr lang="en-US" sz="1400"/>
              <a:t> </a:t>
            </a:r>
            <a:r>
              <a:rPr lang="en-US" sz="1400" err="1"/>
              <a:t>kelle</a:t>
            </a:r>
            <a:r>
              <a:rPr lang="en-US" sz="1400"/>
              <a:t> </a:t>
            </a:r>
            <a:r>
              <a:rPr lang="en-US" sz="1400" err="1"/>
              <a:t>töötaja</a:t>
            </a:r>
            <a:r>
              <a:rPr lang="en-US" sz="1400"/>
              <a:t>, </a:t>
            </a:r>
            <a:r>
              <a:rPr lang="en-US" sz="1400" err="1"/>
              <a:t>osanik</a:t>
            </a:r>
            <a:r>
              <a:rPr lang="en-US" sz="1400"/>
              <a:t>, </a:t>
            </a:r>
            <a:r>
              <a:rPr lang="en-US" sz="1400" err="1"/>
              <a:t>aktsionär</a:t>
            </a:r>
            <a:r>
              <a:rPr lang="en-US" sz="1400"/>
              <a:t>, </a:t>
            </a:r>
            <a:r>
              <a:rPr lang="en-US" sz="1400" err="1"/>
              <a:t>liige</a:t>
            </a:r>
            <a:r>
              <a:rPr lang="en-US" sz="1400"/>
              <a:t> </a:t>
            </a:r>
            <a:r>
              <a:rPr lang="en-US" sz="1400" err="1"/>
              <a:t>või</a:t>
            </a:r>
            <a:r>
              <a:rPr lang="en-US" sz="1400"/>
              <a:t> </a:t>
            </a:r>
            <a:r>
              <a:rPr lang="en-US" sz="1400" err="1"/>
              <a:t>juhtorgani</a:t>
            </a:r>
            <a:r>
              <a:rPr lang="en-US" sz="1400"/>
              <a:t> </a:t>
            </a:r>
            <a:r>
              <a:rPr lang="en-US" sz="1400" err="1"/>
              <a:t>liige</a:t>
            </a:r>
            <a:r>
              <a:rPr lang="en-US" sz="1400"/>
              <a:t> </a:t>
            </a:r>
            <a:r>
              <a:rPr lang="en-US" sz="1400" err="1"/>
              <a:t>osaleb</a:t>
            </a:r>
            <a:r>
              <a:rPr lang="en-US" sz="1400"/>
              <a:t> </a:t>
            </a:r>
            <a:r>
              <a:rPr lang="en-US" sz="1400" err="1"/>
              <a:t>toetatava</a:t>
            </a:r>
            <a:r>
              <a:rPr lang="en-US" sz="1400"/>
              <a:t> </a:t>
            </a:r>
            <a:r>
              <a:rPr lang="en-US" sz="1400" err="1"/>
              <a:t>tegevuse</a:t>
            </a:r>
            <a:r>
              <a:rPr lang="en-US" sz="1400"/>
              <a:t> </a:t>
            </a:r>
            <a:r>
              <a:rPr lang="en-US" sz="1400" err="1"/>
              <a:t>elluviimisel</a:t>
            </a:r>
            <a:r>
              <a:rPr lang="en-US" sz="1400"/>
              <a:t>.</a:t>
            </a:r>
          </a:p>
          <a:p>
            <a:pPr>
              <a:lnSpc>
                <a:spcPct val="90000"/>
              </a:lnSpc>
              <a:buFont typeface="Wingdings 3" charset="2"/>
              <a:buChar char=""/>
            </a:pPr>
            <a:r>
              <a:rPr lang="en-US" sz="1400" err="1"/>
              <a:t>Riigiabi</a:t>
            </a:r>
            <a:r>
              <a:rPr lang="en-US" sz="1400"/>
              <a:t> </a:t>
            </a:r>
            <a:r>
              <a:rPr lang="en-US" sz="1400" err="1"/>
              <a:t>andmisel</a:t>
            </a:r>
            <a:r>
              <a:rPr lang="en-US" sz="1400"/>
              <a:t> </a:t>
            </a:r>
            <a:r>
              <a:rPr lang="en-US" sz="1400" err="1"/>
              <a:t>võetakse</a:t>
            </a:r>
            <a:r>
              <a:rPr lang="en-US" sz="1400"/>
              <a:t> </a:t>
            </a:r>
            <a:r>
              <a:rPr lang="en-US" sz="1400" err="1"/>
              <a:t>arvesse</a:t>
            </a:r>
            <a:r>
              <a:rPr lang="en-US" sz="1400"/>
              <a:t> </a:t>
            </a:r>
            <a:r>
              <a:rPr lang="en-US" sz="1400" err="1"/>
              <a:t>komisjoni</a:t>
            </a:r>
            <a:r>
              <a:rPr lang="en-US" sz="1400"/>
              <a:t> </a:t>
            </a:r>
            <a:r>
              <a:rPr lang="en-US" sz="1400" err="1"/>
              <a:t>määruse</a:t>
            </a:r>
            <a:r>
              <a:rPr lang="en-US" sz="1400"/>
              <a:t> (EL) 2022/2472 </a:t>
            </a:r>
            <a:r>
              <a:rPr lang="en-US" sz="1400" err="1"/>
              <a:t>artiklis</a:t>
            </a:r>
            <a:r>
              <a:rPr lang="en-US" sz="1400"/>
              <a:t> 8 </a:t>
            </a:r>
            <a:r>
              <a:rPr lang="en-US" sz="1400" err="1"/>
              <a:t>sätestatud</a:t>
            </a:r>
            <a:r>
              <a:rPr lang="en-US" sz="1400"/>
              <a:t> </a:t>
            </a:r>
            <a:r>
              <a:rPr lang="en-US" sz="1400" err="1"/>
              <a:t>abi</a:t>
            </a:r>
            <a:r>
              <a:rPr lang="en-US" sz="1400"/>
              <a:t> </a:t>
            </a:r>
            <a:r>
              <a:rPr lang="en-US" sz="1400" err="1"/>
              <a:t>kumuleerimisreegleid</a:t>
            </a:r>
            <a:r>
              <a:rPr lang="en-US" sz="1400"/>
              <a:t> </a:t>
            </a:r>
            <a:r>
              <a:rPr lang="en-US" sz="1400" err="1"/>
              <a:t>ning</a:t>
            </a:r>
            <a:r>
              <a:rPr lang="en-US" sz="1400"/>
              <a:t> </a:t>
            </a:r>
            <a:r>
              <a:rPr lang="en-US" sz="1400" err="1"/>
              <a:t>vähese</a:t>
            </a:r>
            <a:r>
              <a:rPr lang="en-US" sz="1400"/>
              <a:t> </a:t>
            </a:r>
            <a:r>
              <a:rPr lang="en-US" sz="1400" err="1"/>
              <a:t>tähtsusega</a:t>
            </a:r>
            <a:r>
              <a:rPr lang="en-US" sz="1400"/>
              <a:t> </a:t>
            </a:r>
            <a:r>
              <a:rPr lang="en-US" sz="1400" err="1"/>
              <a:t>abi</a:t>
            </a:r>
            <a:r>
              <a:rPr lang="en-US" sz="1400"/>
              <a:t> </a:t>
            </a:r>
            <a:r>
              <a:rPr lang="en-US" sz="1400" err="1"/>
              <a:t>andmisel</a:t>
            </a:r>
            <a:r>
              <a:rPr lang="en-US" sz="1400"/>
              <a:t> </a:t>
            </a:r>
            <a:r>
              <a:rPr lang="en-US" sz="1400" err="1"/>
              <a:t>võetakse</a:t>
            </a:r>
            <a:r>
              <a:rPr lang="en-US" sz="1400"/>
              <a:t> </a:t>
            </a:r>
            <a:r>
              <a:rPr lang="en-US" sz="1400" err="1"/>
              <a:t>arvesse</a:t>
            </a:r>
            <a:r>
              <a:rPr lang="en-US" sz="1400"/>
              <a:t> </a:t>
            </a:r>
            <a:r>
              <a:rPr lang="en-US" sz="1400" err="1"/>
              <a:t>komisjoni</a:t>
            </a:r>
            <a:r>
              <a:rPr lang="en-US" sz="1400"/>
              <a:t> </a:t>
            </a:r>
            <a:r>
              <a:rPr lang="en-US" sz="1400" err="1"/>
              <a:t>määruse</a:t>
            </a:r>
            <a:r>
              <a:rPr lang="en-US" sz="1400"/>
              <a:t> (EL) 2023/2831 </a:t>
            </a:r>
            <a:r>
              <a:rPr lang="en-US" sz="1400" err="1"/>
              <a:t>artiklis</a:t>
            </a:r>
            <a:r>
              <a:rPr lang="en-US" sz="1400"/>
              <a:t> 5 </a:t>
            </a:r>
            <a:r>
              <a:rPr lang="en-US" sz="1400" err="1"/>
              <a:t>sätestatud</a:t>
            </a:r>
            <a:r>
              <a:rPr lang="en-US" sz="1400"/>
              <a:t> </a:t>
            </a:r>
            <a:r>
              <a:rPr lang="en-US" sz="1400" err="1"/>
              <a:t>erinevateks</a:t>
            </a:r>
            <a:r>
              <a:rPr lang="en-US" sz="1400"/>
              <a:t> </a:t>
            </a:r>
            <a:r>
              <a:rPr lang="en-US" sz="1400" err="1"/>
              <a:t>eesmärkideks</a:t>
            </a:r>
            <a:r>
              <a:rPr lang="en-US" sz="1400"/>
              <a:t> </a:t>
            </a:r>
            <a:r>
              <a:rPr lang="en-US" sz="1400" err="1"/>
              <a:t>antava</a:t>
            </a:r>
            <a:r>
              <a:rPr lang="en-US" sz="1400"/>
              <a:t> </a:t>
            </a:r>
            <a:r>
              <a:rPr lang="en-US" sz="1400" err="1"/>
              <a:t>vähese</a:t>
            </a:r>
            <a:r>
              <a:rPr lang="en-US" sz="1400"/>
              <a:t> </a:t>
            </a:r>
            <a:r>
              <a:rPr lang="en-US" sz="1400" err="1"/>
              <a:t>tähtsusega</a:t>
            </a:r>
            <a:r>
              <a:rPr lang="en-US" sz="1400"/>
              <a:t> </a:t>
            </a:r>
            <a:r>
              <a:rPr lang="en-US" sz="1400" err="1"/>
              <a:t>abi</a:t>
            </a:r>
            <a:r>
              <a:rPr lang="en-US" sz="1400"/>
              <a:t> </a:t>
            </a:r>
            <a:r>
              <a:rPr lang="en-US" sz="1400" err="1"/>
              <a:t>kumuleerimisreegleid</a:t>
            </a:r>
            <a:r>
              <a:rPr lang="en-US" sz="1400"/>
              <a:t>.</a:t>
            </a:r>
            <a:br>
              <a:rPr lang="en-US" sz="1400"/>
            </a:br>
            <a:endParaRPr lang="et-EE" sz="1400"/>
          </a:p>
          <a:p>
            <a:pPr>
              <a:lnSpc>
                <a:spcPct val="90000"/>
              </a:lnSpc>
              <a:buFont typeface="Wingdings 3" charset="2"/>
              <a:buChar char=""/>
            </a:pPr>
            <a:r>
              <a:rPr lang="en-US" sz="1400" err="1"/>
              <a:t>Vähese</a:t>
            </a:r>
            <a:r>
              <a:rPr lang="en-US" sz="1400"/>
              <a:t> </a:t>
            </a:r>
            <a:r>
              <a:rPr lang="en-US" sz="1400" err="1"/>
              <a:t>tähtsusega</a:t>
            </a:r>
            <a:r>
              <a:rPr lang="en-US" sz="1400"/>
              <a:t> </a:t>
            </a:r>
            <a:r>
              <a:rPr lang="en-US" sz="1400" err="1"/>
              <a:t>abi</a:t>
            </a:r>
            <a:r>
              <a:rPr lang="en-US" sz="1400"/>
              <a:t> </a:t>
            </a:r>
            <a:r>
              <a:rPr lang="en-US" sz="1400" err="1"/>
              <a:t>suuruse</a:t>
            </a:r>
            <a:r>
              <a:rPr lang="en-US" sz="1400"/>
              <a:t> </a:t>
            </a:r>
            <a:r>
              <a:rPr lang="en-US" sz="1400" err="1"/>
              <a:t>arvestamisel</a:t>
            </a:r>
            <a:r>
              <a:rPr lang="en-US" sz="1400"/>
              <a:t> </a:t>
            </a:r>
            <a:r>
              <a:rPr lang="en-US" sz="1400" err="1"/>
              <a:t>loetakse</a:t>
            </a:r>
            <a:r>
              <a:rPr lang="en-US" sz="1400"/>
              <a:t> </a:t>
            </a:r>
            <a:r>
              <a:rPr lang="en-US" sz="1400" err="1"/>
              <a:t>üheks</a:t>
            </a:r>
            <a:r>
              <a:rPr lang="en-US" sz="1400"/>
              <a:t> </a:t>
            </a:r>
            <a:r>
              <a:rPr lang="en-US" sz="1400" err="1"/>
              <a:t>ettevõtjaks</a:t>
            </a:r>
            <a:r>
              <a:rPr lang="en-US" sz="1400"/>
              <a:t> </a:t>
            </a:r>
            <a:r>
              <a:rPr lang="en-US" sz="1400" err="1"/>
              <a:t>sellised</a:t>
            </a:r>
            <a:r>
              <a:rPr lang="en-US" sz="1400"/>
              <a:t> </a:t>
            </a:r>
            <a:r>
              <a:rPr lang="en-US" sz="1400" err="1"/>
              <a:t>ettevõtjad</a:t>
            </a:r>
            <a:r>
              <a:rPr lang="en-US" sz="1400"/>
              <a:t>, </a:t>
            </a:r>
            <a:r>
              <a:rPr lang="en-US" sz="1400" err="1"/>
              <a:t>kes</a:t>
            </a:r>
            <a:r>
              <a:rPr lang="en-US" sz="1400"/>
              <a:t> on </a:t>
            </a:r>
            <a:r>
              <a:rPr lang="en-US" sz="1400" err="1"/>
              <a:t>omavahel</a:t>
            </a:r>
            <a:r>
              <a:rPr lang="en-US" sz="1400"/>
              <a:t> </a:t>
            </a:r>
            <a:r>
              <a:rPr lang="en-US" sz="1400" err="1"/>
              <a:t>seotud</a:t>
            </a:r>
            <a:r>
              <a:rPr lang="en-US" sz="1400"/>
              <a:t> </a:t>
            </a:r>
            <a:r>
              <a:rPr lang="en-US" sz="1400" err="1"/>
              <a:t>komisjoni</a:t>
            </a:r>
            <a:r>
              <a:rPr lang="en-US" sz="1400"/>
              <a:t> </a:t>
            </a:r>
            <a:r>
              <a:rPr lang="en-US" sz="1400" err="1"/>
              <a:t>määruse</a:t>
            </a:r>
            <a:r>
              <a:rPr lang="en-US" sz="1400"/>
              <a:t> (EL) 2023/2831 </a:t>
            </a:r>
            <a:r>
              <a:rPr lang="en-US" sz="1400" err="1"/>
              <a:t>artikli</a:t>
            </a:r>
            <a:r>
              <a:rPr lang="en-US" sz="1400"/>
              <a:t> 2 </a:t>
            </a:r>
            <a:r>
              <a:rPr lang="en-US" sz="1400" err="1"/>
              <a:t>lõike</a:t>
            </a:r>
            <a:r>
              <a:rPr lang="en-US" sz="1400"/>
              <a:t> 2 </a:t>
            </a:r>
            <a:r>
              <a:rPr lang="en-US" sz="1400" err="1"/>
              <a:t>kohaselt</a:t>
            </a:r>
            <a:r>
              <a:rPr lang="en-US" sz="1400"/>
              <a:t>.</a:t>
            </a:r>
          </a:p>
          <a:p>
            <a:pPr>
              <a:lnSpc>
                <a:spcPct val="90000"/>
              </a:lnSpc>
              <a:buFont typeface="Wingdings 3" charset="2"/>
              <a:buChar char=""/>
            </a:pPr>
            <a:r>
              <a:rPr lang="en-US" sz="1400" err="1"/>
              <a:t>Lõikes</a:t>
            </a:r>
            <a:r>
              <a:rPr lang="en-US" sz="1400"/>
              <a:t> 4 </a:t>
            </a:r>
            <a:r>
              <a:rPr lang="en-US" sz="1400" err="1"/>
              <a:t>nimetatud</a:t>
            </a:r>
            <a:r>
              <a:rPr lang="en-US" sz="1400"/>
              <a:t> </a:t>
            </a:r>
            <a:r>
              <a:rPr lang="en-US" sz="1400" err="1"/>
              <a:t>vähese</a:t>
            </a:r>
            <a:r>
              <a:rPr lang="en-US" sz="1400"/>
              <a:t> </a:t>
            </a:r>
            <a:r>
              <a:rPr lang="en-US" sz="1400" err="1"/>
              <a:t>tähtsusega</a:t>
            </a:r>
            <a:r>
              <a:rPr lang="en-US" sz="1400"/>
              <a:t> </a:t>
            </a:r>
            <a:r>
              <a:rPr lang="en-US" sz="1400" err="1"/>
              <a:t>abi</a:t>
            </a:r>
            <a:r>
              <a:rPr lang="en-US" sz="1400"/>
              <a:t> </a:t>
            </a:r>
            <a:r>
              <a:rPr lang="en-US" sz="1400" err="1"/>
              <a:t>puhul</a:t>
            </a:r>
            <a:r>
              <a:rPr lang="en-US" sz="1400"/>
              <a:t> </a:t>
            </a:r>
            <a:r>
              <a:rPr lang="en-US" sz="1400" err="1"/>
              <a:t>ei</a:t>
            </a:r>
            <a:r>
              <a:rPr lang="en-US" sz="1400"/>
              <a:t> tohi </a:t>
            </a:r>
            <a:r>
              <a:rPr lang="en-US" sz="1400" err="1"/>
              <a:t>ühele</a:t>
            </a:r>
            <a:r>
              <a:rPr lang="en-US" sz="1400"/>
              <a:t> </a:t>
            </a:r>
            <a:r>
              <a:rPr lang="en-US" sz="1400" err="1"/>
              <a:t>ettevõtjale</a:t>
            </a:r>
            <a:r>
              <a:rPr lang="en-US" sz="1400"/>
              <a:t> </a:t>
            </a:r>
            <a:r>
              <a:rPr lang="en-US" sz="1400" err="1"/>
              <a:t>projektitoetuse</a:t>
            </a:r>
            <a:r>
              <a:rPr lang="en-US" sz="1400"/>
              <a:t> </a:t>
            </a:r>
            <a:r>
              <a:rPr lang="en-US" sz="1400" err="1"/>
              <a:t>andmisele</a:t>
            </a:r>
            <a:r>
              <a:rPr lang="en-US" sz="1400"/>
              <a:t> </a:t>
            </a:r>
            <a:r>
              <a:rPr lang="en-US" sz="1400" err="1"/>
              <a:t>vahetult</a:t>
            </a:r>
            <a:r>
              <a:rPr lang="en-US" sz="1400"/>
              <a:t> </a:t>
            </a:r>
            <a:r>
              <a:rPr lang="en-US" sz="1400" err="1"/>
              <a:t>eelnenud</a:t>
            </a:r>
            <a:r>
              <a:rPr lang="en-US" sz="1400"/>
              <a:t> </a:t>
            </a:r>
            <a:r>
              <a:rPr lang="en-US" sz="1400" err="1"/>
              <a:t>kolme</a:t>
            </a:r>
            <a:r>
              <a:rPr lang="en-US" sz="1400"/>
              <a:t> </a:t>
            </a:r>
            <a:r>
              <a:rPr lang="en-US" sz="1400" err="1"/>
              <a:t>aasta</a:t>
            </a:r>
            <a:r>
              <a:rPr lang="en-US" sz="1400"/>
              <a:t> </a:t>
            </a:r>
            <a:r>
              <a:rPr lang="en-US" sz="1400" err="1"/>
              <a:t>jooksul</a:t>
            </a:r>
            <a:r>
              <a:rPr lang="en-US" sz="1400"/>
              <a:t> </a:t>
            </a:r>
            <a:r>
              <a:rPr lang="en-US" sz="1400" err="1"/>
              <a:t>antud</a:t>
            </a:r>
            <a:r>
              <a:rPr lang="en-US" sz="1400"/>
              <a:t> </a:t>
            </a:r>
            <a:r>
              <a:rPr lang="en-US" sz="1400" err="1"/>
              <a:t>vähese</a:t>
            </a:r>
            <a:r>
              <a:rPr lang="en-US" sz="1400"/>
              <a:t> </a:t>
            </a:r>
            <a:r>
              <a:rPr lang="en-US" sz="1400" err="1"/>
              <a:t>tähtsusega</a:t>
            </a:r>
            <a:r>
              <a:rPr lang="en-US" sz="1400"/>
              <a:t> </a:t>
            </a:r>
            <a:r>
              <a:rPr lang="en-US" sz="1400" err="1"/>
              <a:t>abi</a:t>
            </a:r>
            <a:r>
              <a:rPr lang="en-US" sz="1400"/>
              <a:t> </a:t>
            </a:r>
            <a:r>
              <a:rPr lang="en-US" sz="1400" err="1"/>
              <a:t>koos</a:t>
            </a:r>
            <a:r>
              <a:rPr lang="en-US" sz="1400"/>
              <a:t> </a:t>
            </a:r>
            <a:r>
              <a:rPr lang="en-US" sz="1400" err="1"/>
              <a:t>taotletava</a:t>
            </a:r>
            <a:r>
              <a:rPr lang="en-US" sz="1400"/>
              <a:t> </a:t>
            </a:r>
            <a:r>
              <a:rPr lang="en-US" sz="1400" err="1"/>
              <a:t>projektitoetusega</a:t>
            </a:r>
            <a:r>
              <a:rPr lang="en-US" sz="1400"/>
              <a:t> </a:t>
            </a:r>
            <a:r>
              <a:rPr lang="en-US" sz="1400" err="1"/>
              <a:t>ületada</a:t>
            </a:r>
            <a:r>
              <a:rPr lang="en-US" sz="1400"/>
              <a:t> </a:t>
            </a:r>
            <a:r>
              <a:rPr lang="en-US" sz="1400" err="1"/>
              <a:t>vähese</a:t>
            </a:r>
            <a:r>
              <a:rPr lang="en-US" sz="1400"/>
              <a:t> </a:t>
            </a:r>
            <a:r>
              <a:rPr lang="en-US" sz="1400" err="1"/>
              <a:t>tähtsusega</a:t>
            </a:r>
            <a:r>
              <a:rPr lang="en-US" sz="1400"/>
              <a:t> </a:t>
            </a:r>
            <a:r>
              <a:rPr lang="en-US" sz="1400" err="1"/>
              <a:t>abi</a:t>
            </a:r>
            <a:r>
              <a:rPr lang="en-US" sz="1400"/>
              <a:t> </a:t>
            </a:r>
            <a:r>
              <a:rPr lang="en-US" sz="1400" err="1"/>
              <a:t>ülemmäära</a:t>
            </a:r>
            <a:r>
              <a:rPr lang="en-US" sz="1400"/>
              <a:t> 300 000 </a:t>
            </a:r>
            <a:r>
              <a:rPr lang="en-US" sz="1400" err="1"/>
              <a:t>eurot</a:t>
            </a:r>
            <a:r>
              <a:rPr lang="en-US" sz="1400"/>
              <a:t>.</a:t>
            </a:r>
          </a:p>
          <a:p>
            <a:pPr>
              <a:lnSpc>
                <a:spcPct val="90000"/>
              </a:lnSpc>
              <a:buFont typeface="Wingdings 3" charset="2"/>
              <a:buChar char=""/>
            </a:pPr>
            <a:endParaRPr lang="en-US" sz="1100"/>
          </a:p>
        </p:txBody>
      </p:sp>
    </p:spTree>
    <p:extLst>
      <p:ext uri="{BB962C8B-B14F-4D97-AF65-F5344CB8AC3E}">
        <p14:creationId xmlns:p14="http://schemas.microsoft.com/office/powerpoint/2010/main" val="3592522032"/>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 name="Picture 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2" name="Oval 1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pic>
        <p:nvPicPr>
          <p:cNvPr id="14" name="Picture 1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6" name="Picture 1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8" name="Rectangle 1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useBgFill="1">
        <p:nvSpPr>
          <p:cNvPr id="20" name="Rectangle 19">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2"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24" name="Freeform: Shape 23">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2" name="Title 1">
            <a:extLst>
              <a:ext uri="{FF2B5EF4-FFF2-40B4-BE49-F238E27FC236}">
                <a16:creationId xmlns:a16="http://schemas.microsoft.com/office/drawing/2014/main" id="{EBAFAC32-E3E6-F882-BA0B-2017EA9E5284}"/>
              </a:ext>
            </a:extLst>
          </p:cNvPr>
          <p:cNvSpPr>
            <a:spLocks noGrp="1"/>
          </p:cNvSpPr>
          <p:nvPr>
            <p:ph type="title"/>
          </p:nvPr>
        </p:nvSpPr>
        <p:spPr>
          <a:xfrm>
            <a:off x="653143" y="1645920"/>
            <a:ext cx="3522879" cy="4470821"/>
          </a:xfrm>
        </p:spPr>
        <p:txBody>
          <a:bodyPr vert="horz" lIns="91440" tIns="45720" rIns="91440" bIns="45720" rtlCol="0" anchor="t">
            <a:normAutofit/>
          </a:bodyPr>
          <a:lstStyle/>
          <a:p>
            <a:pPr algn="r"/>
            <a:r>
              <a:rPr lang="en-US" sz="4200" b="0" i="0" kern="1200">
                <a:solidFill>
                  <a:srgbClr val="FFFFFF"/>
                </a:solidFill>
                <a:latin typeface="+mj-lt"/>
                <a:ea typeface="+mj-ea"/>
                <a:cs typeface="+mj-cs"/>
              </a:rPr>
              <a:t>Taotluse esitamine ja menetlus</a:t>
            </a:r>
          </a:p>
        </p:txBody>
      </p:sp>
      <p:sp>
        <p:nvSpPr>
          <p:cNvPr id="3" name="Text Placeholder 2">
            <a:extLst>
              <a:ext uri="{FF2B5EF4-FFF2-40B4-BE49-F238E27FC236}">
                <a16:creationId xmlns:a16="http://schemas.microsoft.com/office/drawing/2014/main" id="{4C38B685-0D5B-34E3-4E54-C6759B6DE938}"/>
              </a:ext>
            </a:extLst>
          </p:cNvPr>
          <p:cNvSpPr>
            <a:spLocks noGrp="1"/>
          </p:cNvSpPr>
          <p:nvPr>
            <p:ph type="body" sz="half" idx="2"/>
          </p:nvPr>
        </p:nvSpPr>
        <p:spPr>
          <a:xfrm>
            <a:off x="5204108" y="1494430"/>
            <a:ext cx="6631333" cy="5308936"/>
          </a:xfrm>
        </p:spPr>
        <p:txBody>
          <a:bodyPr vert="horz" lIns="91440" tIns="45720" rIns="91440" bIns="45720" rtlCol="0">
            <a:normAutofit fontScale="92500" lnSpcReduction="10000"/>
          </a:bodyPr>
          <a:lstStyle/>
          <a:p>
            <a:pPr>
              <a:lnSpc>
                <a:spcPct val="90000"/>
              </a:lnSpc>
              <a:buFont typeface="Wingdings 3" charset="2"/>
              <a:buChar char=""/>
            </a:pPr>
            <a:r>
              <a:rPr lang="en-US" sz="1400" err="1"/>
              <a:t>Taotlus</a:t>
            </a:r>
            <a:r>
              <a:rPr lang="en-US" sz="1400"/>
              <a:t> </a:t>
            </a:r>
            <a:r>
              <a:rPr lang="en-US" sz="1400" err="1"/>
              <a:t>esitatakse</a:t>
            </a:r>
            <a:r>
              <a:rPr lang="en-US" sz="1400"/>
              <a:t> 4.-14.09.2026 PRIA-le </a:t>
            </a:r>
            <a:r>
              <a:rPr lang="en-US" sz="1400" err="1"/>
              <a:t>kohaliku</a:t>
            </a:r>
            <a:r>
              <a:rPr lang="en-US" sz="1400"/>
              <a:t> </a:t>
            </a:r>
            <a:r>
              <a:rPr lang="en-US" sz="1400" err="1"/>
              <a:t>tegevusrühma</a:t>
            </a:r>
            <a:r>
              <a:rPr lang="en-US" sz="1400"/>
              <a:t> </a:t>
            </a:r>
            <a:r>
              <a:rPr lang="en-US" sz="1400" err="1"/>
              <a:t>kaudu</a:t>
            </a:r>
            <a:r>
              <a:rPr lang="en-US" sz="1400"/>
              <a:t> </a:t>
            </a:r>
          </a:p>
          <a:p>
            <a:pPr>
              <a:lnSpc>
                <a:spcPct val="90000"/>
              </a:lnSpc>
              <a:buFont typeface="Wingdings 3" charset="2"/>
              <a:buChar char=""/>
            </a:pPr>
            <a:r>
              <a:rPr lang="en-US" sz="1400" err="1"/>
              <a:t>Esitatavad</a:t>
            </a:r>
            <a:r>
              <a:rPr lang="en-US" sz="1400"/>
              <a:t> </a:t>
            </a:r>
            <a:r>
              <a:rPr lang="en-US" sz="1400" err="1"/>
              <a:t>dokumendid</a:t>
            </a:r>
            <a:r>
              <a:rPr lang="en-US" sz="1400"/>
              <a:t>:</a:t>
            </a:r>
          </a:p>
          <a:p>
            <a:pPr marL="285750" indent="-285750">
              <a:lnSpc>
                <a:spcPct val="90000"/>
              </a:lnSpc>
              <a:buFont typeface="Wingdings 3" charset="2"/>
              <a:buChar char=""/>
            </a:pPr>
            <a:r>
              <a:rPr lang="en-US" sz="1400" err="1"/>
              <a:t>Avaldus</a:t>
            </a:r>
            <a:r>
              <a:rPr lang="en-US" sz="1400"/>
              <a:t> </a:t>
            </a:r>
            <a:r>
              <a:rPr lang="en-US" sz="1400" err="1"/>
              <a:t>ning</a:t>
            </a:r>
            <a:r>
              <a:rPr lang="en-US" sz="1400"/>
              <a:t> SKK </a:t>
            </a:r>
            <a:r>
              <a:rPr lang="en-US" sz="1400" err="1"/>
              <a:t>taotlusvorm</a:t>
            </a:r>
            <a:r>
              <a:rPr lang="en-US" sz="1400"/>
              <a:t> (</a:t>
            </a:r>
            <a:r>
              <a:rPr lang="en-US" sz="1400" err="1"/>
              <a:t>täidetav</a:t>
            </a:r>
            <a:r>
              <a:rPr lang="en-US" sz="1400"/>
              <a:t> </a:t>
            </a:r>
            <a:r>
              <a:rPr lang="en-US" sz="1400" err="1"/>
              <a:t>taotlusvorm</a:t>
            </a:r>
            <a:r>
              <a:rPr lang="en-US" sz="1400"/>
              <a:t> e-</a:t>
            </a:r>
            <a:r>
              <a:rPr lang="en-US" sz="1400" err="1"/>
              <a:t>prias</a:t>
            </a:r>
            <a:r>
              <a:rPr lang="en-US" sz="1400"/>
              <a:t>)</a:t>
            </a:r>
            <a:r>
              <a:rPr lang="et-EE" sz="1400"/>
              <a:t>: vali õige kohalik tegevusrühm (SKK) ning õige meede – kas meede 1 või meede 2!</a:t>
            </a:r>
            <a:endParaRPr lang="en-US" sz="1400"/>
          </a:p>
          <a:p>
            <a:pPr marL="285750" indent="-285750">
              <a:lnSpc>
                <a:spcPct val="90000"/>
              </a:lnSpc>
              <a:buFont typeface="Wingdings 3" charset="2"/>
              <a:buChar char=""/>
            </a:pPr>
            <a:r>
              <a:rPr lang="en-US" sz="1400"/>
              <a:t>MTÜ </a:t>
            </a:r>
            <a:r>
              <a:rPr lang="en-US" sz="1400" err="1"/>
              <a:t>liikmete</a:t>
            </a:r>
            <a:r>
              <a:rPr lang="en-US" sz="1400"/>
              <a:t> </a:t>
            </a:r>
            <a:r>
              <a:rPr lang="en-US" sz="1400" err="1"/>
              <a:t>nimekiri</a:t>
            </a:r>
            <a:r>
              <a:rPr lang="en-US" sz="1400"/>
              <a:t> </a:t>
            </a:r>
            <a:r>
              <a:rPr lang="en-US" sz="1400" err="1"/>
              <a:t>mitte</a:t>
            </a:r>
            <a:r>
              <a:rPr lang="en-US" sz="1400"/>
              <a:t> </a:t>
            </a:r>
            <a:r>
              <a:rPr lang="en-US" sz="1400" err="1"/>
              <a:t>varasema</a:t>
            </a:r>
            <a:r>
              <a:rPr lang="en-US" sz="1400"/>
              <a:t> </a:t>
            </a:r>
            <a:r>
              <a:rPr lang="en-US" sz="1400" err="1"/>
              <a:t>kui</a:t>
            </a:r>
            <a:r>
              <a:rPr lang="en-US" sz="1400"/>
              <a:t> </a:t>
            </a:r>
            <a:r>
              <a:rPr lang="en-US" sz="1400" err="1"/>
              <a:t>projektitaotluse</a:t>
            </a:r>
            <a:r>
              <a:rPr lang="en-US" sz="1400"/>
              <a:t> </a:t>
            </a:r>
            <a:r>
              <a:rPr lang="en-US" sz="1400" err="1"/>
              <a:t>esitamisele</a:t>
            </a:r>
            <a:r>
              <a:rPr lang="en-US" sz="1400"/>
              <a:t> </a:t>
            </a:r>
            <a:r>
              <a:rPr lang="en-US" sz="1400" err="1"/>
              <a:t>vahetult</a:t>
            </a:r>
            <a:r>
              <a:rPr lang="en-US" sz="1400"/>
              <a:t> </a:t>
            </a:r>
            <a:r>
              <a:rPr lang="en-US" sz="1400" err="1"/>
              <a:t>eelnenud</a:t>
            </a:r>
            <a:r>
              <a:rPr lang="en-US" sz="1400"/>
              <a:t> </a:t>
            </a:r>
            <a:r>
              <a:rPr lang="en-US" sz="1400" err="1"/>
              <a:t>kuu</a:t>
            </a:r>
            <a:r>
              <a:rPr lang="en-US" sz="1400"/>
              <a:t> </a:t>
            </a:r>
            <a:r>
              <a:rPr lang="en-US" sz="1400" err="1"/>
              <a:t>esimese</a:t>
            </a:r>
            <a:r>
              <a:rPr lang="en-US" sz="1400"/>
              <a:t> </a:t>
            </a:r>
            <a:r>
              <a:rPr lang="en-US" sz="1400" err="1"/>
              <a:t>päeva</a:t>
            </a:r>
            <a:r>
              <a:rPr lang="en-US" sz="1400"/>
              <a:t> </a:t>
            </a:r>
            <a:r>
              <a:rPr lang="en-US" sz="1400" err="1"/>
              <a:t>seisuga</a:t>
            </a:r>
            <a:r>
              <a:rPr lang="en-US" sz="1400"/>
              <a:t>, </a:t>
            </a:r>
            <a:r>
              <a:rPr lang="en-US" sz="1400" err="1"/>
              <a:t>kui</a:t>
            </a:r>
            <a:r>
              <a:rPr lang="en-US" sz="1400"/>
              <a:t> see </a:t>
            </a:r>
            <a:r>
              <a:rPr lang="en-US" sz="1400" err="1"/>
              <a:t>ei</a:t>
            </a:r>
            <a:r>
              <a:rPr lang="en-US" sz="1400"/>
              <a:t> ole </a:t>
            </a:r>
            <a:r>
              <a:rPr lang="en-US" sz="1400" err="1"/>
              <a:t>mittetulundusühingute</a:t>
            </a:r>
            <a:r>
              <a:rPr lang="en-US" sz="1400"/>
              <a:t> ja </a:t>
            </a:r>
            <a:r>
              <a:rPr lang="en-US" sz="1400" err="1"/>
              <a:t>sihtasutuste</a:t>
            </a:r>
            <a:r>
              <a:rPr lang="en-US" sz="1400"/>
              <a:t> </a:t>
            </a:r>
            <a:r>
              <a:rPr lang="en-US" sz="1400" err="1"/>
              <a:t>registrist</a:t>
            </a:r>
            <a:r>
              <a:rPr lang="en-US" sz="1400"/>
              <a:t> </a:t>
            </a:r>
            <a:r>
              <a:rPr lang="en-US" sz="1400" err="1"/>
              <a:t>kättesaadav</a:t>
            </a:r>
            <a:r>
              <a:rPr lang="en-US" sz="1400"/>
              <a:t> (</a:t>
            </a:r>
            <a:r>
              <a:rPr lang="en-US" sz="1400" err="1"/>
              <a:t>v.a.</a:t>
            </a:r>
            <a:r>
              <a:rPr lang="en-US" sz="1400"/>
              <a:t> </a:t>
            </a:r>
            <a:r>
              <a:rPr lang="en-US" sz="1400" err="1"/>
              <a:t>usulised</a:t>
            </a:r>
            <a:r>
              <a:rPr lang="en-US" sz="1400"/>
              <a:t> </a:t>
            </a:r>
            <a:r>
              <a:rPr lang="en-US" sz="1400" err="1"/>
              <a:t>ühendused</a:t>
            </a:r>
            <a:r>
              <a:rPr lang="en-US" sz="1400"/>
              <a:t>);</a:t>
            </a:r>
          </a:p>
          <a:p>
            <a:pPr marL="285750" indent="-285750">
              <a:lnSpc>
                <a:spcPct val="90000"/>
              </a:lnSpc>
              <a:buFont typeface="Wingdings 3" charset="2"/>
              <a:buChar char=""/>
            </a:pPr>
            <a:r>
              <a:rPr lang="en-US" sz="1400" err="1"/>
              <a:t>ehitise</a:t>
            </a:r>
            <a:r>
              <a:rPr lang="en-US" sz="1400"/>
              <a:t> </a:t>
            </a:r>
            <a:r>
              <a:rPr lang="en-US" sz="1400" err="1"/>
              <a:t>ehitamise</a:t>
            </a:r>
            <a:r>
              <a:rPr lang="en-US" sz="1400"/>
              <a:t> </a:t>
            </a:r>
            <a:r>
              <a:rPr lang="en-US" sz="1400" err="1"/>
              <a:t>korral</a:t>
            </a:r>
            <a:r>
              <a:rPr lang="en-US" sz="1400"/>
              <a:t> </a:t>
            </a:r>
            <a:r>
              <a:rPr lang="en-US" sz="1400" err="1"/>
              <a:t>ehitusprojekt</a:t>
            </a:r>
            <a:r>
              <a:rPr lang="en-US" sz="1400"/>
              <a:t>, </a:t>
            </a:r>
            <a:r>
              <a:rPr lang="en-US" sz="1400" err="1"/>
              <a:t>kui</a:t>
            </a:r>
            <a:r>
              <a:rPr lang="en-US" sz="1400"/>
              <a:t> see on </a:t>
            </a:r>
            <a:r>
              <a:rPr lang="en-US" sz="1400" err="1"/>
              <a:t>nõutav</a:t>
            </a:r>
            <a:r>
              <a:rPr lang="en-US" sz="1400"/>
              <a:t> </a:t>
            </a:r>
            <a:r>
              <a:rPr lang="en-US" sz="1400" err="1"/>
              <a:t>ehitusseadustiku</a:t>
            </a:r>
            <a:r>
              <a:rPr lang="en-US" sz="1400"/>
              <a:t> </a:t>
            </a:r>
            <a:r>
              <a:rPr lang="en-US" sz="1400" err="1"/>
              <a:t>kohaselt</a:t>
            </a:r>
            <a:r>
              <a:rPr lang="en-US" sz="1400"/>
              <a:t>. KOV </a:t>
            </a:r>
            <a:r>
              <a:rPr lang="en-US" sz="1400" err="1"/>
              <a:t>kirjalik</a:t>
            </a:r>
            <a:r>
              <a:rPr lang="en-US" sz="1400"/>
              <a:t> </a:t>
            </a:r>
            <a:r>
              <a:rPr lang="en-US" sz="1400" err="1"/>
              <a:t>kinnitus</a:t>
            </a:r>
            <a:r>
              <a:rPr lang="en-US" sz="1400"/>
              <a:t> </a:t>
            </a:r>
            <a:r>
              <a:rPr lang="en-US" sz="1400" err="1"/>
              <a:t>ehitamise</a:t>
            </a:r>
            <a:r>
              <a:rPr lang="en-US" sz="1400"/>
              <a:t> </a:t>
            </a:r>
            <a:r>
              <a:rPr lang="en-US" sz="1400" err="1"/>
              <a:t>vastavuse</a:t>
            </a:r>
            <a:r>
              <a:rPr lang="en-US" sz="1400"/>
              <a:t> </a:t>
            </a:r>
            <a:r>
              <a:rPr lang="en-US" sz="1400" err="1"/>
              <a:t>kohta</a:t>
            </a:r>
            <a:r>
              <a:rPr lang="en-US" sz="1400"/>
              <a:t> </a:t>
            </a:r>
            <a:r>
              <a:rPr lang="en-US" sz="1400" err="1"/>
              <a:t>Ehitusseadustikule</a:t>
            </a:r>
            <a:r>
              <a:rPr lang="en-US" sz="1400"/>
              <a:t>;</a:t>
            </a:r>
          </a:p>
          <a:p>
            <a:pPr marL="285750" indent="-285750">
              <a:lnSpc>
                <a:spcPct val="90000"/>
              </a:lnSpc>
              <a:buFont typeface="Wingdings 3" charset="2"/>
              <a:buChar char=""/>
            </a:pPr>
            <a:r>
              <a:rPr lang="en-US" sz="1400" err="1"/>
              <a:t>Nõutavad</a:t>
            </a:r>
            <a:r>
              <a:rPr lang="en-US" sz="1400"/>
              <a:t> </a:t>
            </a:r>
            <a:r>
              <a:rPr lang="en-US" sz="1400" err="1"/>
              <a:t>hinnapakkumised</a:t>
            </a:r>
            <a:r>
              <a:rPr lang="en-US" sz="1400"/>
              <a:t>, </a:t>
            </a:r>
            <a:r>
              <a:rPr lang="en-US" sz="1400" err="1"/>
              <a:t>hinnakalkulatsioonid</a:t>
            </a:r>
            <a:endParaRPr lang="en-US" sz="1400"/>
          </a:p>
          <a:p>
            <a:pPr marL="285750" indent="-285750">
              <a:lnSpc>
                <a:spcPct val="90000"/>
              </a:lnSpc>
              <a:buFont typeface="Wingdings 3" charset="2"/>
              <a:buChar char=""/>
            </a:pPr>
            <a:r>
              <a:rPr lang="en-US" sz="1400" err="1"/>
              <a:t>Planeeritud</a:t>
            </a:r>
            <a:r>
              <a:rPr lang="en-US" sz="1400"/>
              <a:t> </a:t>
            </a:r>
            <a:r>
              <a:rPr lang="en-US" sz="1400" err="1"/>
              <a:t>majandustegevuse</a:t>
            </a:r>
            <a:r>
              <a:rPr lang="en-US" sz="1400"/>
              <a:t> </a:t>
            </a:r>
            <a:r>
              <a:rPr lang="en-US" sz="1400" err="1"/>
              <a:t>korral</a:t>
            </a:r>
            <a:r>
              <a:rPr lang="en-US" sz="1400"/>
              <a:t> SKK </a:t>
            </a:r>
            <a:r>
              <a:rPr lang="en-US" sz="1400" err="1"/>
              <a:t>finantsprognoos</a:t>
            </a:r>
            <a:endParaRPr lang="en-US" sz="1400"/>
          </a:p>
          <a:p>
            <a:pPr marL="285750" indent="-285750">
              <a:lnSpc>
                <a:spcPct val="90000"/>
              </a:lnSpc>
              <a:buFont typeface="Wingdings 3" charset="2"/>
              <a:buChar char=""/>
            </a:pPr>
            <a:r>
              <a:rPr lang="en-US" sz="1400" err="1"/>
              <a:t>Taotleja</a:t>
            </a:r>
            <a:r>
              <a:rPr lang="en-US" sz="1400"/>
              <a:t> </a:t>
            </a:r>
            <a:r>
              <a:rPr lang="en-US" sz="1400" err="1"/>
              <a:t>poolt</a:t>
            </a:r>
            <a:r>
              <a:rPr lang="en-US" sz="1400"/>
              <a:t> </a:t>
            </a:r>
            <a:r>
              <a:rPr lang="en-US" sz="1400" err="1"/>
              <a:t>vajalikuks</a:t>
            </a:r>
            <a:r>
              <a:rPr lang="en-US" sz="1400"/>
              <a:t> </a:t>
            </a:r>
            <a:r>
              <a:rPr lang="en-US" sz="1400" err="1"/>
              <a:t>peetavad</a:t>
            </a:r>
            <a:r>
              <a:rPr lang="en-US" sz="1400"/>
              <a:t> </a:t>
            </a:r>
            <a:r>
              <a:rPr lang="en-US" sz="1400" err="1"/>
              <a:t>kaaskirjad</a:t>
            </a:r>
            <a:r>
              <a:rPr lang="en-US" sz="1400"/>
              <a:t>, </a:t>
            </a:r>
            <a:r>
              <a:rPr lang="en-US" sz="1400" err="1"/>
              <a:t>asendiplaanid</a:t>
            </a:r>
            <a:r>
              <a:rPr lang="en-US" sz="1400"/>
              <a:t>, </a:t>
            </a:r>
            <a:r>
              <a:rPr lang="en-US" sz="1400" err="1"/>
              <a:t>joonised</a:t>
            </a:r>
            <a:r>
              <a:rPr lang="en-US" sz="1400"/>
              <a:t>, </a:t>
            </a:r>
            <a:r>
              <a:rPr lang="en-US" sz="1400" err="1"/>
              <a:t>fotod</a:t>
            </a:r>
            <a:r>
              <a:rPr lang="en-US" sz="1400"/>
              <a:t> </a:t>
            </a:r>
            <a:r>
              <a:rPr lang="en-US" sz="1400" err="1"/>
              <a:t>jms</a:t>
            </a:r>
            <a:endParaRPr lang="et-EE" sz="1400"/>
          </a:p>
          <a:p>
            <a:pPr marL="285750" indent="-285750">
              <a:lnSpc>
                <a:spcPct val="90000"/>
              </a:lnSpc>
              <a:buFont typeface="Wingdings 3" charset="2"/>
              <a:buChar char=""/>
            </a:pPr>
            <a:r>
              <a:rPr lang="et-EE" sz="1400"/>
              <a:t>Taotleja märgib taotlust esitades ära, millised tõendusdokumendid ta eesmärgi täitmise tõendamiseks PRIAsse esitab. Nende abil tõendab ta eesmärgi täitmist PRIAle kokkulepitud kindlasummalise makse saamiseks.</a:t>
            </a:r>
            <a:r>
              <a:rPr lang="en-US" sz="1400"/>
              <a:t> </a:t>
            </a:r>
            <a:endParaRPr lang="et-EE" sz="1400"/>
          </a:p>
          <a:p>
            <a:pPr marL="285750" indent="-285750">
              <a:lnSpc>
                <a:spcPct val="90000"/>
              </a:lnSpc>
              <a:buFont typeface="Wingdings 3" charset="2"/>
              <a:buChar char=""/>
            </a:pPr>
            <a:r>
              <a:rPr lang="et-EE" sz="1400"/>
              <a:t>Seireandmed – märkida need, mis tunduvad asjakohased! Need on informatiivsed, neid ei kasutata hindamisel ega otsuse tegemisel.</a:t>
            </a:r>
            <a:endParaRPr lang="en-US" sz="1400"/>
          </a:p>
          <a:p>
            <a:pPr marL="285750" indent="-285750">
              <a:lnSpc>
                <a:spcPct val="90000"/>
              </a:lnSpc>
              <a:buFont typeface="Wingdings 3" charset="2"/>
              <a:buChar char=""/>
            </a:pPr>
            <a:r>
              <a:rPr lang="en-US" sz="1400"/>
              <a:t>SKK </a:t>
            </a:r>
            <a:r>
              <a:rPr lang="en-US" sz="1400" err="1"/>
              <a:t>võib</a:t>
            </a:r>
            <a:r>
              <a:rPr lang="en-US" sz="1400"/>
              <a:t> </a:t>
            </a:r>
            <a:r>
              <a:rPr lang="en-US" sz="1400" err="1"/>
              <a:t>taotlejal</a:t>
            </a:r>
            <a:r>
              <a:rPr lang="en-US" sz="1400"/>
              <a:t> </a:t>
            </a:r>
            <a:r>
              <a:rPr lang="en-US" sz="1400" err="1"/>
              <a:t>järelepäringu</a:t>
            </a:r>
            <a:r>
              <a:rPr lang="en-US" sz="1400"/>
              <a:t> </a:t>
            </a:r>
            <a:r>
              <a:rPr lang="en-US" sz="1400" err="1"/>
              <a:t>käigus</a:t>
            </a:r>
            <a:r>
              <a:rPr lang="en-US" sz="1400"/>
              <a:t> </a:t>
            </a:r>
            <a:r>
              <a:rPr lang="et-EE" sz="1400"/>
              <a:t>palude </a:t>
            </a:r>
            <a:r>
              <a:rPr lang="en-US" sz="1400" err="1"/>
              <a:t>lisada</a:t>
            </a:r>
            <a:r>
              <a:rPr lang="en-US" sz="1400"/>
              <a:t> </a:t>
            </a:r>
            <a:r>
              <a:rPr lang="en-US" sz="1400" err="1"/>
              <a:t>dokumente</a:t>
            </a:r>
            <a:r>
              <a:rPr lang="en-US" sz="1400"/>
              <a:t>, mis </a:t>
            </a:r>
            <a:r>
              <a:rPr lang="en-US" sz="1400" err="1"/>
              <a:t>võiksid</a:t>
            </a:r>
            <a:r>
              <a:rPr lang="en-US" sz="1400"/>
              <a:t> olla </a:t>
            </a:r>
            <a:r>
              <a:rPr lang="en-US" sz="1400" err="1"/>
              <a:t>vajalikud</a:t>
            </a:r>
            <a:r>
              <a:rPr lang="en-US" sz="1400"/>
              <a:t> </a:t>
            </a:r>
            <a:r>
              <a:rPr lang="en-US" sz="1400" err="1"/>
              <a:t>taotluste</a:t>
            </a:r>
            <a:r>
              <a:rPr lang="en-US" sz="1400"/>
              <a:t> </a:t>
            </a:r>
            <a:r>
              <a:rPr lang="en-US" sz="1400" err="1"/>
              <a:t>hindamiseks</a:t>
            </a:r>
            <a:endParaRPr lang="et-EE" sz="1400"/>
          </a:p>
          <a:p>
            <a:pPr marL="285750" indent="-285750">
              <a:lnSpc>
                <a:spcPct val="90000"/>
              </a:lnSpc>
              <a:buFont typeface="Wingdings 3" charset="2"/>
              <a:buChar char=""/>
            </a:pPr>
            <a:r>
              <a:rPr lang="et-EE" sz="1300"/>
              <a:t>NB! </a:t>
            </a:r>
            <a:r>
              <a:rPr lang="et-EE" sz="1300" err="1"/>
              <a:t>E-pria</a:t>
            </a:r>
            <a:r>
              <a:rPr lang="et-EE" sz="1300"/>
              <a:t> avalduses on küsimus „Kas taotleja on kohalik tegevusrühm“? Pane sinna EI, muidu kaovad avaldusest osad lahtrid ja taotlus jääb poolikuks!</a:t>
            </a:r>
            <a:endParaRPr lang="en-US" sz="1300"/>
          </a:p>
          <a:p>
            <a:pPr marL="285750" indent="-285750">
              <a:lnSpc>
                <a:spcPct val="90000"/>
              </a:lnSpc>
              <a:buFont typeface="Wingdings 3" charset="2"/>
              <a:buChar char=""/>
            </a:pPr>
            <a:endParaRPr lang="en-US" sz="1300"/>
          </a:p>
          <a:p>
            <a:pPr marL="285750" indent="-285750">
              <a:lnSpc>
                <a:spcPct val="90000"/>
              </a:lnSpc>
              <a:buFont typeface="Wingdings 3" charset="2"/>
              <a:buChar char=""/>
            </a:pPr>
            <a:endParaRPr lang="en-US" sz="1300"/>
          </a:p>
        </p:txBody>
      </p:sp>
    </p:spTree>
    <p:extLst>
      <p:ext uri="{BB962C8B-B14F-4D97-AF65-F5344CB8AC3E}">
        <p14:creationId xmlns:p14="http://schemas.microsoft.com/office/powerpoint/2010/main" val="2808307099"/>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 name="Picture 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2" name="Oval 1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pic>
        <p:nvPicPr>
          <p:cNvPr id="14" name="Picture 1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6" name="Picture 1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8" name="Rectangle 1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useBgFill="1">
        <p:nvSpPr>
          <p:cNvPr id="20" name="Rectangle 19">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2"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24" name="Freeform: Shape 23">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2" name="Title 1">
            <a:extLst>
              <a:ext uri="{FF2B5EF4-FFF2-40B4-BE49-F238E27FC236}">
                <a16:creationId xmlns:a16="http://schemas.microsoft.com/office/drawing/2014/main" id="{B8C81857-BDA3-76CB-B4B4-471C1FB376A1}"/>
              </a:ext>
            </a:extLst>
          </p:cNvPr>
          <p:cNvSpPr>
            <a:spLocks noGrp="1"/>
          </p:cNvSpPr>
          <p:nvPr>
            <p:ph type="title"/>
          </p:nvPr>
        </p:nvSpPr>
        <p:spPr>
          <a:xfrm>
            <a:off x="653143" y="1645920"/>
            <a:ext cx="3522879" cy="4470821"/>
          </a:xfrm>
        </p:spPr>
        <p:txBody>
          <a:bodyPr vert="horz" lIns="91440" tIns="45720" rIns="91440" bIns="45720" rtlCol="0" anchor="t">
            <a:normAutofit/>
          </a:bodyPr>
          <a:lstStyle/>
          <a:p>
            <a:pPr algn="r"/>
            <a:r>
              <a:rPr lang="en-US" sz="2900" b="0" i="0" kern="1200">
                <a:solidFill>
                  <a:srgbClr val="FFFFFF"/>
                </a:solidFill>
                <a:latin typeface="+mj-lt"/>
                <a:ea typeface="+mj-ea"/>
                <a:cs typeface="+mj-cs"/>
              </a:rPr>
              <a:t>Kindlasummaline makse – tegevused ja vahetulemused e-prias</a:t>
            </a:r>
          </a:p>
        </p:txBody>
      </p:sp>
      <p:sp>
        <p:nvSpPr>
          <p:cNvPr id="3" name="Text Placeholder 2">
            <a:extLst>
              <a:ext uri="{FF2B5EF4-FFF2-40B4-BE49-F238E27FC236}">
                <a16:creationId xmlns:a16="http://schemas.microsoft.com/office/drawing/2014/main" id="{0EF5CD71-CB38-7D51-C117-303B74CE4984}"/>
              </a:ext>
            </a:extLst>
          </p:cNvPr>
          <p:cNvSpPr>
            <a:spLocks noGrp="1"/>
          </p:cNvSpPr>
          <p:nvPr>
            <p:ph type="body" sz="half" idx="2"/>
          </p:nvPr>
        </p:nvSpPr>
        <p:spPr>
          <a:xfrm>
            <a:off x="5204109" y="1645920"/>
            <a:ext cx="5919503" cy="4470821"/>
          </a:xfrm>
        </p:spPr>
        <p:txBody>
          <a:bodyPr vert="horz" lIns="91440" tIns="45720" rIns="91440" bIns="45720" rtlCol="0">
            <a:normAutofit/>
          </a:bodyPr>
          <a:lstStyle/>
          <a:p>
            <a:pPr>
              <a:buFont typeface="Wingdings 3" charset="2"/>
              <a:buChar char=""/>
            </a:pPr>
            <a:r>
              <a:rPr lang="en-US" err="1"/>
              <a:t>Kindlasummaline</a:t>
            </a:r>
            <a:r>
              <a:rPr lang="en-US"/>
              <a:t> </a:t>
            </a:r>
            <a:r>
              <a:rPr lang="en-US" err="1"/>
              <a:t>makse</a:t>
            </a:r>
            <a:r>
              <a:rPr lang="en-US"/>
              <a:t> – </a:t>
            </a:r>
            <a:r>
              <a:rPr lang="en-US" err="1"/>
              <a:t>toetuse</a:t>
            </a:r>
            <a:r>
              <a:rPr lang="en-US"/>
              <a:t> </a:t>
            </a:r>
            <a:r>
              <a:rPr lang="en-US" err="1"/>
              <a:t>suurus</a:t>
            </a:r>
            <a:r>
              <a:rPr lang="en-US"/>
              <a:t> </a:t>
            </a:r>
            <a:r>
              <a:rPr lang="en-US" err="1"/>
              <a:t>määratakse</a:t>
            </a:r>
            <a:r>
              <a:rPr lang="en-US"/>
              <a:t> </a:t>
            </a:r>
            <a:r>
              <a:rPr lang="en-US" err="1"/>
              <a:t>kindlaks</a:t>
            </a:r>
            <a:r>
              <a:rPr lang="en-US"/>
              <a:t> </a:t>
            </a:r>
            <a:r>
              <a:rPr lang="en-US" err="1"/>
              <a:t>taotlemise</a:t>
            </a:r>
            <a:r>
              <a:rPr lang="en-US"/>
              <a:t> </a:t>
            </a:r>
            <a:r>
              <a:rPr lang="en-US" err="1"/>
              <a:t>faasis</a:t>
            </a:r>
            <a:r>
              <a:rPr lang="en-US"/>
              <a:t> </a:t>
            </a:r>
            <a:r>
              <a:rPr lang="en-US" err="1"/>
              <a:t>ning</a:t>
            </a:r>
            <a:r>
              <a:rPr lang="en-US"/>
              <a:t> </a:t>
            </a:r>
            <a:r>
              <a:rPr lang="en-US" err="1"/>
              <a:t>makstakse</a:t>
            </a:r>
            <a:r>
              <a:rPr lang="en-US"/>
              <a:t> </a:t>
            </a:r>
            <a:r>
              <a:rPr lang="en-US" err="1"/>
              <a:t>peale</a:t>
            </a:r>
            <a:r>
              <a:rPr lang="en-US"/>
              <a:t> </a:t>
            </a:r>
            <a:r>
              <a:rPr lang="en-US" err="1"/>
              <a:t>eesmärgi</a:t>
            </a:r>
            <a:r>
              <a:rPr lang="en-US"/>
              <a:t> </a:t>
            </a:r>
            <a:r>
              <a:rPr lang="en-US" err="1"/>
              <a:t>täitmise</a:t>
            </a:r>
            <a:r>
              <a:rPr lang="en-US"/>
              <a:t> </a:t>
            </a:r>
            <a:r>
              <a:rPr lang="en-US" err="1"/>
              <a:t>tõendamist</a:t>
            </a:r>
            <a:r>
              <a:rPr lang="en-US"/>
              <a:t> </a:t>
            </a:r>
            <a:r>
              <a:rPr lang="en-US" err="1"/>
              <a:t>kokkulepitud</a:t>
            </a:r>
            <a:r>
              <a:rPr lang="en-US"/>
              <a:t> </a:t>
            </a:r>
            <a:r>
              <a:rPr lang="en-US" err="1"/>
              <a:t>mahus</a:t>
            </a:r>
            <a:r>
              <a:rPr lang="en-US"/>
              <a:t> </a:t>
            </a:r>
            <a:r>
              <a:rPr lang="en-US" err="1"/>
              <a:t>ilma</a:t>
            </a:r>
            <a:r>
              <a:rPr lang="en-US"/>
              <a:t> </a:t>
            </a:r>
            <a:r>
              <a:rPr lang="en-US" err="1"/>
              <a:t>kuludokumente</a:t>
            </a:r>
            <a:r>
              <a:rPr lang="en-US"/>
              <a:t> </a:t>
            </a:r>
            <a:r>
              <a:rPr lang="en-US" err="1"/>
              <a:t>esitamata</a:t>
            </a:r>
            <a:r>
              <a:rPr lang="en-US"/>
              <a:t>.</a:t>
            </a:r>
          </a:p>
          <a:p>
            <a:pPr>
              <a:buFont typeface="Wingdings 3" charset="2"/>
              <a:buChar char=""/>
            </a:pPr>
            <a:r>
              <a:rPr lang="et-EE"/>
              <a:t>Projektitoetus makstakse kindlasummalise maksena </a:t>
            </a:r>
            <a:r>
              <a:rPr lang="et-EE" err="1"/>
              <a:t>PRIA-ga</a:t>
            </a:r>
            <a:r>
              <a:rPr lang="et-EE"/>
              <a:t> varem kokku lepitud eelarveprojekti ja projektitaotluse rahuldamise otsuse alusel.</a:t>
            </a:r>
            <a:endParaRPr lang="en-US"/>
          </a:p>
        </p:txBody>
      </p:sp>
    </p:spTree>
    <p:extLst>
      <p:ext uri="{BB962C8B-B14F-4D97-AF65-F5344CB8AC3E}">
        <p14:creationId xmlns:p14="http://schemas.microsoft.com/office/powerpoint/2010/main" val="2650424859"/>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 name="Picture 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2" name="Oval 1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pic>
        <p:nvPicPr>
          <p:cNvPr id="14" name="Picture 1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6" name="Picture 1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8" name="Rectangle 1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useBgFill="1">
        <p:nvSpPr>
          <p:cNvPr id="20" name="Rectangle 19">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2"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24" name="Freeform: Shape 23">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2" name="Title 1">
            <a:extLst>
              <a:ext uri="{FF2B5EF4-FFF2-40B4-BE49-F238E27FC236}">
                <a16:creationId xmlns:a16="http://schemas.microsoft.com/office/drawing/2014/main" id="{792024FD-2622-882A-1FD4-596B3697911B}"/>
              </a:ext>
            </a:extLst>
          </p:cNvPr>
          <p:cNvSpPr>
            <a:spLocks noGrp="1"/>
          </p:cNvSpPr>
          <p:nvPr>
            <p:ph type="title"/>
          </p:nvPr>
        </p:nvSpPr>
        <p:spPr>
          <a:xfrm>
            <a:off x="653143" y="1645920"/>
            <a:ext cx="3522879" cy="4470821"/>
          </a:xfrm>
        </p:spPr>
        <p:txBody>
          <a:bodyPr vert="horz" lIns="91440" tIns="45720" rIns="91440" bIns="45720" rtlCol="0" anchor="t">
            <a:normAutofit/>
          </a:bodyPr>
          <a:lstStyle/>
          <a:p>
            <a:pPr algn="r">
              <a:lnSpc>
                <a:spcPct val="90000"/>
              </a:lnSpc>
            </a:pPr>
            <a:r>
              <a:rPr lang="en-US" sz="3600" b="0" i="0" kern="1200">
                <a:solidFill>
                  <a:srgbClr val="FFFFFF"/>
                </a:solidFill>
                <a:latin typeface="+mj-lt"/>
                <a:ea typeface="+mj-ea"/>
                <a:cs typeface="+mj-cs"/>
              </a:rPr>
              <a:t>Erandid tegevuste osadeks jagamisel – vahetulemuste seadmine (v.a ehitustegevus)</a:t>
            </a:r>
          </a:p>
        </p:txBody>
      </p:sp>
      <p:sp>
        <p:nvSpPr>
          <p:cNvPr id="3" name="Text Placeholder 2">
            <a:extLst>
              <a:ext uri="{FF2B5EF4-FFF2-40B4-BE49-F238E27FC236}">
                <a16:creationId xmlns:a16="http://schemas.microsoft.com/office/drawing/2014/main" id="{13EB7D96-093D-A4AB-0284-815575E94EAA}"/>
              </a:ext>
            </a:extLst>
          </p:cNvPr>
          <p:cNvSpPr>
            <a:spLocks noGrp="1"/>
          </p:cNvSpPr>
          <p:nvPr>
            <p:ph type="body" sz="half" idx="2"/>
          </p:nvPr>
        </p:nvSpPr>
        <p:spPr>
          <a:xfrm>
            <a:off x="5204109" y="1645920"/>
            <a:ext cx="5919503" cy="4470821"/>
          </a:xfrm>
        </p:spPr>
        <p:txBody>
          <a:bodyPr vert="horz" lIns="91440" tIns="45720" rIns="91440" bIns="45720" rtlCol="0">
            <a:normAutofit/>
          </a:bodyPr>
          <a:lstStyle/>
          <a:p>
            <a:pPr>
              <a:buFont typeface="Wingdings 3" charset="2"/>
              <a:buChar char=""/>
            </a:pPr>
            <a:r>
              <a:rPr lang="en-US"/>
              <a:t>Tegevust saab vahetulemuseks jagada juhul kui:</a:t>
            </a:r>
          </a:p>
          <a:p>
            <a:pPr marL="285750" indent="-285750">
              <a:buFont typeface="Wingdings 3" charset="2"/>
              <a:buChar char=""/>
            </a:pPr>
            <a:r>
              <a:rPr lang="en-US"/>
              <a:t>vahetulemust saab eraldiseisvalt sihipärasesse kasutusse võtta;</a:t>
            </a:r>
          </a:p>
          <a:p>
            <a:pPr marL="285750" indent="-285750">
              <a:buFont typeface="Wingdings 3" charset="2"/>
              <a:buChar char=""/>
            </a:pPr>
            <a:r>
              <a:rPr lang="en-US"/>
              <a:t>Iga vahetulemus täidab ka eraldiseisvalt projekti eesmärki</a:t>
            </a:r>
          </a:p>
        </p:txBody>
      </p:sp>
    </p:spTree>
    <p:extLst>
      <p:ext uri="{BB962C8B-B14F-4D97-AF65-F5344CB8AC3E}">
        <p14:creationId xmlns:p14="http://schemas.microsoft.com/office/powerpoint/2010/main" val="2703871530"/>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 name="Picture 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2" name="Oval 1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pic>
        <p:nvPicPr>
          <p:cNvPr id="14" name="Picture 1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6" name="Picture 1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8" name="Rectangle 1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useBgFill="1">
        <p:nvSpPr>
          <p:cNvPr id="20" name="Rectangle 19">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2"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24" name="Freeform: Shape 23">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2" name="Title 1">
            <a:extLst>
              <a:ext uri="{FF2B5EF4-FFF2-40B4-BE49-F238E27FC236}">
                <a16:creationId xmlns:a16="http://schemas.microsoft.com/office/drawing/2014/main" id="{766312FF-0A3C-AEBD-D262-19C07D872CF3}"/>
              </a:ext>
            </a:extLst>
          </p:cNvPr>
          <p:cNvSpPr>
            <a:spLocks noGrp="1"/>
          </p:cNvSpPr>
          <p:nvPr>
            <p:ph type="title"/>
          </p:nvPr>
        </p:nvSpPr>
        <p:spPr>
          <a:xfrm>
            <a:off x="653143" y="1645920"/>
            <a:ext cx="3522879" cy="4470821"/>
          </a:xfrm>
        </p:spPr>
        <p:txBody>
          <a:bodyPr vert="horz" lIns="91440" tIns="45720" rIns="91440" bIns="45720" rtlCol="0" anchor="t">
            <a:normAutofit/>
          </a:bodyPr>
          <a:lstStyle/>
          <a:p>
            <a:pPr algn="r">
              <a:lnSpc>
                <a:spcPct val="90000"/>
              </a:lnSpc>
            </a:pPr>
            <a:r>
              <a:rPr lang="en-US" sz="3300" b="0" i="0" kern="1200">
                <a:solidFill>
                  <a:srgbClr val="FFFFFF"/>
                </a:solidFill>
                <a:latin typeface="+mj-lt"/>
                <a:ea typeface="+mj-ea"/>
                <a:cs typeface="+mj-cs"/>
              </a:rPr>
              <a:t>Tegevuse osadeks e. vaheetappideks jagamine ehitustegevuse puhul</a:t>
            </a:r>
          </a:p>
        </p:txBody>
      </p:sp>
      <p:sp>
        <p:nvSpPr>
          <p:cNvPr id="3" name="Text Placeholder 2">
            <a:extLst>
              <a:ext uri="{FF2B5EF4-FFF2-40B4-BE49-F238E27FC236}">
                <a16:creationId xmlns:a16="http://schemas.microsoft.com/office/drawing/2014/main" id="{58E6FB15-0A2E-CDF3-2558-A05803322A1C}"/>
              </a:ext>
            </a:extLst>
          </p:cNvPr>
          <p:cNvSpPr>
            <a:spLocks noGrp="1"/>
          </p:cNvSpPr>
          <p:nvPr>
            <p:ph type="body" sz="half" idx="2"/>
          </p:nvPr>
        </p:nvSpPr>
        <p:spPr>
          <a:xfrm>
            <a:off x="5204109" y="1645920"/>
            <a:ext cx="5919503" cy="4470821"/>
          </a:xfrm>
        </p:spPr>
        <p:txBody>
          <a:bodyPr vert="horz" lIns="91440" tIns="45720" rIns="91440" bIns="45720" rtlCol="0">
            <a:normAutofit/>
          </a:bodyPr>
          <a:lstStyle/>
          <a:p>
            <a:pPr>
              <a:buFont typeface="Wingdings 3" charset="2"/>
              <a:buChar char=""/>
            </a:pPr>
            <a:r>
              <a:rPr lang="en-US"/>
              <a:t>Kui </a:t>
            </a:r>
            <a:r>
              <a:rPr lang="en-US" err="1"/>
              <a:t>ehitis</a:t>
            </a:r>
            <a:r>
              <a:rPr lang="en-US"/>
              <a:t> </a:t>
            </a:r>
            <a:r>
              <a:rPr lang="en-US" err="1"/>
              <a:t>ehitatakse</a:t>
            </a:r>
            <a:r>
              <a:rPr lang="en-US"/>
              <a:t> </a:t>
            </a:r>
            <a:r>
              <a:rPr lang="en-US" err="1"/>
              <a:t>või</a:t>
            </a:r>
            <a:r>
              <a:rPr lang="en-US"/>
              <a:t> </a:t>
            </a:r>
            <a:r>
              <a:rPr lang="en-US" err="1"/>
              <a:t>renoveeritakse</a:t>
            </a:r>
            <a:r>
              <a:rPr lang="en-US"/>
              <a:t> </a:t>
            </a:r>
            <a:r>
              <a:rPr lang="en-US" err="1"/>
              <a:t>mitmes</a:t>
            </a:r>
            <a:r>
              <a:rPr lang="en-US"/>
              <a:t> </a:t>
            </a:r>
            <a:r>
              <a:rPr lang="en-US" err="1"/>
              <a:t>etapis</a:t>
            </a:r>
            <a:r>
              <a:rPr lang="en-US"/>
              <a:t>, </a:t>
            </a:r>
            <a:r>
              <a:rPr lang="en-US" err="1"/>
              <a:t>võib</a:t>
            </a:r>
            <a:r>
              <a:rPr lang="en-US"/>
              <a:t> </a:t>
            </a:r>
            <a:r>
              <a:rPr lang="en-US" err="1"/>
              <a:t>projektitoetuse</a:t>
            </a:r>
            <a:r>
              <a:rPr lang="en-US"/>
              <a:t> </a:t>
            </a:r>
            <a:r>
              <a:rPr lang="en-US" err="1"/>
              <a:t>saaja</a:t>
            </a:r>
            <a:r>
              <a:rPr lang="en-US"/>
              <a:t> </a:t>
            </a:r>
            <a:r>
              <a:rPr lang="en-US" err="1"/>
              <a:t>jaotada</a:t>
            </a:r>
            <a:r>
              <a:rPr lang="en-US"/>
              <a:t> </a:t>
            </a:r>
            <a:r>
              <a:rPr lang="en-US" err="1"/>
              <a:t>ehitise</a:t>
            </a:r>
            <a:r>
              <a:rPr lang="en-US"/>
              <a:t> </a:t>
            </a:r>
            <a:r>
              <a:rPr lang="en-US" err="1"/>
              <a:t>ehitamise</a:t>
            </a:r>
            <a:r>
              <a:rPr lang="en-US"/>
              <a:t> </a:t>
            </a:r>
            <a:r>
              <a:rPr lang="en-US" err="1"/>
              <a:t>või</a:t>
            </a:r>
            <a:r>
              <a:rPr lang="en-US"/>
              <a:t> </a:t>
            </a:r>
            <a:r>
              <a:rPr lang="en-US" err="1"/>
              <a:t>renoveerimise</a:t>
            </a:r>
            <a:r>
              <a:rPr lang="en-US"/>
              <a:t> </a:t>
            </a:r>
            <a:r>
              <a:rPr lang="en-US" b="1" err="1"/>
              <a:t>kõige</a:t>
            </a:r>
            <a:r>
              <a:rPr lang="en-US" b="1"/>
              <a:t> </a:t>
            </a:r>
            <a:r>
              <a:rPr lang="en-US" b="1" err="1"/>
              <a:t>rohkem</a:t>
            </a:r>
            <a:r>
              <a:rPr lang="en-US" b="1"/>
              <a:t> </a:t>
            </a:r>
            <a:r>
              <a:rPr lang="en-US" b="1" err="1"/>
              <a:t>kuni</a:t>
            </a:r>
            <a:r>
              <a:rPr lang="en-US" b="1"/>
              <a:t> </a:t>
            </a:r>
            <a:r>
              <a:rPr lang="en-US" b="1" err="1"/>
              <a:t>neljaks</a:t>
            </a:r>
            <a:r>
              <a:rPr lang="en-US" b="1"/>
              <a:t> </a:t>
            </a:r>
            <a:r>
              <a:rPr lang="en-US" b="1" err="1"/>
              <a:t>eraldiseisvaks</a:t>
            </a:r>
            <a:r>
              <a:rPr lang="en-US" b="1"/>
              <a:t> </a:t>
            </a:r>
            <a:r>
              <a:rPr lang="en-US" b="1" err="1"/>
              <a:t>etapiks</a:t>
            </a:r>
            <a:r>
              <a:rPr lang="en-US" b="1"/>
              <a:t> </a:t>
            </a:r>
            <a:r>
              <a:rPr lang="en-US" b="1" err="1"/>
              <a:t>tingimusel</a:t>
            </a:r>
            <a:r>
              <a:rPr lang="en-US"/>
              <a:t>, et </a:t>
            </a:r>
            <a:r>
              <a:rPr lang="en-US" err="1"/>
              <a:t>iga</a:t>
            </a:r>
            <a:r>
              <a:rPr lang="en-US"/>
              <a:t> </a:t>
            </a:r>
            <a:r>
              <a:rPr lang="en-US" err="1"/>
              <a:t>etapi</a:t>
            </a:r>
            <a:r>
              <a:rPr lang="en-US"/>
              <a:t> </a:t>
            </a:r>
            <a:r>
              <a:rPr lang="en-US" err="1"/>
              <a:t>puhul</a:t>
            </a:r>
            <a:r>
              <a:rPr lang="en-US"/>
              <a:t> on </a:t>
            </a:r>
            <a:r>
              <a:rPr lang="en-US" err="1"/>
              <a:t>võimalik</a:t>
            </a:r>
            <a:r>
              <a:rPr lang="en-US"/>
              <a:t> </a:t>
            </a:r>
            <a:r>
              <a:rPr lang="en-US" err="1"/>
              <a:t>hinnata</a:t>
            </a:r>
            <a:r>
              <a:rPr lang="en-US"/>
              <a:t> </a:t>
            </a:r>
            <a:r>
              <a:rPr lang="en-US" err="1"/>
              <a:t>selle</a:t>
            </a:r>
            <a:r>
              <a:rPr lang="en-US"/>
              <a:t> </a:t>
            </a:r>
            <a:r>
              <a:rPr lang="en-US" err="1"/>
              <a:t>etapi</a:t>
            </a:r>
            <a:r>
              <a:rPr lang="en-US"/>
              <a:t> </a:t>
            </a:r>
            <a:r>
              <a:rPr lang="en-US" err="1"/>
              <a:t>tulemuse</a:t>
            </a:r>
            <a:r>
              <a:rPr lang="en-US"/>
              <a:t> </a:t>
            </a:r>
            <a:r>
              <a:rPr lang="en-US" err="1"/>
              <a:t>saavutamist</a:t>
            </a:r>
            <a:r>
              <a:rPr lang="en-US"/>
              <a:t>.</a:t>
            </a:r>
          </a:p>
        </p:txBody>
      </p:sp>
    </p:spTree>
    <p:extLst>
      <p:ext uri="{BB962C8B-B14F-4D97-AF65-F5344CB8AC3E}">
        <p14:creationId xmlns:p14="http://schemas.microsoft.com/office/powerpoint/2010/main" val="1812321331"/>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 name="Picture 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2" name="Oval 1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pic>
        <p:nvPicPr>
          <p:cNvPr id="14" name="Picture 1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6" name="Picture 1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8" name="Rectangle 1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useBgFill="1">
        <p:nvSpPr>
          <p:cNvPr id="20" name="Rectangle 19">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2"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24" name="Freeform: Shape 23">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2" name="Title 1">
            <a:extLst>
              <a:ext uri="{FF2B5EF4-FFF2-40B4-BE49-F238E27FC236}">
                <a16:creationId xmlns:a16="http://schemas.microsoft.com/office/drawing/2014/main" id="{6013B49B-4D0F-2914-7225-801F078E5D87}"/>
              </a:ext>
            </a:extLst>
          </p:cNvPr>
          <p:cNvSpPr>
            <a:spLocks noGrp="1"/>
          </p:cNvSpPr>
          <p:nvPr>
            <p:ph type="title"/>
          </p:nvPr>
        </p:nvSpPr>
        <p:spPr>
          <a:xfrm>
            <a:off x="653143" y="1645920"/>
            <a:ext cx="3522879" cy="4470821"/>
          </a:xfrm>
        </p:spPr>
        <p:txBody>
          <a:bodyPr vert="horz" lIns="91440" tIns="45720" rIns="91440" bIns="45720" rtlCol="0" anchor="t">
            <a:normAutofit/>
          </a:bodyPr>
          <a:lstStyle/>
          <a:p>
            <a:pPr algn="r"/>
            <a:r>
              <a:rPr lang="en-US" sz="4200" b="0" i="0" kern="1200">
                <a:solidFill>
                  <a:srgbClr val="FFFFFF"/>
                </a:solidFill>
                <a:latin typeface="+mj-lt"/>
                <a:ea typeface="+mj-ea"/>
                <a:cs typeface="+mj-cs"/>
              </a:rPr>
              <a:t>Tegevuse elluviimise ja kestuse nõuded</a:t>
            </a:r>
          </a:p>
        </p:txBody>
      </p:sp>
      <p:sp>
        <p:nvSpPr>
          <p:cNvPr id="3" name="Text Placeholder 2">
            <a:extLst>
              <a:ext uri="{FF2B5EF4-FFF2-40B4-BE49-F238E27FC236}">
                <a16:creationId xmlns:a16="http://schemas.microsoft.com/office/drawing/2014/main" id="{7F9E3E4F-7883-2A79-58F1-800C2BD9CB74}"/>
              </a:ext>
            </a:extLst>
          </p:cNvPr>
          <p:cNvSpPr>
            <a:spLocks noGrp="1"/>
          </p:cNvSpPr>
          <p:nvPr>
            <p:ph type="body" sz="half" idx="2"/>
          </p:nvPr>
        </p:nvSpPr>
        <p:spPr>
          <a:xfrm>
            <a:off x="5204109" y="1023668"/>
            <a:ext cx="6533566" cy="5093073"/>
          </a:xfrm>
        </p:spPr>
        <p:txBody>
          <a:bodyPr vert="horz" lIns="91440" tIns="45720" rIns="91440" bIns="45720" rtlCol="0">
            <a:normAutofit lnSpcReduction="10000"/>
          </a:bodyPr>
          <a:lstStyle/>
          <a:p>
            <a:pPr>
              <a:buFont typeface="Wingdings 3" charset="2"/>
              <a:buChar char=""/>
            </a:pPr>
            <a:r>
              <a:rPr lang="en-US"/>
              <a:t>Projektitoetuse </a:t>
            </a:r>
            <a:r>
              <a:rPr lang="en-US" err="1"/>
              <a:t>saaja</a:t>
            </a:r>
            <a:r>
              <a:rPr lang="en-US"/>
              <a:t> </a:t>
            </a:r>
            <a:r>
              <a:rPr lang="en-US" err="1"/>
              <a:t>viib</a:t>
            </a:r>
            <a:r>
              <a:rPr lang="en-US"/>
              <a:t> </a:t>
            </a:r>
            <a:r>
              <a:rPr lang="en-US" err="1"/>
              <a:t>toetatava</a:t>
            </a:r>
            <a:r>
              <a:rPr lang="en-US"/>
              <a:t> </a:t>
            </a:r>
            <a:r>
              <a:rPr lang="en-US" err="1"/>
              <a:t>tegevuse</a:t>
            </a:r>
            <a:r>
              <a:rPr lang="en-US"/>
              <a:t> </a:t>
            </a:r>
            <a:r>
              <a:rPr lang="en-US" err="1"/>
              <a:t>ellu</a:t>
            </a:r>
            <a:r>
              <a:rPr lang="en-US"/>
              <a:t>, </a:t>
            </a:r>
            <a:r>
              <a:rPr lang="en-US" err="1"/>
              <a:t>sealhulgas</a:t>
            </a:r>
            <a:r>
              <a:rPr lang="en-US"/>
              <a:t> </a:t>
            </a:r>
            <a:r>
              <a:rPr lang="en-US" err="1"/>
              <a:t>esitab</a:t>
            </a:r>
            <a:r>
              <a:rPr lang="en-US"/>
              <a:t> </a:t>
            </a:r>
            <a:r>
              <a:rPr lang="en-US" err="1"/>
              <a:t>kõik</a:t>
            </a:r>
            <a:r>
              <a:rPr lang="en-US"/>
              <a:t> </a:t>
            </a:r>
            <a:r>
              <a:rPr lang="en-US" err="1"/>
              <a:t>tegevuse</a:t>
            </a:r>
            <a:r>
              <a:rPr lang="en-US"/>
              <a:t> </a:t>
            </a:r>
            <a:r>
              <a:rPr lang="en-US" err="1"/>
              <a:t>elluviimist</a:t>
            </a:r>
            <a:r>
              <a:rPr lang="en-US"/>
              <a:t> </a:t>
            </a:r>
            <a:r>
              <a:rPr lang="en-US" err="1"/>
              <a:t>tõendavad</a:t>
            </a:r>
            <a:r>
              <a:rPr lang="en-US"/>
              <a:t> </a:t>
            </a:r>
            <a:r>
              <a:rPr lang="en-US" err="1"/>
              <a:t>dokumendid</a:t>
            </a:r>
            <a:r>
              <a:rPr lang="en-US"/>
              <a:t>, ja </a:t>
            </a:r>
            <a:r>
              <a:rPr lang="en-US" err="1"/>
              <a:t>võtab</a:t>
            </a:r>
            <a:r>
              <a:rPr lang="en-US"/>
              <a:t> </a:t>
            </a:r>
            <a:r>
              <a:rPr lang="en-US" err="1"/>
              <a:t>projektitoetuse</a:t>
            </a:r>
            <a:r>
              <a:rPr lang="en-US"/>
              <a:t> </a:t>
            </a:r>
            <a:r>
              <a:rPr lang="en-US" err="1"/>
              <a:t>abil</a:t>
            </a:r>
            <a:r>
              <a:rPr lang="en-US"/>
              <a:t> </a:t>
            </a:r>
            <a:r>
              <a:rPr lang="en-US" err="1"/>
              <a:t>ehitatud</a:t>
            </a:r>
            <a:r>
              <a:rPr lang="en-US"/>
              <a:t>, </a:t>
            </a:r>
            <a:r>
              <a:rPr lang="en-US" err="1"/>
              <a:t>renoveeritud</a:t>
            </a:r>
            <a:r>
              <a:rPr lang="en-US"/>
              <a:t> </a:t>
            </a:r>
            <a:r>
              <a:rPr lang="en-US" err="1"/>
              <a:t>või</a:t>
            </a:r>
            <a:r>
              <a:rPr lang="en-US"/>
              <a:t> </a:t>
            </a:r>
            <a:r>
              <a:rPr lang="en-US" err="1"/>
              <a:t>soetatud</a:t>
            </a:r>
            <a:r>
              <a:rPr lang="en-US"/>
              <a:t> </a:t>
            </a:r>
            <a:r>
              <a:rPr lang="en-US" err="1"/>
              <a:t>vara</a:t>
            </a:r>
            <a:r>
              <a:rPr lang="en-US"/>
              <a:t> </a:t>
            </a:r>
            <a:r>
              <a:rPr lang="en-US" err="1"/>
              <a:t>sihipäraselt</a:t>
            </a:r>
            <a:r>
              <a:rPr lang="en-US"/>
              <a:t> </a:t>
            </a:r>
            <a:r>
              <a:rPr lang="en-US" err="1"/>
              <a:t>kasutusse</a:t>
            </a:r>
            <a:r>
              <a:rPr lang="en-US"/>
              <a:t> </a:t>
            </a:r>
            <a:r>
              <a:rPr lang="en-US" b="1" err="1"/>
              <a:t>kahe</a:t>
            </a:r>
            <a:r>
              <a:rPr lang="en-US" b="1"/>
              <a:t> </a:t>
            </a:r>
            <a:r>
              <a:rPr lang="en-US" b="1" err="1"/>
              <a:t>aasta</a:t>
            </a:r>
            <a:r>
              <a:rPr lang="en-US" b="1"/>
              <a:t> </a:t>
            </a:r>
            <a:r>
              <a:rPr lang="en-US" b="1" err="1"/>
              <a:t>jooksul</a:t>
            </a:r>
            <a:r>
              <a:rPr lang="en-US" b="1"/>
              <a:t> </a:t>
            </a:r>
            <a:r>
              <a:rPr lang="en-US" err="1"/>
              <a:t>arvates</a:t>
            </a:r>
            <a:r>
              <a:rPr lang="en-US"/>
              <a:t> PRIA </a:t>
            </a:r>
            <a:r>
              <a:rPr lang="en-US" err="1"/>
              <a:t>poolt</a:t>
            </a:r>
            <a:r>
              <a:rPr lang="en-US"/>
              <a:t> </a:t>
            </a:r>
            <a:r>
              <a:rPr lang="en-US" err="1"/>
              <a:t>projektitaotluse</a:t>
            </a:r>
            <a:r>
              <a:rPr lang="en-US"/>
              <a:t> </a:t>
            </a:r>
            <a:r>
              <a:rPr lang="en-US" err="1"/>
              <a:t>rahuldamise</a:t>
            </a:r>
            <a:r>
              <a:rPr lang="en-US"/>
              <a:t> </a:t>
            </a:r>
            <a:r>
              <a:rPr lang="en-US" err="1"/>
              <a:t>otsuse</a:t>
            </a:r>
            <a:r>
              <a:rPr lang="en-US"/>
              <a:t> </a:t>
            </a:r>
            <a:r>
              <a:rPr lang="en-US" err="1"/>
              <a:t>tegemisest</a:t>
            </a:r>
            <a:r>
              <a:rPr lang="en-US"/>
              <a:t>, </a:t>
            </a:r>
            <a:r>
              <a:rPr lang="en-US" err="1"/>
              <a:t>kuid</a:t>
            </a:r>
            <a:r>
              <a:rPr lang="en-US"/>
              <a:t> </a:t>
            </a:r>
            <a:r>
              <a:rPr lang="en-US" err="1"/>
              <a:t>hiljemalt</a:t>
            </a:r>
            <a:r>
              <a:rPr lang="en-US"/>
              <a:t> 30. </a:t>
            </a:r>
            <a:r>
              <a:rPr lang="en-US" err="1"/>
              <a:t>juunil</a:t>
            </a:r>
            <a:r>
              <a:rPr lang="en-US"/>
              <a:t> 2029, </a:t>
            </a:r>
            <a:endParaRPr lang="et-EE"/>
          </a:p>
          <a:p>
            <a:pPr>
              <a:buFont typeface="Wingdings 3" charset="2"/>
              <a:buChar char=""/>
            </a:pPr>
            <a:r>
              <a:rPr lang="en-US" err="1"/>
              <a:t>seejuures</a:t>
            </a:r>
            <a:r>
              <a:rPr lang="en-US"/>
              <a:t>: </a:t>
            </a:r>
            <a:endParaRPr lang="et-EE"/>
          </a:p>
          <a:p>
            <a:r>
              <a:rPr lang="en-US" err="1"/>
              <a:t>ehitise</a:t>
            </a:r>
            <a:r>
              <a:rPr lang="en-US"/>
              <a:t> </a:t>
            </a:r>
            <a:r>
              <a:rPr lang="en-US" err="1"/>
              <a:t>ehitamise</a:t>
            </a:r>
            <a:r>
              <a:rPr lang="en-US"/>
              <a:t> </a:t>
            </a:r>
            <a:r>
              <a:rPr lang="en-US" err="1"/>
              <a:t>või</a:t>
            </a:r>
            <a:r>
              <a:rPr lang="en-US"/>
              <a:t> </a:t>
            </a:r>
            <a:r>
              <a:rPr lang="en-US" err="1"/>
              <a:t>renoveerimise</a:t>
            </a:r>
            <a:r>
              <a:rPr lang="en-US"/>
              <a:t> </a:t>
            </a:r>
            <a:r>
              <a:rPr lang="en-US" err="1"/>
              <a:t>korral</a:t>
            </a:r>
            <a:r>
              <a:rPr lang="en-US"/>
              <a:t> </a:t>
            </a:r>
            <a:r>
              <a:rPr lang="en-US" b="1" err="1"/>
              <a:t>alustab</a:t>
            </a:r>
            <a:r>
              <a:rPr lang="en-US" b="1"/>
              <a:t> </a:t>
            </a:r>
            <a:r>
              <a:rPr lang="en-US" err="1"/>
              <a:t>selle</a:t>
            </a:r>
            <a:r>
              <a:rPr lang="en-US"/>
              <a:t> </a:t>
            </a:r>
            <a:r>
              <a:rPr lang="en-US" err="1"/>
              <a:t>elluviimisega</a:t>
            </a:r>
            <a:r>
              <a:rPr lang="en-US"/>
              <a:t> </a:t>
            </a:r>
            <a:r>
              <a:rPr lang="en-US" b="1" err="1"/>
              <a:t>üheksa</a:t>
            </a:r>
            <a:r>
              <a:rPr lang="en-US" b="1"/>
              <a:t> </a:t>
            </a:r>
            <a:r>
              <a:rPr lang="en-US" b="1" err="1"/>
              <a:t>kuu</a:t>
            </a:r>
            <a:r>
              <a:rPr lang="en-US" b="1"/>
              <a:t> </a:t>
            </a:r>
            <a:r>
              <a:rPr lang="en-US" b="1" err="1"/>
              <a:t>jooksul</a:t>
            </a:r>
            <a:r>
              <a:rPr lang="en-US" b="1"/>
              <a:t> </a:t>
            </a:r>
            <a:r>
              <a:rPr lang="en-US" err="1"/>
              <a:t>arvates</a:t>
            </a:r>
            <a:r>
              <a:rPr lang="en-US"/>
              <a:t> PRIA </a:t>
            </a:r>
            <a:r>
              <a:rPr lang="en-US" err="1"/>
              <a:t>poolt</a:t>
            </a:r>
            <a:r>
              <a:rPr lang="en-US"/>
              <a:t> </a:t>
            </a:r>
            <a:r>
              <a:rPr lang="en-US" err="1"/>
              <a:t>projektitaotluse</a:t>
            </a:r>
            <a:r>
              <a:rPr lang="en-US"/>
              <a:t> </a:t>
            </a:r>
            <a:r>
              <a:rPr lang="en-US" err="1"/>
              <a:t>rahuldamise</a:t>
            </a:r>
            <a:r>
              <a:rPr lang="en-US"/>
              <a:t> </a:t>
            </a:r>
            <a:r>
              <a:rPr lang="en-US" err="1"/>
              <a:t>otsuse</a:t>
            </a:r>
            <a:r>
              <a:rPr lang="en-US"/>
              <a:t> </a:t>
            </a:r>
            <a:r>
              <a:rPr lang="en-US" err="1"/>
              <a:t>tegemisest</a:t>
            </a:r>
            <a:r>
              <a:rPr lang="en-US"/>
              <a:t>;</a:t>
            </a:r>
            <a:endParaRPr lang="et-EE"/>
          </a:p>
          <a:p>
            <a:r>
              <a:rPr lang="et-EE"/>
              <a:t>Projektitoetuse saaja tagab toetatava tegevuse kestuse, sealhulgas säilitab projektitoetuse abil ehitatud, renoveeritud või soetatud vara ning kasutab seda sihtotstarbeliselt, </a:t>
            </a:r>
            <a:r>
              <a:rPr lang="et-EE" b="1"/>
              <a:t>vähemalt kolm aastat </a:t>
            </a:r>
            <a:r>
              <a:rPr lang="et-EE"/>
              <a:t>arvates PRIA poolt viimase toetusosa maksmisest (edaspidi koos sihipärase kasutamise periood)</a:t>
            </a:r>
            <a:endParaRPr lang="en-US"/>
          </a:p>
        </p:txBody>
      </p:sp>
    </p:spTree>
    <p:extLst>
      <p:ext uri="{BB962C8B-B14F-4D97-AF65-F5344CB8AC3E}">
        <p14:creationId xmlns:p14="http://schemas.microsoft.com/office/powerpoint/2010/main" val="4182281865"/>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 name="Picture 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2" name="Oval 1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pic>
        <p:nvPicPr>
          <p:cNvPr id="14" name="Picture 1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6" name="Picture 1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8" name="Rectangle 1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useBgFill="1">
        <p:nvSpPr>
          <p:cNvPr id="20" name="Rectangle 19">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2"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24" name="Freeform: Shape 23">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2" name="Title 1">
            <a:extLst>
              <a:ext uri="{FF2B5EF4-FFF2-40B4-BE49-F238E27FC236}">
                <a16:creationId xmlns:a16="http://schemas.microsoft.com/office/drawing/2014/main" id="{6E32206B-D295-7BEB-B240-8A110E1BC75C}"/>
              </a:ext>
            </a:extLst>
          </p:cNvPr>
          <p:cNvSpPr>
            <a:spLocks noGrp="1"/>
          </p:cNvSpPr>
          <p:nvPr>
            <p:ph type="title"/>
          </p:nvPr>
        </p:nvSpPr>
        <p:spPr>
          <a:xfrm>
            <a:off x="653143" y="1645920"/>
            <a:ext cx="3522879" cy="4470821"/>
          </a:xfrm>
        </p:spPr>
        <p:txBody>
          <a:bodyPr vert="horz" lIns="91440" tIns="45720" rIns="91440" bIns="45720" rtlCol="0" anchor="t">
            <a:normAutofit/>
          </a:bodyPr>
          <a:lstStyle/>
          <a:p>
            <a:pPr algn="r"/>
            <a:r>
              <a:rPr lang="en-US" sz="4200" b="0" i="0" kern="1200">
                <a:solidFill>
                  <a:srgbClr val="FFFFFF"/>
                </a:solidFill>
                <a:latin typeface="+mj-lt"/>
                <a:ea typeface="+mj-ea"/>
                <a:cs typeface="+mj-cs"/>
              </a:rPr>
              <a:t>Menetlus ja hindamine SKK-s</a:t>
            </a:r>
          </a:p>
        </p:txBody>
      </p:sp>
      <p:sp>
        <p:nvSpPr>
          <p:cNvPr id="3" name="Text Placeholder 2">
            <a:extLst>
              <a:ext uri="{FF2B5EF4-FFF2-40B4-BE49-F238E27FC236}">
                <a16:creationId xmlns:a16="http://schemas.microsoft.com/office/drawing/2014/main" id="{3A533DFD-2867-4B8F-6B9A-9027CE8DFC74}"/>
              </a:ext>
            </a:extLst>
          </p:cNvPr>
          <p:cNvSpPr>
            <a:spLocks noGrp="1"/>
          </p:cNvSpPr>
          <p:nvPr>
            <p:ph type="body" sz="half" idx="2"/>
          </p:nvPr>
        </p:nvSpPr>
        <p:spPr>
          <a:xfrm>
            <a:off x="5204109" y="689212"/>
            <a:ext cx="7051581" cy="5427529"/>
          </a:xfrm>
        </p:spPr>
        <p:txBody>
          <a:bodyPr vert="horz" lIns="91440" tIns="45720" rIns="91440" bIns="45720" rtlCol="0">
            <a:normAutofit fontScale="92500" lnSpcReduction="20000"/>
          </a:bodyPr>
          <a:lstStyle/>
          <a:p>
            <a:pPr>
              <a:lnSpc>
                <a:spcPct val="90000"/>
              </a:lnSpc>
              <a:buFont typeface="Wingdings 3" charset="2"/>
              <a:buChar char=""/>
            </a:pPr>
            <a:endParaRPr lang="en-US" sz="1600"/>
          </a:p>
          <a:p>
            <a:pPr>
              <a:lnSpc>
                <a:spcPct val="90000"/>
              </a:lnSpc>
              <a:buFont typeface="Wingdings 3" charset="2"/>
              <a:buChar char=""/>
            </a:pPr>
            <a:r>
              <a:rPr lang="en-US" sz="1600" err="1"/>
              <a:t>Taotluste</a:t>
            </a:r>
            <a:r>
              <a:rPr lang="en-US" sz="1600"/>
              <a:t> </a:t>
            </a:r>
            <a:r>
              <a:rPr lang="en-US" sz="1600" err="1"/>
              <a:t>esitamine</a:t>
            </a:r>
            <a:r>
              <a:rPr lang="en-US" sz="1600"/>
              <a:t> 4.-14.09. Peale </a:t>
            </a:r>
            <a:r>
              <a:rPr lang="en-US" sz="1600" err="1"/>
              <a:t>taotluse</a:t>
            </a:r>
            <a:r>
              <a:rPr lang="en-US" sz="1600"/>
              <a:t> </a:t>
            </a:r>
            <a:r>
              <a:rPr lang="en-US" sz="1600" err="1"/>
              <a:t>esitamist</a:t>
            </a:r>
            <a:r>
              <a:rPr lang="en-US" sz="1600"/>
              <a:t> on </a:t>
            </a:r>
            <a:r>
              <a:rPr lang="en-US" sz="1600" err="1"/>
              <a:t>tegevused</a:t>
            </a:r>
            <a:r>
              <a:rPr lang="en-US" sz="1600"/>
              <a:t> </a:t>
            </a:r>
            <a:r>
              <a:rPr lang="en-US" sz="1600" err="1"/>
              <a:t>abikõlblikud</a:t>
            </a:r>
            <a:r>
              <a:rPr lang="en-US" sz="1600"/>
              <a:t>.</a:t>
            </a:r>
          </a:p>
          <a:p>
            <a:pPr>
              <a:lnSpc>
                <a:spcPct val="90000"/>
              </a:lnSpc>
              <a:buFont typeface="Wingdings 3" charset="2"/>
              <a:buChar char=""/>
            </a:pPr>
            <a:r>
              <a:rPr lang="en-US" sz="1600" err="1"/>
              <a:t>Tehniline</a:t>
            </a:r>
            <a:r>
              <a:rPr lang="en-US" sz="1600"/>
              <a:t> </a:t>
            </a:r>
            <a:r>
              <a:rPr lang="en-US" sz="1600" err="1"/>
              <a:t>kontroll</a:t>
            </a:r>
            <a:r>
              <a:rPr lang="en-US" sz="1600"/>
              <a:t>, </a:t>
            </a:r>
            <a:r>
              <a:rPr lang="en-US" sz="1600" err="1"/>
              <a:t>vajadusel</a:t>
            </a:r>
            <a:r>
              <a:rPr lang="en-US" sz="1600"/>
              <a:t> </a:t>
            </a:r>
            <a:r>
              <a:rPr lang="en-US" sz="1600" err="1"/>
              <a:t>järelepäringud</a:t>
            </a:r>
            <a:r>
              <a:rPr lang="en-US" sz="1600"/>
              <a:t> (</a:t>
            </a:r>
            <a:r>
              <a:rPr lang="en-US" sz="1600" err="1"/>
              <a:t>eelkõige</a:t>
            </a:r>
            <a:r>
              <a:rPr lang="en-US" sz="1600"/>
              <a:t> </a:t>
            </a:r>
            <a:r>
              <a:rPr lang="en-US" sz="1600" err="1"/>
              <a:t>sisuline</a:t>
            </a:r>
            <a:r>
              <a:rPr lang="en-US" sz="1600"/>
              <a:t> </a:t>
            </a:r>
            <a:r>
              <a:rPr lang="en-US" sz="1600" err="1"/>
              <a:t>kontroll</a:t>
            </a:r>
            <a:r>
              <a:rPr lang="en-US" sz="1600"/>
              <a:t> </a:t>
            </a:r>
            <a:r>
              <a:rPr lang="en-US" sz="1600" err="1"/>
              <a:t>ning</a:t>
            </a:r>
            <a:r>
              <a:rPr lang="en-US" sz="1600"/>
              <a:t> </a:t>
            </a:r>
            <a:r>
              <a:rPr lang="en-US" sz="1600" err="1"/>
              <a:t>vastavus</a:t>
            </a:r>
            <a:r>
              <a:rPr lang="en-US" sz="1600"/>
              <a:t> </a:t>
            </a:r>
            <a:r>
              <a:rPr lang="en-US" sz="1600" err="1"/>
              <a:t>strateegiale</a:t>
            </a:r>
            <a:r>
              <a:rPr lang="en-US" sz="1600"/>
              <a:t>)</a:t>
            </a:r>
          </a:p>
          <a:p>
            <a:pPr>
              <a:lnSpc>
                <a:spcPct val="90000"/>
              </a:lnSpc>
              <a:buFont typeface="Wingdings 3" charset="2"/>
              <a:buChar char=""/>
            </a:pPr>
            <a:r>
              <a:rPr lang="en-US" sz="1600" err="1"/>
              <a:t>Hindamiskomisjoni</a:t>
            </a:r>
            <a:r>
              <a:rPr lang="en-US" sz="1600"/>
              <a:t> </a:t>
            </a:r>
            <a:r>
              <a:rPr lang="en-US" sz="1600" err="1"/>
              <a:t>moodustamine</a:t>
            </a:r>
            <a:endParaRPr lang="en-US" sz="1600"/>
          </a:p>
          <a:p>
            <a:pPr>
              <a:lnSpc>
                <a:spcPct val="90000"/>
              </a:lnSpc>
              <a:buFont typeface="Wingdings 3" charset="2"/>
              <a:buChar char=""/>
            </a:pPr>
            <a:r>
              <a:rPr lang="en-US" sz="1600" err="1"/>
              <a:t>Taotluse</a:t>
            </a:r>
            <a:r>
              <a:rPr lang="en-US" sz="1600"/>
              <a:t> </a:t>
            </a:r>
            <a:r>
              <a:rPr lang="en-US" sz="1600" err="1"/>
              <a:t>hindamiskomisjoni</a:t>
            </a:r>
            <a:r>
              <a:rPr lang="en-US" sz="1600"/>
              <a:t> </a:t>
            </a:r>
            <a:r>
              <a:rPr lang="en-US" sz="1600" err="1"/>
              <a:t>töökoosolekud</a:t>
            </a:r>
            <a:r>
              <a:rPr lang="en-US" sz="1600"/>
              <a:t> , </a:t>
            </a:r>
            <a:r>
              <a:rPr lang="en-US" sz="1600" err="1"/>
              <a:t>taotlejal</a:t>
            </a:r>
            <a:r>
              <a:rPr lang="en-US" sz="1600"/>
              <a:t> </a:t>
            </a:r>
            <a:r>
              <a:rPr lang="en-US" sz="1600" err="1"/>
              <a:t>võimalus</a:t>
            </a:r>
            <a:r>
              <a:rPr lang="en-US" sz="1600"/>
              <a:t> </a:t>
            </a:r>
            <a:r>
              <a:rPr lang="en-US" sz="1600" err="1"/>
              <a:t>taotlust</a:t>
            </a:r>
            <a:r>
              <a:rPr lang="en-US" sz="1600"/>
              <a:t> </a:t>
            </a:r>
            <a:r>
              <a:rPr lang="en-US" sz="1600" err="1"/>
              <a:t>tutvustada</a:t>
            </a:r>
            <a:endParaRPr lang="en-US" sz="1600"/>
          </a:p>
          <a:p>
            <a:pPr>
              <a:lnSpc>
                <a:spcPct val="90000"/>
              </a:lnSpc>
              <a:buFont typeface="Wingdings 3" charset="2"/>
              <a:buChar char=""/>
            </a:pPr>
            <a:r>
              <a:rPr lang="en-US" sz="1600" err="1"/>
              <a:t>Taotluste</a:t>
            </a:r>
            <a:r>
              <a:rPr lang="en-US" sz="1600"/>
              <a:t> </a:t>
            </a:r>
            <a:r>
              <a:rPr lang="en-US" sz="1600" err="1"/>
              <a:t>paremusjärjestuse</a:t>
            </a:r>
            <a:r>
              <a:rPr lang="en-US" sz="1600"/>
              <a:t> </a:t>
            </a:r>
            <a:r>
              <a:rPr lang="en-US" sz="1600" err="1"/>
              <a:t>moodustumine</a:t>
            </a:r>
            <a:r>
              <a:rPr lang="en-US" sz="1600"/>
              <a:t>. </a:t>
            </a:r>
            <a:r>
              <a:rPr lang="en-US" sz="1600" err="1"/>
              <a:t>Taotlejaid</a:t>
            </a:r>
            <a:r>
              <a:rPr lang="en-US" sz="1600"/>
              <a:t> </a:t>
            </a:r>
            <a:r>
              <a:rPr lang="en-US" sz="1600" err="1"/>
              <a:t>teavitatakse</a:t>
            </a:r>
            <a:r>
              <a:rPr lang="en-US" sz="1600"/>
              <a:t> </a:t>
            </a:r>
            <a:r>
              <a:rPr lang="en-US" sz="1600" err="1"/>
              <a:t>hindamistulemustest</a:t>
            </a:r>
            <a:endParaRPr lang="en-US" sz="1600"/>
          </a:p>
          <a:p>
            <a:pPr>
              <a:lnSpc>
                <a:spcPct val="90000"/>
              </a:lnSpc>
              <a:buFont typeface="Wingdings 3" charset="2"/>
              <a:buChar char=""/>
            </a:pPr>
            <a:r>
              <a:rPr lang="en-US" sz="1600"/>
              <a:t>SKK </a:t>
            </a:r>
            <a:r>
              <a:rPr lang="en-US" sz="1600" err="1"/>
              <a:t>üldkoosolek</a:t>
            </a:r>
            <a:r>
              <a:rPr lang="en-US" sz="1600"/>
              <a:t> </a:t>
            </a:r>
            <a:r>
              <a:rPr lang="en-US" sz="1600" err="1"/>
              <a:t>eeb</a:t>
            </a:r>
            <a:r>
              <a:rPr lang="en-US" sz="1600"/>
              <a:t> </a:t>
            </a:r>
            <a:r>
              <a:rPr lang="en-US" sz="1600" err="1"/>
              <a:t>PRIAle</a:t>
            </a:r>
            <a:r>
              <a:rPr lang="en-US" sz="1600"/>
              <a:t> </a:t>
            </a:r>
            <a:r>
              <a:rPr lang="en-US" sz="1600" err="1"/>
              <a:t>ettepaneku</a:t>
            </a:r>
            <a:r>
              <a:rPr lang="en-US" sz="1600"/>
              <a:t> </a:t>
            </a:r>
            <a:r>
              <a:rPr lang="en-US" sz="1600" err="1"/>
              <a:t>eelarve</a:t>
            </a:r>
            <a:r>
              <a:rPr lang="en-US" sz="1600"/>
              <a:t> </a:t>
            </a:r>
            <a:r>
              <a:rPr lang="en-US" sz="1600" err="1"/>
              <a:t>piires</a:t>
            </a:r>
            <a:r>
              <a:rPr lang="en-US" sz="1600"/>
              <a:t> </a:t>
            </a:r>
            <a:r>
              <a:rPr lang="en-US" sz="1600" err="1"/>
              <a:t>paremusjärjestuse</a:t>
            </a:r>
            <a:r>
              <a:rPr lang="en-US" sz="1600"/>
              <a:t> </a:t>
            </a:r>
            <a:r>
              <a:rPr lang="en-US" sz="1600" err="1"/>
              <a:t>alusel</a:t>
            </a:r>
            <a:r>
              <a:rPr lang="en-US" sz="1600"/>
              <a:t> </a:t>
            </a:r>
            <a:r>
              <a:rPr lang="en-US" sz="1600" err="1"/>
              <a:t>taotluste</a:t>
            </a:r>
            <a:r>
              <a:rPr lang="en-US" sz="1600"/>
              <a:t> </a:t>
            </a:r>
            <a:r>
              <a:rPr lang="en-US" sz="1600" err="1"/>
              <a:t>rahastamiseks</a:t>
            </a:r>
            <a:r>
              <a:rPr lang="en-US" sz="1600"/>
              <a:t> </a:t>
            </a:r>
            <a:r>
              <a:rPr lang="en-US" sz="1600" err="1"/>
              <a:t>ning</a:t>
            </a:r>
            <a:r>
              <a:rPr lang="en-US" sz="1600"/>
              <a:t> </a:t>
            </a:r>
            <a:r>
              <a:rPr lang="en-US" sz="1600" err="1"/>
              <a:t>taotlused</a:t>
            </a:r>
            <a:r>
              <a:rPr lang="en-US" sz="1600"/>
              <a:t> </a:t>
            </a:r>
            <a:r>
              <a:rPr lang="en-US" sz="1600" err="1"/>
              <a:t>edastatakse</a:t>
            </a:r>
            <a:r>
              <a:rPr lang="en-US" sz="1600"/>
              <a:t> </a:t>
            </a:r>
            <a:r>
              <a:rPr lang="en-US" sz="1600" err="1"/>
              <a:t>PRIAsse</a:t>
            </a:r>
            <a:r>
              <a:rPr lang="en-US" sz="1600"/>
              <a:t>. </a:t>
            </a:r>
            <a:r>
              <a:rPr lang="en-US" sz="1600" err="1"/>
              <a:t>PRIAsse</a:t>
            </a:r>
            <a:r>
              <a:rPr lang="en-US" sz="1600"/>
              <a:t> </a:t>
            </a:r>
            <a:r>
              <a:rPr lang="en-US" sz="1600" err="1"/>
              <a:t>edastakase</a:t>
            </a:r>
            <a:r>
              <a:rPr lang="en-US" sz="1600"/>
              <a:t> ka </a:t>
            </a:r>
            <a:r>
              <a:rPr lang="en-US" sz="1600" err="1"/>
              <a:t>taotlused</a:t>
            </a:r>
            <a:r>
              <a:rPr lang="en-US" sz="1600"/>
              <a:t>, </a:t>
            </a:r>
            <a:r>
              <a:rPr lang="en-US" sz="1600" err="1"/>
              <a:t>millele</a:t>
            </a:r>
            <a:r>
              <a:rPr lang="en-US" sz="1600"/>
              <a:t> SKK </a:t>
            </a:r>
            <a:r>
              <a:rPr lang="en-US" sz="1600" err="1"/>
              <a:t>rahastusettepanekut</a:t>
            </a:r>
            <a:r>
              <a:rPr lang="en-US" sz="1600"/>
              <a:t> </a:t>
            </a:r>
            <a:r>
              <a:rPr lang="en-US" sz="1600" err="1"/>
              <a:t>ei</a:t>
            </a:r>
            <a:r>
              <a:rPr lang="en-US" sz="1600"/>
              <a:t> tee.</a:t>
            </a:r>
          </a:p>
          <a:p>
            <a:pPr>
              <a:lnSpc>
                <a:spcPct val="90000"/>
              </a:lnSpc>
              <a:buFont typeface="Wingdings 3" charset="2"/>
              <a:buChar char=""/>
            </a:pPr>
            <a:r>
              <a:rPr lang="en-US" sz="1600"/>
              <a:t>PRIA </a:t>
            </a:r>
            <a:r>
              <a:rPr lang="en-US" sz="1600" err="1"/>
              <a:t>kontrollib</a:t>
            </a:r>
            <a:r>
              <a:rPr lang="en-US" sz="1600"/>
              <a:t> </a:t>
            </a:r>
            <a:r>
              <a:rPr lang="en-US" sz="1600" err="1"/>
              <a:t>taotluses</a:t>
            </a:r>
            <a:r>
              <a:rPr lang="en-US" sz="1600"/>
              <a:t> </a:t>
            </a:r>
            <a:r>
              <a:rPr lang="en-US" sz="1600" err="1"/>
              <a:t>esitatud</a:t>
            </a:r>
            <a:r>
              <a:rPr lang="en-US" sz="1600"/>
              <a:t> </a:t>
            </a:r>
            <a:r>
              <a:rPr lang="en-US" sz="1600" err="1"/>
              <a:t>andmeid</a:t>
            </a:r>
            <a:r>
              <a:rPr lang="en-US" sz="1600"/>
              <a:t> , </a:t>
            </a:r>
            <a:r>
              <a:rPr lang="en-US" sz="1600" err="1"/>
              <a:t>saadab</a:t>
            </a:r>
            <a:r>
              <a:rPr lang="en-US" sz="1600"/>
              <a:t> </a:t>
            </a:r>
            <a:r>
              <a:rPr lang="en-US" sz="1600" err="1"/>
              <a:t>järelepäringud</a:t>
            </a:r>
            <a:r>
              <a:rPr lang="en-US" sz="1600"/>
              <a:t> ja </a:t>
            </a:r>
            <a:r>
              <a:rPr lang="en-US" sz="1600" err="1"/>
              <a:t>teeb</a:t>
            </a:r>
            <a:r>
              <a:rPr lang="en-US" sz="1600"/>
              <a:t> </a:t>
            </a:r>
            <a:r>
              <a:rPr lang="en-US" sz="1600" err="1"/>
              <a:t>otsuse</a:t>
            </a:r>
            <a:r>
              <a:rPr lang="en-US" sz="1600"/>
              <a:t>. PRIA </a:t>
            </a:r>
            <a:r>
              <a:rPr lang="en-US" sz="1600" err="1"/>
              <a:t>teeb</a:t>
            </a:r>
            <a:r>
              <a:rPr lang="en-US" sz="1600"/>
              <a:t> </a:t>
            </a:r>
            <a:r>
              <a:rPr lang="en-US" sz="1600" err="1"/>
              <a:t>otsuse</a:t>
            </a:r>
            <a:r>
              <a:rPr lang="en-US" sz="1600"/>
              <a:t> </a:t>
            </a:r>
            <a:r>
              <a:rPr lang="en-US" sz="1600" err="1"/>
              <a:t>nii</a:t>
            </a:r>
            <a:r>
              <a:rPr lang="en-US" sz="1600"/>
              <a:t> </a:t>
            </a:r>
            <a:r>
              <a:rPr lang="en-US" sz="1600" err="1"/>
              <a:t>taotluse</a:t>
            </a:r>
            <a:r>
              <a:rPr lang="en-US" sz="1600"/>
              <a:t> </a:t>
            </a:r>
            <a:r>
              <a:rPr lang="en-US" sz="1600" err="1"/>
              <a:t>rahuldamise</a:t>
            </a:r>
            <a:r>
              <a:rPr lang="en-US" sz="1600"/>
              <a:t> </a:t>
            </a:r>
            <a:r>
              <a:rPr lang="en-US" sz="1600" err="1"/>
              <a:t>kui</a:t>
            </a:r>
            <a:r>
              <a:rPr lang="en-US" sz="1600"/>
              <a:t> </a:t>
            </a:r>
            <a:r>
              <a:rPr lang="en-US" sz="1600" err="1"/>
              <a:t>mitterahuldamise</a:t>
            </a:r>
            <a:r>
              <a:rPr lang="en-US" sz="1600"/>
              <a:t> </a:t>
            </a:r>
            <a:r>
              <a:rPr lang="en-US" sz="1600" err="1"/>
              <a:t>kohta</a:t>
            </a:r>
            <a:r>
              <a:rPr lang="en-US" sz="1600"/>
              <a:t>. </a:t>
            </a:r>
            <a:r>
              <a:rPr lang="en-US" sz="1600" err="1"/>
              <a:t>Vaidlustada</a:t>
            </a:r>
            <a:r>
              <a:rPr lang="en-US" sz="1600"/>
              <a:t> </a:t>
            </a:r>
            <a:r>
              <a:rPr lang="en-US" sz="1600" err="1"/>
              <a:t>saab</a:t>
            </a:r>
            <a:r>
              <a:rPr lang="en-US" sz="1600"/>
              <a:t> PRIA </a:t>
            </a:r>
            <a:r>
              <a:rPr lang="en-US" sz="1600" err="1"/>
              <a:t>otsust</a:t>
            </a:r>
            <a:r>
              <a:rPr lang="en-US" sz="1600"/>
              <a:t> (SKK </a:t>
            </a:r>
            <a:r>
              <a:rPr lang="en-US" sz="1600" err="1"/>
              <a:t>teeb</a:t>
            </a:r>
            <a:r>
              <a:rPr lang="en-US" sz="1600"/>
              <a:t> </a:t>
            </a:r>
            <a:r>
              <a:rPr lang="en-US" sz="1600" err="1"/>
              <a:t>PRIAle</a:t>
            </a:r>
            <a:r>
              <a:rPr lang="en-US" sz="1600"/>
              <a:t> </a:t>
            </a:r>
            <a:r>
              <a:rPr lang="en-US" sz="1600" err="1"/>
              <a:t>vaid</a:t>
            </a:r>
            <a:r>
              <a:rPr lang="en-US" sz="1600"/>
              <a:t> </a:t>
            </a:r>
            <a:r>
              <a:rPr lang="en-US" sz="1600" err="1"/>
              <a:t>ettepaneku</a:t>
            </a:r>
            <a:r>
              <a:rPr lang="en-US" sz="1600"/>
              <a:t>).</a:t>
            </a:r>
          </a:p>
          <a:p>
            <a:pPr>
              <a:lnSpc>
                <a:spcPct val="90000"/>
              </a:lnSpc>
              <a:buFont typeface="Wingdings 3" charset="2"/>
              <a:buChar char=""/>
            </a:pPr>
            <a:endParaRPr lang="et-EE" sz="1600"/>
          </a:p>
          <a:p>
            <a:pPr>
              <a:lnSpc>
                <a:spcPct val="90000"/>
              </a:lnSpc>
              <a:buFont typeface="Wingdings 3" charset="2"/>
              <a:buChar char=""/>
            </a:pPr>
            <a:r>
              <a:rPr lang="et-EE" sz="1600"/>
              <a:t>Taotluste hindamine </a:t>
            </a:r>
            <a:r>
              <a:rPr lang="et-EE" sz="1600" err="1"/>
              <a:t>SKK-s</a:t>
            </a:r>
            <a:r>
              <a:rPr lang="et-EE" sz="1600"/>
              <a:t> 3.-4.11 </a:t>
            </a:r>
          </a:p>
          <a:p>
            <a:pPr>
              <a:lnSpc>
                <a:spcPct val="90000"/>
              </a:lnSpc>
              <a:buFont typeface="Wingdings 3" charset="2"/>
              <a:buChar char=""/>
            </a:pPr>
            <a:r>
              <a:rPr lang="et-EE" sz="1600"/>
              <a:t>Hindamistulemused  taotlejatele 10.11</a:t>
            </a:r>
          </a:p>
          <a:p>
            <a:pPr>
              <a:lnSpc>
                <a:spcPct val="90000"/>
              </a:lnSpc>
              <a:buFont typeface="Wingdings 3" charset="2"/>
              <a:buChar char=""/>
            </a:pPr>
            <a:r>
              <a:rPr lang="et-EE" sz="1600"/>
              <a:t>Üldkoosolek 11.11 – peale seda taotlused PRIAsse</a:t>
            </a:r>
          </a:p>
          <a:p>
            <a:pPr>
              <a:lnSpc>
                <a:spcPct val="90000"/>
              </a:lnSpc>
              <a:buFont typeface="Wingdings 3" charset="2"/>
              <a:buChar char=""/>
            </a:pPr>
            <a:r>
              <a:rPr lang="et-EE" sz="1600"/>
              <a:t>PRIA otsused eeldatavalt 2027. aasta alguses</a:t>
            </a:r>
          </a:p>
          <a:p>
            <a:pPr>
              <a:lnSpc>
                <a:spcPct val="90000"/>
              </a:lnSpc>
              <a:buFont typeface="Wingdings 3" charset="2"/>
              <a:buChar char=""/>
            </a:pPr>
            <a:endParaRPr lang="en-US" sz="1600"/>
          </a:p>
          <a:p>
            <a:pPr>
              <a:lnSpc>
                <a:spcPct val="90000"/>
              </a:lnSpc>
              <a:buFont typeface="Wingdings 3" charset="2"/>
              <a:buChar char=""/>
            </a:pPr>
            <a:endParaRPr lang="en-US" sz="1600"/>
          </a:p>
          <a:p>
            <a:pPr>
              <a:lnSpc>
                <a:spcPct val="90000"/>
              </a:lnSpc>
              <a:buFont typeface="Wingdings 3" charset="2"/>
              <a:buChar char=""/>
            </a:pPr>
            <a:endParaRPr lang="en-US" sz="1600"/>
          </a:p>
        </p:txBody>
      </p:sp>
    </p:spTree>
    <p:extLst>
      <p:ext uri="{BB962C8B-B14F-4D97-AF65-F5344CB8AC3E}">
        <p14:creationId xmlns:p14="http://schemas.microsoft.com/office/powerpoint/2010/main" val="3914731345"/>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 name="Picture 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2" name="Oval 1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pic>
        <p:nvPicPr>
          <p:cNvPr id="14" name="Picture 1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6" name="Picture 1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8" name="Rectangle 1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useBgFill="1">
        <p:nvSpPr>
          <p:cNvPr id="20" name="Rectangle 19">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2"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24" name="Freeform: Shape 23">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2" name="Title 1">
            <a:extLst>
              <a:ext uri="{FF2B5EF4-FFF2-40B4-BE49-F238E27FC236}">
                <a16:creationId xmlns:a16="http://schemas.microsoft.com/office/drawing/2014/main" id="{6EA34C2E-919F-B585-8469-61152DDC049E}"/>
              </a:ext>
            </a:extLst>
          </p:cNvPr>
          <p:cNvSpPr>
            <a:spLocks noGrp="1"/>
          </p:cNvSpPr>
          <p:nvPr>
            <p:ph type="title"/>
          </p:nvPr>
        </p:nvSpPr>
        <p:spPr>
          <a:xfrm>
            <a:off x="653143" y="1645920"/>
            <a:ext cx="3522879" cy="4470821"/>
          </a:xfrm>
        </p:spPr>
        <p:txBody>
          <a:bodyPr vert="horz" lIns="91440" tIns="45720" rIns="91440" bIns="45720" rtlCol="0" anchor="t">
            <a:normAutofit/>
          </a:bodyPr>
          <a:lstStyle/>
          <a:p>
            <a:pPr algn="r"/>
            <a:r>
              <a:rPr lang="en-US" sz="4200" b="0" i="0" kern="1200">
                <a:solidFill>
                  <a:srgbClr val="FFFFFF"/>
                </a:solidFill>
                <a:latin typeface="+mj-lt"/>
                <a:ea typeface="+mj-ea"/>
                <a:cs typeface="+mj-cs"/>
              </a:rPr>
              <a:t>Info</a:t>
            </a:r>
          </a:p>
        </p:txBody>
      </p:sp>
      <p:sp>
        <p:nvSpPr>
          <p:cNvPr id="3" name="Text Placeholder 2">
            <a:extLst>
              <a:ext uri="{FF2B5EF4-FFF2-40B4-BE49-F238E27FC236}">
                <a16:creationId xmlns:a16="http://schemas.microsoft.com/office/drawing/2014/main" id="{2D7080E7-932D-5585-3C79-F56967606550}"/>
              </a:ext>
            </a:extLst>
          </p:cNvPr>
          <p:cNvSpPr>
            <a:spLocks noGrp="1"/>
          </p:cNvSpPr>
          <p:nvPr>
            <p:ph type="body" sz="half" idx="2"/>
          </p:nvPr>
        </p:nvSpPr>
        <p:spPr>
          <a:xfrm>
            <a:off x="5201315" y="1297723"/>
            <a:ext cx="6567085" cy="3224394"/>
          </a:xfrm>
        </p:spPr>
        <p:txBody>
          <a:bodyPr vert="horz" lIns="91440" tIns="45720" rIns="91440" bIns="45720" rtlCol="0">
            <a:normAutofit fontScale="85000" lnSpcReduction="10000"/>
          </a:bodyPr>
          <a:lstStyle/>
          <a:p>
            <a:pPr>
              <a:buFont typeface="Wingdings 3" charset="2"/>
              <a:buChar char=""/>
            </a:pPr>
            <a:r>
              <a:rPr lang="en-US"/>
              <a:t>SKK </a:t>
            </a:r>
            <a:r>
              <a:rPr lang="en-US" err="1"/>
              <a:t>kodulehel</a:t>
            </a:r>
            <a:endParaRPr lang="en-US"/>
          </a:p>
          <a:p>
            <a:pPr>
              <a:buFont typeface="Wingdings 3" charset="2"/>
              <a:buChar char=""/>
            </a:pPr>
            <a:r>
              <a:rPr lang="en-US"/>
              <a:t>PRIA </a:t>
            </a:r>
            <a:r>
              <a:rPr lang="en-US" err="1"/>
              <a:t>kodulehel</a:t>
            </a:r>
            <a:r>
              <a:rPr lang="en-US"/>
              <a:t> </a:t>
            </a:r>
          </a:p>
          <a:p>
            <a:pPr>
              <a:buFont typeface="Wingdings 3" charset="2"/>
              <a:buChar char=""/>
            </a:pPr>
            <a:r>
              <a:rPr lang="en-US" err="1">
                <a:hlinkClick r:id="rId6"/>
              </a:rPr>
              <a:t>Toetustaotluse</a:t>
            </a:r>
            <a:r>
              <a:rPr lang="en-US">
                <a:hlinkClick r:id="rId6"/>
              </a:rPr>
              <a:t> </a:t>
            </a:r>
            <a:r>
              <a:rPr lang="en-US" err="1">
                <a:hlinkClick r:id="rId6"/>
              </a:rPr>
              <a:t>esitamise</a:t>
            </a:r>
            <a:r>
              <a:rPr lang="en-US">
                <a:hlinkClick r:id="rId6"/>
              </a:rPr>
              <a:t> </a:t>
            </a:r>
            <a:r>
              <a:rPr lang="en-US" err="1">
                <a:hlinkClick r:id="rId6"/>
              </a:rPr>
              <a:t>juhis</a:t>
            </a:r>
            <a:r>
              <a:rPr lang="en-US">
                <a:hlinkClick r:id="rId6"/>
              </a:rPr>
              <a:t> PRIA </a:t>
            </a:r>
            <a:r>
              <a:rPr lang="en-US" err="1">
                <a:hlinkClick r:id="rId6"/>
              </a:rPr>
              <a:t>lehel</a:t>
            </a:r>
            <a:endParaRPr lang="en-US"/>
          </a:p>
          <a:p>
            <a:pPr>
              <a:buFont typeface="Wingdings 3" charset="2"/>
              <a:buChar char=""/>
            </a:pPr>
            <a:r>
              <a:rPr lang="en-US" err="1"/>
              <a:t>Toetustaotluse</a:t>
            </a:r>
            <a:r>
              <a:rPr lang="en-US"/>
              <a:t> </a:t>
            </a:r>
            <a:r>
              <a:rPr lang="en-US" err="1"/>
              <a:t>esitamisel</a:t>
            </a:r>
            <a:r>
              <a:rPr lang="en-US"/>
              <a:t> on </a:t>
            </a:r>
            <a:r>
              <a:rPr lang="en-US" err="1"/>
              <a:t>abi</a:t>
            </a:r>
            <a:r>
              <a:rPr lang="en-US"/>
              <a:t> PRIA </a:t>
            </a:r>
            <a:r>
              <a:rPr lang="en-US" err="1"/>
              <a:t>infotelefonist</a:t>
            </a:r>
            <a:r>
              <a:rPr lang="en-US"/>
              <a:t> – </a:t>
            </a:r>
            <a:r>
              <a:rPr lang="en-US" err="1"/>
              <a:t>nupp</a:t>
            </a:r>
            <a:r>
              <a:rPr lang="en-US"/>
              <a:t> VAJAD ABI!</a:t>
            </a:r>
            <a:endParaRPr lang="et-EE"/>
          </a:p>
          <a:p>
            <a:pPr>
              <a:buFont typeface="Wingdings 3" charset="2"/>
              <a:buChar char=""/>
            </a:pPr>
            <a:r>
              <a:rPr lang="et-EE"/>
              <a:t>Sisuline nõustamine </a:t>
            </a:r>
            <a:r>
              <a:rPr lang="et-EE" err="1"/>
              <a:t>SKK-s</a:t>
            </a:r>
            <a:r>
              <a:rPr lang="et-EE"/>
              <a:t> enne taotluste vastuvõtmise perioodi.</a:t>
            </a:r>
          </a:p>
          <a:p>
            <a:pPr>
              <a:buFont typeface="Wingdings 3" charset="2"/>
              <a:buChar char=""/>
            </a:pPr>
            <a:r>
              <a:rPr lang="et-EE"/>
              <a:t>NB! E-</a:t>
            </a:r>
            <a:r>
              <a:rPr lang="et-EE" err="1"/>
              <a:t>prias</a:t>
            </a:r>
            <a:r>
              <a:rPr lang="et-EE"/>
              <a:t> on võimalik taotlusvormi täita ja esitada alates 4.09. Kasuta „salvesta“ nuppu ning saad juba salvestatud taotlust mitu korda enne esitamist täiendada/parandada. </a:t>
            </a:r>
          </a:p>
          <a:p>
            <a:pPr>
              <a:buFont typeface="Wingdings 3" charset="2"/>
              <a:buChar char=""/>
            </a:pPr>
            <a:r>
              <a:rPr lang="et-EE"/>
              <a:t>NB! Taotlusvorm e-</a:t>
            </a:r>
            <a:r>
              <a:rPr lang="et-EE" err="1"/>
              <a:t>prias</a:t>
            </a:r>
            <a:r>
              <a:rPr lang="et-EE"/>
              <a:t> sulgub 14.09 kl 23.59 – ära jäta taotluse esitamist viimasele minutile!</a:t>
            </a:r>
          </a:p>
          <a:p>
            <a:pPr>
              <a:buFont typeface="Wingdings 3" charset="2"/>
              <a:buChar char=""/>
            </a:pPr>
            <a:endParaRPr lang="en-US"/>
          </a:p>
        </p:txBody>
      </p:sp>
    </p:spTree>
    <p:extLst>
      <p:ext uri="{BB962C8B-B14F-4D97-AF65-F5344CB8AC3E}">
        <p14:creationId xmlns:p14="http://schemas.microsoft.com/office/powerpoint/2010/main" val="944731045"/>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E9FB4-1697-8034-6928-C779775C6A24}"/>
              </a:ext>
            </a:extLst>
          </p:cNvPr>
          <p:cNvSpPr>
            <a:spLocks noGrp="1"/>
          </p:cNvSpPr>
          <p:nvPr>
            <p:ph type="title"/>
          </p:nvPr>
        </p:nvSpPr>
        <p:spPr/>
        <p:txBody>
          <a:bodyPr/>
          <a:lstStyle/>
          <a:p>
            <a:r>
              <a:rPr lang="et-EE"/>
              <a:t>Häid ideid ja edu taotlemisel!</a:t>
            </a:r>
          </a:p>
        </p:txBody>
      </p:sp>
      <p:graphicFrame>
        <p:nvGraphicFramePr>
          <p:cNvPr id="5" name="Text Placeholder 2">
            <a:extLst>
              <a:ext uri="{FF2B5EF4-FFF2-40B4-BE49-F238E27FC236}">
                <a16:creationId xmlns:a16="http://schemas.microsoft.com/office/drawing/2014/main" id="{296C5F62-030E-6660-4C35-5A02D1431BB9}"/>
              </a:ext>
            </a:extLst>
          </p:cNvPr>
          <p:cNvGraphicFramePr/>
          <p:nvPr/>
        </p:nvGraphicFramePr>
        <p:xfrm>
          <a:off x="1154954" y="3657600"/>
          <a:ext cx="8825659" cy="236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1555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2" name="Picture 51">
            <a:extLst>
              <a:ext uri="{FF2B5EF4-FFF2-40B4-BE49-F238E27FC236}">
                <a16:creationId xmlns:a16="http://schemas.microsoft.com/office/drawing/2014/main" id="{41B68C77-138E-4BF7-A276-BD0C78A421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53" name="Picture 52">
            <a:extLst>
              <a:ext uri="{FF2B5EF4-FFF2-40B4-BE49-F238E27FC236}">
                <a16:creationId xmlns:a16="http://schemas.microsoft.com/office/drawing/2014/main" id="{7C268552-D473-46ED-B1B8-422042C4D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54" name="Oval 53">
            <a:extLst>
              <a:ext uri="{FF2B5EF4-FFF2-40B4-BE49-F238E27FC236}">
                <a16:creationId xmlns:a16="http://schemas.microsoft.com/office/drawing/2014/main" id="{4AC0CD9D-7610-4620-93B4-798CCD9AB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pic>
        <p:nvPicPr>
          <p:cNvPr id="55" name="Picture 54">
            <a:extLst>
              <a:ext uri="{FF2B5EF4-FFF2-40B4-BE49-F238E27FC236}">
                <a16:creationId xmlns:a16="http://schemas.microsoft.com/office/drawing/2014/main" id="{B9238B3E-24AA-439A-B527-6C5DF6D72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56" name="Picture 55">
            <a:extLst>
              <a:ext uri="{FF2B5EF4-FFF2-40B4-BE49-F238E27FC236}">
                <a16:creationId xmlns:a16="http://schemas.microsoft.com/office/drawing/2014/main" id="{69F01145-BEA3-4CBF-AA21-10077B948C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57" name="Rectangle 56">
            <a:extLst>
              <a:ext uri="{FF2B5EF4-FFF2-40B4-BE49-F238E27FC236}">
                <a16:creationId xmlns:a16="http://schemas.microsoft.com/office/drawing/2014/main" id="{DE4D62F9-188E-4530-84C2-24BDEE4BE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58" name="Rectangle 57">
            <a:extLst>
              <a:ext uri="{FF2B5EF4-FFF2-40B4-BE49-F238E27FC236}">
                <a16:creationId xmlns:a16="http://schemas.microsoft.com/office/drawing/2014/main" id="{757B325C-3E35-45CF-9D07-3BCB281F3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86DFC9-2D10-A493-9B39-929AF425E417}"/>
              </a:ext>
            </a:extLst>
          </p:cNvPr>
          <p:cNvSpPr>
            <a:spLocks noGrp="1"/>
          </p:cNvSpPr>
          <p:nvPr>
            <p:ph type="title"/>
          </p:nvPr>
        </p:nvSpPr>
        <p:spPr>
          <a:xfrm>
            <a:off x="8191925" y="1325880"/>
            <a:ext cx="3352375" cy="3066507"/>
          </a:xfrm>
        </p:spPr>
        <p:txBody>
          <a:bodyPr vert="horz" lIns="91440" tIns="45720" rIns="91440" bIns="45720" rtlCol="0" anchor="b">
            <a:normAutofit/>
          </a:bodyPr>
          <a:lstStyle/>
          <a:p>
            <a:r>
              <a:rPr lang="en-US" sz="3800" b="0" i="0" kern="1200">
                <a:solidFill>
                  <a:srgbClr val="EBEBEB"/>
                </a:solidFill>
                <a:latin typeface="+mj-lt"/>
                <a:ea typeface="+mj-ea"/>
                <a:cs typeface="+mj-cs"/>
              </a:rPr>
              <a:t>LEADER 7 põhielementi</a:t>
            </a:r>
          </a:p>
        </p:txBody>
      </p:sp>
      <p:sp>
        <p:nvSpPr>
          <p:cNvPr id="59" name="Freeform 36">
            <a:extLst>
              <a:ext uri="{FF2B5EF4-FFF2-40B4-BE49-F238E27FC236}">
                <a16:creationId xmlns:a16="http://schemas.microsoft.com/office/drawing/2014/main" id="{C24BEC42-AFF3-40D1-93A2-A27A42E1E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60" name="Freeform: Shape 59">
            <a:extLst>
              <a:ext uri="{FF2B5EF4-FFF2-40B4-BE49-F238E27FC236}">
                <a16:creationId xmlns:a16="http://schemas.microsoft.com/office/drawing/2014/main" id="{608F427C-1EC9-4280-9367-F2B3AA063E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809954" cy="6858000"/>
          </a:xfrm>
          <a:custGeom>
            <a:avLst/>
            <a:gdLst>
              <a:gd name="connsiteX0" fmla="*/ 6465239 w 7809954"/>
              <a:gd name="connsiteY0" fmla="*/ 0 h 6858000"/>
              <a:gd name="connsiteX1" fmla="*/ 7808777 w 7809954"/>
              <a:gd name="connsiteY1" fmla="*/ 0 h 6858000"/>
              <a:gd name="connsiteX2" fmla="*/ 7783732 w 7809954"/>
              <a:gd name="connsiteY2" fmla="*/ 155676 h 6858000"/>
              <a:gd name="connsiteX3" fmla="*/ 7759863 w 7809954"/>
              <a:gd name="connsiteY3" fmla="*/ 310667 h 6858000"/>
              <a:gd name="connsiteX4" fmla="*/ 7736499 w 7809954"/>
              <a:gd name="connsiteY4" fmla="*/ 466344 h 6858000"/>
              <a:gd name="connsiteX5" fmla="*/ 7716496 w 7809954"/>
              <a:gd name="connsiteY5" fmla="*/ 622706 h 6858000"/>
              <a:gd name="connsiteX6" fmla="*/ 7696325 w 7809954"/>
              <a:gd name="connsiteY6" fmla="*/ 778383 h 6858000"/>
              <a:gd name="connsiteX7" fmla="*/ 7677499 w 7809954"/>
              <a:gd name="connsiteY7" fmla="*/ 934745 h 6858000"/>
              <a:gd name="connsiteX8" fmla="*/ 7661363 w 7809954"/>
              <a:gd name="connsiteY8" fmla="*/ 1089050 h 6858000"/>
              <a:gd name="connsiteX9" fmla="*/ 7646067 w 7809954"/>
              <a:gd name="connsiteY9" fmla="*/ 1245413 h 6858000"/>
              <a:gd name="connsiteX10" fmla="*/ 7632115 w 7809954"/>
              <a:gd name="connsiteY10" fmla="*/ 1401089 h 6858000"/>
              <a:gd name="connsiteX11" fmla="*/ 7620013 w 7809954"/>
              <a:gd name="connsiteY11" fmla="*/ 1554023 h 6858000"/>
              <a:gd name="connsiteX12" fmla="*/ 7607910 w 7809954"/>
              <a:gd name="connsiteY12" fmla="*/ 1709013 h 6858000"/>
              <a:gd name="connsiteX13" fmla="*/ 7597825 w 7809954"/>
              <a:gd name="connsiteY13" fmla="*/ 1861947 h 6858000"/>
              <a:gd name="connsiteX14" fmla="*/ 7589925 w 7809954"/>
              <a:gd name="connsiteY14" fmla="*/ 2014880 h 6858000"/>
              <a:gd name="connsiteX15" fmla="*/ 7581688 w 7809954"/>
              <a:gd name="connsiteY15" fmla="*/ 2167128 h 6858000"/>
              <a:gd name="connsiteX16" fmla="*/ 7574797 w 7809954"/>
              <a:gd name="connsiteY16" fmla="*/ 2318004 h 6858000"/>
              <a:gd name="connsiteX17" fmla="*/ 7569922 w 7809954"/>
              <a:gd name="connsiteY17" fmla="*/ 2467508 h 6858000"/>
              <a:gd name="connsiteX18" fmla="*/ 7565720 w 7809954"/>
              <a:gd name="connsiteY18" fmla="*/ 2617013 h 6858000"/>
              <a:gd name="connsiteX19" fmla="*/ 7561686 w 7809954"/>
              <a:gd name="connsiteY19" fmla="*/ 2765145 h 6858000"/>
              <a:gd name="connsiteX20" fmla="*/ 7559837 w 7809954"/>
              <a:gd name="connsiteY20" fmla="*/ 2911221 h 6858000"/>
              <a:gd name="connsiteX21" fmla="*/ 7557820 w 7809954"/>
              <a:gd name="connsiteY21" fmla="*/ 3057296 h 6858000"/>
              <a:gd name="connsiteX22" fmla="*/ 7556811 w 7809954"/>
              <a:gd name="connsiteY22" fmla="*/ 3201314 h 6858000"/>
              <a:gd name="connsiteX23" fmla="*/ 7557820 w 7809954"/>
              <a:gd name="connsiteY23" fmla="*/ 3343960 h 6858000"/>
              <a:gd name="connsiteX24" fmla="*/ 7557820 w 7809954"/>
              <a:gd name="connsiteY24" fmla="*/ 3485235 h 6858000"/>
              <a:gd name="connsiteX25" fmla="*/ 7559837 w 7809954"/>
              <a:gd name="connsiteY25" fmla="*/ 3625138 h 6858000"/>
              <a:gd name="connsiteX26" fmla="*/ 7562862 w 7809954"/>
              <a:gd name="connsiteY26" fmla="*/ 3762298 h 6858000"/>
              <a:gd name="connsiteX27" fmla="*/ 7565720 w 7809954"/>
              <a:gd name="connsiteY27" fmla="*/ 3898087 h 6858000"/>
              <a:gd name="connsiteX28" fmla="*/ 7568914 w 7809954"/>
              <a:gd name="connsiteY28" fmla="*/ 4031132 h 6858000"/>
              <a:gd name="connsiteX29" fmla="*/ 7573788 w 7809954"/>
              <a:gd name="connsiteY29" fmla="*/ 4163491 h 6858000"/>
              <a:gd name="connsiteX30" fmla="*/ 7578999 w 7809954"/>
              <a:gd name="connsiteY30" fmla="*/ 4293793 h 6858000"/>
              <a:gd name="connsiteX31" fmla="*/ 7583705 w 7809954"/>
              <a:gd name="connsiteY31" fmla="*/ 4421352 h 6858000"/>
              <a:gd name="connsiteX32" fmla="*/ 7596985 w 7809954"/>
              <a:gd name="connsiteY32" fmla="*/ 4670298 h 6858000"/>
              <a:gd name="connsiteX33" fmla="*/ 7611104 w 7809954"/>
              <a:gd name="connsiteY33" fmla="*/ 4908956 h 6858000"/>
              <a:gd name="connsiteX34" fmla="*/ 7625896 w 7809954"/>
              <a:gd name="connsiteY34" fmla="*/ 5138013 h 6858000"/>
              <a:gd name="connsiteX35" fmla="*/ 7642201 w 7809954"/>
              <a:gd name="connsiteY35" fmla="*/ 5354726 h 6858000"/>
              <a:gd name="connsiteX36" fmla="*/ 7659178 w 7809954"/>
              <a:gd name="connsiteY36" fmla="*/ 5561838 h 6858000"/>
              <a:gd name="connsiteX37" fmla="*/ 7677499 w 7809954"/>
              <a:gd name="connsiteY37" fmla="*/ 5753862 h 6858000"/>
              <a:gd name="connsiteX38" fmla="*/ 7695485 w 7809954"/>
              <a:gd name="connsiteY38" fmla="*/ 5934227 h 6858000"/>
              <a:gd name="connsiteX39" fmla="*/ 7713470 w 7809954"/>
              <a:gd name="connsiteY39" fmla="*/ 6100191 h 6858000"/>
              <a:gd name="connsiteX40" fmla="*/ 7730447 w 7809954"/>
              <a:gd name="connsiteY40" fmla="*/ 6252438 h 6858000"/>
              <a:gd name="connsiteX41" fmla="*/ 7746584 w 7809954"/>
              <a:gd name="connsiteY41" fmla="*/ 6387541 h 6858000"/>
              <a:gd name="connsiteX42" fmla="*/ 7761880 w 7809954"/>
              <a:gd name="connsiteY42" fmla="*/ 6509613 h 6858000"/>
              <a:gd name="connsiteX43" fmla="*/ 7774655 w 7809954"/>
              <a:gd name="connsiteY43" fmla="*/ 6612483 h 6858000"/>
              <a:gd name="connsiteX44" fmla="*/ 7786757 w 7809954"/>
              <a:gd name="connsiteY44" fmla="*/ 6698894 h 6858000"/>
              <a:gd name="connsiteX45" fmla="*/ 7804071 w 7809954"/>
              <a:gd name="connsiteY45" fmla="*/ 6817538 h 6858000"/>
              <a:gd name="connsiteX46" fmla="*/ 7809954 w 7809954"/>
              <a:gd name="connsiteY46" fmla="*/ 6858000 h 6858000"/>
              <a:gd name="connsiteX47" fmla="*/ 7157124 w 7809954"/>
              <a:gd name="connsiteY47" fmla="*/ 6858000 h 6858000"/>
              <a:gd name="connsiteX48" fmla="*/ 7157124 w 7809954"/>
              <a:gd name="connsiteY48" fmla="*/ 6858000 h 6858000"/>
              <a:gd name="connsiteX49" fmla="*/ 0 w 7809954"/>
              <a:gd name="connsiteY49" fmla="*/ 6858000 h 6858000"/>
              <a:gd name="connsiteX50" fmla="*/ 0 w 7809954"/>
              <a:gd name="connsiteY50" fmla="*/ 0 h 6858000"/>
              <a:gd name="connsiteX51" fmla="*/ 6465239 w 7809954"/>
              <a:gd name="connsiteY5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809954" h="6858000">
                <a:moveTo>
                  <a:pt x="6465239" y="0"/>
                </a:moveTo>
                <a:lnTo>
                  <a:pt x="7808777" y="0"/>
                </a:lnTo>
                <a:lnTo>
                  <a:pt x="7783732" y="155676"/>
                </a:lnTo>
                <a:lnTo>
                  <a:pt x="7759863" y="310667"/>
                </a:lnTo>
                <a:lnTo>
                  <a:pt x="7736499" y="466344"/>
                </a:lnTo>
                <a:lnTo>
                  <a:pt x="7716496" y="622706"/>
                </a:lnTo>
                <a:lnTo>
                  <a:pt x="7696325" y="778383"/>
                </a:lnTo>
                <a:lnTo>
                  <a:pt x="7677499" y="934745"/>
                </a:lnTo>
                <a:lnTo>
                  <a:pt x="7661363" y="1089050"/>
                </a:lnTo>
                <a:lnTo>
                  <a:pt x="7646067" y="1245413"/>
                </a:lnTo>
                <a:lnTo>
                  <a:pt x="7632115" y="1401089"/>
                </a:lnTo>
                <a:lnTo>
                  <a:pt x="7620013" y="1554023"/>
                </a:lnTo>
                <a:lnTo>
                  <a:pt x="7607910" y="1709013"/>
                </a:lnTo>
                <a:lnTo>
                  <a:pt x="7597825" y="1861947"/>
                </a:lnTo>
                <a:lnTo>
                  <a:pt x="7589925" y="2014880"/>
                </a:lnTo>
                <a:lnTo>
                  <a:pt x="7581688" y="2167128"/>
                </a:lnTo>
                <a:lnTo>
                  <a:pt x="7574797" y="2318004"/>
                </a:lnTo>
                <a:lnTo>
                  <a:pt x="7569922" y="2467508"/>
                </a:lnTo>
                <a:lnTo>
                  <a:pt x="7565720" y="2617013"/>
                </a:lnTo>
                <a:lnTo>
                  <a:pt x="7561686" y="2765145"/>
                </a:lnTo>
                <a:lnTo>
                  <a:pt x="7559837" y="2911221"/>
                </a:lnTo>
                <a:lnTo>
                  <a:pt x="7557820" y="3057296"/>
                </a:lnTo>
                <a:lnTo>
                  <a:pt x="7556811" y="3201314"/>
                </a:lnTo>
                <a:lnTo>
                  <a:pt x="7557820" y="3343960"/>
                </a:lnTo>
                <a:lnTo>
                  <a:pt x="7557820" y="3485235"/>
                </a:lnTo>
                <a:lnTo>
                  <a:pt x="7559837" y="3625138"/>
                </a:lnTo>
                <a:lnTo>
                  <a:pt x="7562862" y="3762298"/>
                </a:lnTo>
                <a:lnTo>
                  <a:pt x="7565720" y="3898087"/>
                </a:lnTo>
                <a:lnTo>
                  <a:pt x="7568914" y="4031132"/>
                </a:lnTo>
                <a:lnTo>
                  <a:pt x="7573788" y="4163491"/>
                </a:lnTo>
                <a:lnTo>
                  <a:pt x="7578999" y="4293793"/>
                </a:lnTo>
                <a:lnTo>
                  <a:pt x="7583705" y="4421352"/>
                </a:lnTo>
                <a:lnTo>
                  <a:pt x="7596985" y="4670298"/>
                </a:lnTo>
                <a:lnTo>
                  <a:pt x="7611104" y="4908956"/>
                </a:lnTo>
                <a:lnTo>
                  <a:pt x="7625896" y="5138013"/>
                </a:lnTo>
                <a:lnTo>
                  <a:pt x="7642201" y="5354726"/>
                </a:lnTo>
                <a:lnTo>
                  <a:pt x="7659178" y="5561838"/>
                </a:lnTo>
                <a:lnTo>
                  <a:pt x="7677499" y="5753862"/>
                </a:lnTo>
                <a:lnTo>
                  <a:pt x="7695485" y="5934227"/>
                </a:lnTo>
                <a:lnTo>
                  <a:pt x="7713470" y="6100191"/>
                </a:lnTo>
                <a:lnTo>
                  <a:pt x="7730447" y="6252438"/>
                </a:lnTo>
                <a:lnTo>
                  <a:pt x="7746584" y="6387541"/>
                </a:lnTo>
                <a:lnTo>
                  <a:pt x="7761880" y="6509613"/>
                </a:lnTo>
                <a:lnTo>
                  <a:pt x="7774655" y="6612483"/>
                </a:lnTo>
                <a:lnTo>
                  <a:pt x="7786757" y="6698894"/>
                </a:lnTo>
                <a:lnTo>
                  <a:pt x="7804071" y="6817538"/>
                </a:lnTo>
                <a:lnTo>
                  <a:pt x="7809954" y="6858000"/>
                </a:lnTo>
                <a:lnTo>
                  <a:pt x="7157124" y="6858000"/>
                </a:lnTo>
                <a:lnTo>
                  <a:pt x="7157124" y="6858000"/>
                </a:lnTo>
                <a:lnTo>
                  <a:pt x="0" y="6858000"/>
                </a:lnTo>
                <a:lnTo>
                  <a:pt x="0" y="0"/>
                </a:lnTo>
                <a:lnTo>
                  <a:pt x="6465239"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Rectangle 50">
            <a:extLst>
              <a:ext uri="{FF2B5EF4-FFF2-40B4-BE49-F238E27FC236}">
                <a16:creationId xmlns:a16="http://schemas.microsoft.com/office/drawing/2014/main" id="{F98810A7-E114-447A-A7D6-69B27CFB56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pic>
        <p:nvPicPr>
          <p:cNvPr id="5" name="Content Placeholder 4">
            <a:extLst>
              <a:ext uri="{FF2B5EF4-FFF2-40B4-BE49-F238E27FC236}">
                <a16:creationId xmlns:a16="http://schemas.microsoft.com/office/drawing/2014/main" id="{51AF89DF-22E1-07F6-E7C8-E19CC1AFAB55}"/>
              </a:ext>
            </a:extLst>
          </p:cNvPr>
          <p:cNvPicPr>
            <a:picLocks noGrp="1" noChangeAspect="1"/>
          </p:cNvPicPr>
          <p:nvPr>
            <p:ph idx="1"/>
          </p:nvPr>
        </p:nvPicPr>
        <p:blipFill>
          <a:blip r:embed="rId6"/>
          <a:stretch>
            <a:fillRect/>
          </a:stretch>
        </p:blipFill>
        <p:spPr>
          <a:xfrm>
            <a:off x="643854" y="708867"/>
            <a:ext cx="6270662" cy="5439800"/>
          </a:xfrm>
          <a:prstGeom prst="rect">
            <a:avLst/>
          </a:prstGeom>
          <a:effectLst/>
        </p:spPr>
      </p:pic>
    </p:spTree>
    <p:extLst>
      <p:ext uri="{BB962C8B-B14F-4D97-AF65-F5344CB8AC3E}">
        <p14:creationId xmlns:p14="http://schemas.microsoft.com/office/powerpoint/2010/main" val="4131858460"/>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78424C-6FD0-41F8-9CAA-5DC19C4235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96DD73-6B7E-9285-1196-D4A18ABAFBCA}"/>
              </a:ext>
            </a:extLst>
          </p:cNvPr>
          <p:cNvSpPr>
            <a:spLocks noGrp="1"/>
          </p:cNvSpPr>
          <p:nvPr>
            <p:ph type="title"/>
          </p:nvPr>
        </p:nvSpPr>
        <p:spPr>
          <a:xfrm>
            <a:off x="643855" y="1447800"/>
            <a:ext cx="3108626" cy="4572000"/>
          </a:xfrm>
        </p:spPr>
        <p:txBody>
          <a:bodyPr anchor="ctr">
            <a:normAutofit/>
          </a:bodyPr>
          <a:lstStyle/>
          <a:p>
            <a:r>
              <a:rPr lang="et-EE" sz="2700">
                <a:solidFill>
                  <a:srgbClr val="F2F2F2"/>
                </a:solidFill>
              </a:rPr>
              <a:t>SKK arengustrateegia 2024-2027</a:t>
            </a:r>
          </a:p>
        </p:txBody>
      </p:sp>
      <p:sp>
        <p:nvSpPr>
          <p:cNvPr id="11" name="Freeform: Shape 10">
            <a:extLst>
              <a:ext uri="{FF2B5EF4-FFF2-40B4-BE49-F238E27FC236}">
                <a16:creationId xmlns:a16="http://schemas.microsoft.com/office/drawing/2014/main" id="{DD136760-57DC-4301-8BEA-B71AD2D13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1310" y="0"/>
            <a:ext cx="8030690"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11">
            <a:extLst>
              <a:ext uri="{FF2B5EF4-FFF2-40B4-BE49-F238E27FC236}">
                <a16:creationId xmlns:a16="http://schemas.microsoft.com/office/drawing/2014/main" id="{BDC58DEA-1307-4F44-AD47-E613D8B76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p:nvSpPr>
          <p:cNvPr id="15" name="Rectangle 14">
            <a:extLst>
              <a:ext uri="{FF2B5EF4-FFF2-40B4-BE49-F238E27FC236}">
                <a16:creationId xmlns:a16="http://schemas.microsoft.com/office/drawing/2014/main" id="{C99B912D-1E4B-42AF-A2BE-CFEFEC916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graphicFrame>
        <p:nvGraphicFramePr>
          <p:cNvPr id="5" name="Content Placeholder 2">
            <a:extLst>
              <a:ext uri="{FF2B5EF4-FFF2-40B4-BE49-F238E27FC236}">
                <a16:creationId xmlns:a16="http://schemas.microsoft.com/office/drawing/2014/main" id="{B0A0E2C9-7ACE-1EA1-9E57-49CC86D1E799}"/>
              </a:ext>
            </a:extLst>
          </p:cNvPr>
          <p:cNvGraphicFramePr>
            <a:graphicFrameLocks noGrp="1"/>
          </p:cNvGraphicFramePr>
          <p:nvPr>
            <p:ph idx="1"/>
            <p:extLst>
              <p:ext uri="{D42A27DB-BD31-4B8C-83A1-F6EECF244321}">
                <p14:modId xmlns:p14="http://schemas.microsoft.com/office/powerpoint/2010/main" val="3147366293"/>
              </p:ext>
            </p:extLst>
          </p:nvPr>
        </p:nvGraphicFramePr>
        <p:xfrm>
          <a:off x="5048250" y="1447800"/>
          <a:ext cx="649605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09186397"/>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25"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7" name="Freeform: Shape 2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t-EE"/>
          </a:p>
        </p:txBody>
      </p:sp>
      <p:sp>
        <p:nvSpPr>
          <p:cNvPr id="2" name="Title 1">
            <a:extLst>
              <a:ext uri="{FF2B5EF4-FFF2-40B4-BE49-F238E27FC236}">
                <a16:creationId xmlns:a16="http://schemas.microsoft.com/office/drawing/2014/main" id="{57F01C8A-5CB8-5EDA-BA61-82403B9BFBF3}"/>
              </a:ext>
            </a:extLst>
          </p:cNvPr>
          <p:cNvSpPr>
            <a:spLocks noGrp="1"/>
          </p:cNvSpPr>
          <p:nvPr>
            <p:ph type="title"/>
          </p:nvPr>
        </p:nvSpPr>
        <p:spPr>
          <a:xfrm>
            <a:off x="286144" y="122858"/>
            <a:ext cx="10197292" cy="1400530"/>
          </a:xfrm>
        </p:spPr>
        <p:txBody>
          <a:bodyPr anchor="ctr">
            <a:normAutofit/>
          </a:bodyPr>
          <a:lstStyle/>
          <a:p>
            <a:pPr algn="ctr"/>
            <a:r>
              <a:rPr lang="et-EE">
                <a:solidFill>
                  <a:srgbClr val="FFFFFF"/>
                </a:solidFill>
              </a:rPr>
              <a:t>Ettevõtluskeskkonna arendamine (M1)</a:t>
            </a:r>
          </a:p>
        </p:txBody>
      </p:sp>
      <p:sp>
        <p:nvSpPr>
          <p:cNvPr id="3" name="Content Placeholder 2">
            <a:extLst>
              <a:ext uri="{FF2B5EF4-FFF2-40B4-BE49-F238E27FC236}">
                <a16:creationId xmlns:a16="http://schemas.microsoft.com/office/drawing/2014/main" id="{1BBBF083-3954-6FC2-5F27-6F1CC4CA3C66}"/>
              </a:ext>
            </a:extLst>
          </p:cNvPr>
          <p:cNvSpPr>
            <a:spLocks noGrp="1"/>
          </p:cNvSpPr>
          <p:nvPr>
            <p:ph idx="1"/>
          </p:nvPr>
        </p:nvSpPr>
        <p:spPr>
          <a:xfrm>
            <a:off x="885644" y="2326814"/>
            <a:ext cx="10898038" cy="4326469"/>
          </a:xfrm>
        </p:spPr>
        <p:txBody>
          <a:bodyPr>
            <a:normAutofit fontScale="92500" lnSpcReduction="10000"/>
          </a:bodyPr>
          <a:lstStyle/>
          <a:p>
            <a:pPr marL="0" indent="0">
              <a:lnSpc>
                <a:spcPct val="90000"/>
              </a:lnSpc>
              <a:buNone/>
            </a:pPr>
            <a:r>
              <a:rPr lang="et-EE" sz="1500"/>
              <a:t>Meetme rakendamine on vajalik Saaremaa majanduskeskkonna nutikaks kohanemiseks, et: </a:t>
            </a:r>
          </a:p>
          <a:p>
            <a:pPr marL="0" indent="0">
              <a:lnSpc>
                <a:spcPct val="90000"/>
              </a:lnSpc>
              <a:buNone/>
            </a:pPr>
            <a:r>
              <a:rPr lang="et-EE" sz="1500"/>
              <a:t>• </a:t>
            </a:r>
            <a:r>
              <a:rPr lang="et-EE" sz="1500" b="1" err="1"/>
              <a:t>väärindada</a:t>
            </a:r>
            <a:r>
              <a:rPr lang="et-EE" sz="1500" b="1"/>
              <a:t> kohalikku ressurssi</a:t>
            </a:r>
            <a:r>
              <a:rPr lang="et-EE" sz="1500"/>
              <a:t>: eesmärk on toota tooraine asemel valmistooteid, jättes lisandväärtuse saarele; </a:t>
            </a:r>
          </a:p>
          <a:p>
            <a:pPr marL="0" indent="0">
              <a:lnSpc>
                <a:spcPct val="90000"/>
              </a:lnSpc>
              <a:buNone/>
            </a:pPr>
            <a:r>
              <a:rPr lang="et-EE" sz="1500"/>
              <a:t>• </a:t>
            </a:r>
            <a:r>
              <a:rPr lang="et-EE" sz="1500" b="1"/>
              <a:t>tõsta konkurentsivõimet</a:t>
            </a:r>
            <a:r>
              <a:rPr lang="et-EE" sz="1500"/>
              <a:t>: tehnoloogiline uuendus ja digitaliseerimine on tänapäeva arengu eeldus; </a:t>
            </a:r>
          </a:p>
          <a:p>
            <a:pPr marL="0" indent="0">
              <a:lnSpc>
                <a:spcPct val="90000"/>
              </a:lnSpc>
              <a:buNone/>
            </a:pPr>
            <a:r>
              <a:rPr lang="et-EE" sz="1500"/>
              <a:t>• </a:t>
            </a:r>
            <a:r>
              <a:rPr lang="et-EE" sz="1500" b="1"/>
              <a:t>suurendada vastupidavust</a:t>
            </a:r>
            <a:r>
              <a:rPr lang="et-EE" sz="1500"/>
              <a:t>: toetada ettevõtteid, kes majandavad säästlikult ja on kriisideks valmis. </a:t>
            </a:r>
          </a:p>
          <a:p>
            <a:pPr marL="0" indent="0">
              <a:lnSpc>
                <a:spcPct val="90000"/>
              </a:lnSpc>
              <a:buNone/>
            </a:pPr>
            <a:r>
              <a:rPr lang="et-EE" sz="1500"/>
              <a:t>Saarte Koostöökogu (edaspidi SKK) sekkumise sihtrühmaks on kohalikud väiketootjad ja teenusepakkujad.</a:t>
            </a:r>
          </a:p>
          <a:p>
            <a:pPr marL="0" indent="0">
              <a:lnSpc>
                <a:spcPct val="90000"/>
              </a:lnSpc>
              <a:buNone/>
            </a:pPr>
            <a:r>
              <a:rPr lang="et-EE" sz="1500"/>
              <a:t>Peamine eesmärk on luua elujõuline ja innovaatiline </a:t>
            </a:r>
            <a:r>
              <a:rPr lang="et-EE" sz="1500" err="1"/>
              <a:t>saareline</a:t>
            </a:r>
            <a:r>
              <a:rPr lang="et-EE" sz="1500"/>
              <a:t> ettevõtluskeskkond, kus investeeringud toovad kaasa reaalse ja mõõdetava kasvu ettevõtte majandustulemustes.</a:t>
            </a:r>
          </a:p>
          <a:p>
            <a:pPr marL="0" indent="0">
              <a:lnSpc>
                <a:spcPct val="90000"/>
              </a:lnSpc>
              <a:buNone/>
            </a:pPr>
            <a:r>
              <a:rPr lang="et-EE" sz="1500" b="1"/>
              <a:t>Toetatavad tegevused: </a:t>
            </a:r>
          </a:p>
          <a:p>
            <a:pPr marL="0" indent="0">
              <a:lnSpc>
                <a:spcPct val="90000"/>
              </a:lnSpc>
              <a:buNone/>
            </a:pPr>
            <a:r>
              <a:rPr lang="et-EE" sz="1500"/>
              <a:t>• uute toodete ja teenuste turuletoomine (sh </a:t>
            </a:r>
            <a:r>
              <a:rPr lang="et-EE" sz="1500" err="1"/>
              <a:t>prototüüpimine</a:t>
            </a:r>
            <a:r>
              <a:rPr lang="et-EE" sz="1500"/>
              <a:t>, uudsed teenusmudelid ja tooted); </a:t>
            </a:r>
          </a:p>
          <a:p>
            <a:pPr marL="0" indent="0">
              <a:lnSpc>
                <a:spcPct val="90000"/>
              </a:lnSpc>
              <a:buNone/>
            </a:pPr>
            <a:r>
              <a:rPr lang="et-EE" sz="1500"/>
              <a:t>• olemasolevate toodete ja teenuste arendamine; </a:t>
            </a:r>
          </a:p>
          <a:p>
            <a:pPr marL="0" indent="0">
              <a:lnSpc>
                <a:spcPct val="90000"/>
              </a:lnSpc>
              <a:buNone/>
            </a:pPr>
            <a:r>
              <a:rPr lang="et-EE" sz="1500"/>
              <a:t>• ettevõtete tõhustamine – tehnoloogilised lahendused; </a:t>
            </a:r>
          </a:p>
          <a:p>
            <a:pPr marL="0" indent="0">
              <a:lnSpc>
                <a:spcPct val="90000"/>
              </a:lnSpc>
              <a:buNone/>
            </a:pPr>
            <a:r>
              <a:rPr lang="et-EE" sz="1500"/>
              <a:t>• digitaliseerimine ja automatiseerimine (sh tarkvara ja riistvara, mis automatiseerib protsesse); </a:t>
            </a:r>
          </a:p>
          <a:p>
            <a:pPr marL="0" indent="0">
              <a:lnSpc>
                <a:spcPct val="90000"/>
              </a:lnSpc>
              <a:buNone/>
            </a:pPr>
            <a:r>
              <a:rPr lang="et-EE" sz="1500"/>
              <a:t>• ringmajanduse projektid: tegevused, mis vähendavad materjali- või energiakulu ja kasutavad ressursse nutikamalt. </a:t>
            </a:r>
          </a:p>
          <a:p>
            <a:pPr marL="0" indent="0">
              <a:lnSpc>
                <a:spcPct val="90000"/>
              </a:lnSpc>
              <a:buNone/>
            </a:pPr>
            <a:r>
              <a:rPr lang="et-EE" sz="1500"/>
              <a:t>Toetust saab taotleda </a:t>
            </a:r>
            <a:r>
              <a:rPr lang="et-EE" sz="1500" b="1"/>
              <a:t>kuni 60% </a:t>
            </a:r>
            <a:r>
              <a:rPr lang="et-EE" sz="1500"/>
              <a:t>toetatava tegevuse või investeeringu abikõlbliku kulu maksumusest</a:t>
            </a:r>
          </a:p>
          <a:p>
            <a:pPr marL="0" indent="0">
              <a:lnSpc>
                <a:spcPct val="90000"/>
              </a:lnSpc>
              <a:buNone/>
            </a:pPr>
            <a:r>
              <a:rPr lang="et-EE" sz="1500"/>
              <a:t>Toetuse minimaalne suurus on </a:t>
            </a:r>
            <a:r>
              <a:rPr lang="et-EE" sz="1500" b="1"/>
              <a:t>4000€</a:t>
            </a:r>
            <a:r>
              <a:rPr lang="et-EE" sz="1500"/>
              <a:t> ja maksimaalne </a:t>
            </a:r>
            <a:r>
              <a:rPr lang="et-EE" sz="1500" b="1"/>
              <a:t>50000 €</a:t>
            </a:r>
          </a:p>
          <a:p>
            <a:pPr marL="0" indent="0">
              <a:lnSpc>
                <a:spcPct val="90000"/>
              </a:lnSpc>
              <a:buNone/>
            </a:pPr>
            <a:endParaRPr lang="et-EE" sz="1400"/>
          </a:p>
          <a:p>
            <a:pPr marL="0" indent="0">
              <a:lnSpc>
                <a:spcPct val="90000"/>
              </a:lnSpc>
              <a:buNone/>
            </a:pPr>
            <a:endParaRPr lang="et-EE" sz="1400"/>
          </a:p>
          <a:p>
            <a:pPr marL="0" indent="0">
              <a:lnSpc>
                <a:spcPct val="90000"/>
              </a:lnSpc>
              <a:buNone/>
            </a:pPr>
            <a:endParaRPr lang="et-EE" sz="1400"/>
          </a:p>
        </p:txBody>
      </p:sp>
      <p:sp>
        <p:nvSpPr>
          <p:cNvPr id="4" name="Arrow: Right 3">
            <a:extLst>
              <a:ext uri="{FF2B5EF4-FFF2-40B4-BE49-F238E27FC236}">
                <a16:creationId xmlns:a16="http://schemas.microsoft.com/office/drawing/2014/main" id="{52047ABC-878B-8A0A-C664-754B388A8701}"/>
              </a:ext>
            </a:extLst>
          </p:cNvPr>
          <p:cNvSpPr/>
          <p:nvPr/>
        </p:nvSpPr>
        <p:spPr>
          <a:xfrm>
            <a:off x="223910" y="5974696"/>
            <a:ext cx="661733" cy="32780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6" name="Arrow: Right 5">
            <a:extLst>
              <a:ext uri="{FF2B5EF4-FFF2-40B4-BE49-F238E27FC236}">
                <a16:creationId xmlns:a16="http://schemas.microsoft.com/office/drawing/2014/main" id="{3DB7AE1D-A122-23AA-4506-C6458152054A}"/>
              </a:ext>
            </a:extLst>
          </p:cNvPr>
          <p:cNvSpPr/>
          <p:nvPr/>
        </p:nvSpPr>
        <p:spPr>
          <a:xfrm>
            <a:off x="223910" y="6302500"/>
            <a:ext cx="661733" cy="32780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t-EE"/>
          </a:p>
        </p:txBody>
      </p:sp>
    </p:spTree>
    <p:extLst>
      <p:ext uri="{BB962C8B-B14F-4D97-AF65-F5344CB8AC3E}">
        <p14:creationId xmlns:p14="http://schemas.microsoft.com/office/powerpoint/2010/main" val="2141283963"/>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1" name="Rectangle 20">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23"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5" name="Freeform: Shape 24">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t-EE"/>
          </a:p>
        </p:txBody>
      </p:sp>
      <p:sp>
        <p:nvSpPr>
          <p:cNvPr id="2" name="Title 1">
            <a:extLst>
              <a:ext uri="{FF2B5EF4-FFF2-40B4-BE49-F238E27FC236}">
                <a16:creationId xmlns:a16="http://schemas.microsoft.com/office/drawing/2014/main" id="{523471C6-2CFD-1412-2933-06C5926F4C42}"/>
              </a:ext>
            </a:extLst>
          </p:cNvPr>
          <p:cNvSpPr>
            <a:spLocks noGrp="1"/>
          </p:cNvSpPr>
          <p:nvPr>
            <p:ph type="title"/>
          </p:nvPr>
        </p:nvSpPr>
        <p:spPr>
          <a:xfrm>
            <a:off x="1103312" y="452718"/>
            <a:ext cx="8947522" cy="1400530"/>
          </a:xfrm>
        </p:spPr>
        <p:txBody>
          <a:bodyPr anchor="ctr">
            <a:normAutofit/>
          </a:bodyPr>
          <a:lstStyle/>
          <a:p>
            <a:r>
              <a:rPr lang="et-EE">
                <a:solidFill>
                  <a:srgbClr val="FFFFFF"/>
                </a:solidFill>
              </a:rPr>
              <a:t>Elukeskkonna arendamine (M2)</a:t>
            </a:r>
          </a:p>
        </p:txBody>
      </p:sp>
      <p:sp>
        <p:nvSpPr>
          <p:cNvPr id="3" name="Content Placeholder 2">
            <a:extLst>
              <a:ext uri="{FF2B5EF4-FFF2-40B4-BE49-F238E27FC236}">
                <a16:creationId xmlns:a16="http://schemas.microsoft.com/office/drawing/2014/main" id="{1BC5F25E-86A8-0096-5232-6752C4227E33}"/>
              </a:ext>
            </a:extLst>
          </p:cNvPr>
          <p:cNvSpPr>
            <a:spLocks noGrp="1"/>
          </p:cNvSpPr>
          <p:nvPr>
            <p:ph idx="1"/>
          </p:nvPr>
        </p:nvSpPr>
        <p:spPr>
          <a:xfrm>
            <a:off x="730156" y="2305966"/>
            <a:ext cx="11157044" cy="4267362"/>
          </a:xfrm>
        </p:spPr>
        <p:txBody>
          <a:bodyPr>
            <a:normAutofit lnSpcReduction="10000"/>
          </a:bodyPr>
          <a:lstStyle/>
          <a:p>
            <a:pPr marL="0" indent="0">
              <a:lnSpc>
                <a:spcPct val="90000"/>
              </a:lnSpc>
              <a:buNone/>
            </a:pPr>
            <a:r>
              <a:rPr lang="et-EE" sz="1600"/>
              <a:t>Meede toetab saarelist elukeskkonda arendavaid algatusi, mis kasutavad piirkonna pärandit, ressursse ja sidemeid ning aitavad kujundada kestlikku ja hinnatud elamisviisi. Elukeskkonna arendamine võib toimuda kogukondade, ettevõtjate või teiste kohalike tegijate kaudu, lähtudes piirkonna tugevustest ja arenguvajadustest.</a:t>
            </a:r>
          </a:p>
          <a:p>
            <a:pPr marL="0" indent="0">
              <a:lnSpc>
                <a:spcPct val="90000"/>
              </a:lnSpc>
              <a:buNone/>
            </a:pPr>
            <a:r>
              <a:rPr lang="et-EE" sz="1600" b="1"/>
              <a:t>Toetatavad tegevused:</a:t>
            </a:r>
          </a:p>
          <a:p>
            <a:pPr marL="0" indent="0">
              <a:lnSpc>
                <a:spcPct val="90000"/>
              </a:lnSpc>
              <a:buNone/>
            </a:pPr>
            <a:r>
              <a:rPr lang="et-EE" sz="1600"/>
              <a:t>• lähima elukeskkonna arendamine; </a:t>
            </a:r>
          </a:p>
          <a:p>
            <a:pPr marL="0" indent="0">
              <a:lnSpc>
                <a:spcPct val="90000"/>
              </a:lnSpc>
              <a:buNone/>
            </a:pPr>
            <a:r>
              <a:rPr lang="et-EE" sz="1600"/>
              <a:t>• kogukonna ressursside rakendamise toetamine, sh loodus, pärand, inimesed, lood; </a:t>
            </a:r>
          </a:p>
          <a:p>
            <a:pPr marL="0" indent="0">
              <a:lnSpc>
                <a:spcPct val="90000"/>
              </a:lnSpc>
              <a:buNone/>
            </a:pPr>
            <a:r>
              <a:rPr lang="et-EE" sz="1600"/>
              <a:t>• kogukondade(s) ise toimetulemise tingimuste loomine, sh hoonete energiatõhusus ja taastuvenergia kasutusele võtmine; </a:t>
            </a:r>
          </a:p>
          <a:p>
            <a:pPr marL="0" indent="0">
              <a:lnSpc>
                <a:spcPct val="90000"/>
              </a:lnSpc>
              <a:buNone/>
            </a:pPr>
            <a:r>
              <a:rPr lang="et-EE" sz="1600"/>
              <a:t>• liikumist ja tervist edendavad algatused; </a:t>
            </a:r>
          </a:p>
          <a:p>
            <a:pPr marL="0" indent="0">
              <a:lnSpc>
                <a:spcPct val="90000"/>
              </a:lnSpc>
              <a:buNone/>
            </a:pPr>
            <a:r>
              <a:rPr lang="et-EE" sz="1600"/>
              <a:t>• olemasoleva taristu ja objektide </a:t>
            </a:r>
            <a:r>
              <a:rPr lang="et-EE" sz="1600" err="1"/>
              <a:t>taaskäivitamine</a:t>
            </a:r>
            <a:r>
              <a:rPr lang="et-EE" sz="1600"/>
              <a:t>; </a:t>
            </a:r>
          </a:p>
          <a:p>
            <a:pPr marL="0" indent="0">
              <a:lnSpc>
                <a:spcPct val="90000"/>
              </a:lnSpc>
              <a:buNone/>
            </a:pPr>
            <a:r>
              <a:rPr lang="et-EE" sz="1600"/>
              <a:t>• noortele ja lastele suunatud tegevused</a:t>
            </a:r>
          </a:p>
          <a:p>
            <a:pPr marL="0" indent="0">
              <a:lnSpc>
                <a:spcPct val="90000"/>
              </a:lnSpc>
              <a:buNone/>
            </a:pPr>
            <a:r>
              <a:rPr lang="et-EE" sz="1600"/>
              <a:t>Toetust saab taotleda </a:t>
            </a:r>
            <a:r>
              <a:rPr lang="et-EE" sz="1600" b="1"/>
              <a:t>kuni 90% </a:t>
            </a:r>
            <a:r>
              <a:rPr lang="et-EE" sz="1600"/>
              <a:t>toetatava tegevuse või investeeringu abikõlbliku kulu maksumusest (kui tegevus on suunatud ettevõtluse arendamiseks ja/või kui taotleja on ettevõte, siis kuni 60%).</a:t>
            </a:r>
          </a:p>
          <a:p>
            <a:pPr marL="0" indent="0">
              <a:lnSpc>
                <a:spcPct val="90000"/>
              </a:lnSpc>
              <a:buNone/>
            </a:pPr>
            <a:r>
              <a:rPr lang="et-EE" sz="1600"/>
              <a:t>Toetuse minimaalne suurus on </a:t>
            </a:r>
            <a:r>
              <a:rPr lang="et-EE" sz="1600" b="1"/>
              <a:t>4000€</a:t>
            </a:r>
            <a:r>
              <a:rPr lang="et-EE" sz="1600"/>
              <a:t> ja maksimaalne </a:t>
            </a:r>
            <a:r>
              <a:rPr lang="et-EE" sz="1600" b="1"/>
              <a:t>40000 €</a:t>
            </a:r>
          </a:p>
          <a:p>
            <a:pPr marL="0" indent="0">
              <a:lnSpc>
                <a:spcPct val="90000"/>
              </a:lnSpc>
              <a:buNone/>
            </a:pPr>
            <a:endParaRPr lang="et-EE" sz="1400"/>
          </a:p>
        </p:txBody>
      </p:sp>
      <p:sp>
        <p:nvSpPr>
          <p:cNvPr id="4" name="Arrow: Right 3">
            <a:extLst>
              <a:ext uri="{FF2B5EF4-FFF2-40B4-BE49-F238E27FC236}">
                <a16:creationId xmlns:a16="http://schemas.microsoft.com/office/drawing/2014/main" id="{7B52758E-46FF-493F-4CB1-C7A199E8DCF1}"/>
              </a:ext>
            </a:extLst>
          </p:cNvPr>
          <p:cNvSpPr/>
          <p:nvPr/>
        </p:nvSpPr>
        <p:spPr>
          <a:xfrm>
            <a:off x="38426" y="5627474"/>
            <a:ext cx="691730" cy="38111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6" name="Arrow: Right 5">
            <a:extLst>
              <a:ext uri="{FF2B5EF4-FFF2-40B4-BE49-F238E27FC236}">
                <a16:creationId xmlns:a16="http://schemas.microsoft.com/office/drawing/2014/main" id="{55AD42FA-A2A1-F491-0C21-74CC0361DB0A}"/>
              </a:ext>
            </a:extLst>
          </p:cNvPr>
          <p:cNvSpPr/>
          <p:nvPr/>
        </p:nvSpPr>
        <p:spPr>
          <a:xfrm>
            <a:off x="79491" y="6100401"/>
            <a:ext cx="691730" cy="38111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t-EE"/>
          </a:p>
        </p:txBody>
      </p:sp>
    </p:spTree>
    <p:extLst>
      <p:ext uri="{BB962C8B-B14F-4D97-AF65-F5344CB8AC3E}">
        <p14:creationId xmlns:p14="http://schemas.microsoft.com/office/powerpoint/2010/main" val="3874736221"/>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1B8F9CB-890B-4CB8-B503-188A763E2FC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1" name="Picture 10">
            <a:extLst>
              <a:ext uri="{FF2B5EF4-FFF2-40B4-BE49-F238E27FC236}">
                <a16:creationId xmlns:a16="http://schemas.microsoft.com/office/drawing/2014/main" id="{AA632AB4-3837-4FD0-8B62-0A18B573F4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3" name="Oval 12">
            <a:extLst>
              <a:ext uri="{FF2B5EF4-FFF2-40B4-BE49-F238E27FC236}">
                <a16:creationId xmlns:a16="http://schemas.microsoft.com/office/drawing/2014/main" id="{C393B4A7-6ABF-423D-A762-3CDB4897A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pic>
        <p:nvPicPr>
          <p:cNvPr id="15" name="Picture 14">
            <a:extLst>
              <a:ext uri="{FF2B5EF4-FFF2-40B4-BE49-F238E27FC236}">
                <a16:creationId xmlns:a16="http://schemas.microsoft.com/office/drawing/2014/main" id="{9CD2319A-6FA9-4EFB-9EDF-7304467425E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7" name="Picture 16">
            <a:extLst>
              <a:ext uri="{FF2B5EF4-FFF2-40B4-BE49-F238E27FC236}">
                <a16:creationId xmlns:a16="http://schemas.microsoft.com/office/drawing/2014/main" id="{D1692A93-3514-4486-8B67-CCA4E0259BC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9" name="Rectangle 18">
            <a:extLst>
              <a:ext uri="{FF2B5EF4-FFF2-40B4-BE49-F238E27FC236}">
                <a16:creationId xmlns:a16="http://schemas.microsoft.com/office/drawing/2014/main" id="{01AD250C-F2EA-449F-9B14-DF5BB674C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21" name="Rectangle 20">
            <a:extLst>
              <a:ext uri="{FF2B5EF4-FFF2-40B4-BE49-F238E27FC236}">
                <a16:creationId xmlns:a16="http://schemas.microsoft.com/office/drawing/2014/main" id="{4E78424C-6FD0-41F8-9CAA-5DC19C4235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144563-04C7-FF2C-3334-CD1EA86B982B}"/>
              </a:ext>
            </a:extLst>
          </p:cNvPr>
          <p:cNvSpPr>
            <a:spLocks noGrp="1"/>
          </p:cNvSpPr>
          <p:nvPr>
            <p:ph type="title"/>
          </p:nvPr>
        </p:nvSpPr>
        <p:spPr>
          <a:xfrm>
            <a:off x="643855" y="1447800"/>
            <a:ext cx="3108626" cy="4572000"/>
          </a:xfrm>
        </p:spPr>
        <p:txBody>
          <a:bodyPr vert="horz" lIns="91440" tIns="45720" rIns="91440" bIns="45720" rtlCol="0" anchor="ctr">
            <a:normAutofit/>
          </a:bodyPr>
          <a:lstStyle/>
          <a:p>
            <a:r>
              <a:rPr lang="en-US" sz="2700">
                <a:solidFill>
                  <a:srgbClr val="F2F2F2"/>
                </a:solidFill>
              </a:rPr>
              <a:t>Mittetoetatavad tegevused SKK strateegia kohaselt</a:t>
            </a:r>
          </a:p>
        </p:txBody>
      </p:sp>
      <p:sp>
        <p:nvSpPr>
          <p:cNvPr id="23" name="Freeform: Shape 22">
            <a:extLst>
              <a:ext uri="{FF2B5EF4-FFF2-40B4-BE49-F238E27FC236}">
                <a16:creationId xmlns:a16="http://schemas.microsoft.com/office/drawing/2014/main" id="{DD136760-57DC-4301-8BEA-B71AD2D13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1310" y="0"/>
            <a:ext cx="8030690"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11">
            <a:extLst>
              <a:ext uri="{FF2B5EF4-FFF2-40B4-BE49-F238E27FC236}">
                <a16:creationId xmlns:a16="http://schemas.microsoft.com/office/drawing/2014/main" id="{BDC58DEA-1307-4F44-AD47-E613D8B76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p:nvSpPr>
          <p:cNvPr id="27" name="Rectangle 26">
            <a:extLst>
              <a:ext uri="{FF2B5EF4-FFF2-40B4-BE49-F238E27FC236}">
                <a16:creationId xmlns:a16="http://schemas.microsoft.com/office/drawing/2014/main" id="{C99B912D-1E4B-42AF-A2BE-CFEFEC916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graphicFrame>
        <p:nvGraphicFramePr>
          <p:cNvPr id="5" name="Text Placeholder 2">
            <a:extLst>
              <a:ext uri="{FF2B5EF4-FFF2-40B4-BE49-F238E27FC236}">
                <a16:creationId xmlns:a16="http://schemas.microsoft.com/office/drawing/2014/main" id="{681553FB-F3BA-557C-0ADD-D05E750FCDD6}"/>
              </a:ext>
            </a:extLst>
          </p:cNvPr>
          <p:cNvGraphicFramePr/>
          <p:nvPr>
            <p:extLst>
              <p:ext uri="{D42A27DB-BD31-4B8C-83A1-F6EECF244321}">
                <p14:modId xmlns:p14="http://schemas.microsoft.com/office/powerpoint/2010/main" val="2563980527"/>
              </p:ext>
            </p:extLst>
          </p:nvPr>
        </p:nvGraphicFramePr>
        <p:xfrm>
          <a:off x="5048250" y="1447800"/>
          <a:ext cx="6496050" cy="4572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600241134"/>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144A11D1-6963-485E-86DE-760B07434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BC7D3F-6B5B-845E-C87D-9D22E71BE3BC}"/>
              </a:ext>
            </a:extLst>
          </p:cNvPr>
          <p:cNvSpPr>
            <a:spLocks noGrp="1"/>
          </p:cNvSpPr>
          <p:nvPr>
            <p:ph type="title"/>
          </p:nvPr>
        </p:nvSpPr>
        <p:spPr>
          <a:xfrm>
            <a:off x="635223" y="629266"/>
            <a:ext cx="3116690" cy="5594554"/>
          </a:xfrm>
        </p:spPr>
        <p:txBody>
          <a:bodyPr anchor="ctr">
            <a:normAutofit/>
          </a:bodyPr>
          <a:lstStyle/>
          <a:p>
            <a:r>
              <a:rPr lang="et-EE" sz="3700">
                <a:solidFill>
                  <a:srgbClr val="EBEBEB"/>
                </a:solidFill>
              </a:rPr>
              <a:t>LEADER määrus ja põhimõtted </a:t>
            </a:r>
          </a:p>
        </p:txBody>
      </p:sp>
      <p:sp>
        <p:nvSpPr>
          <p:cNvPr id="20" name="Freeform 7">
            <a:extLst>
              <a:ext uri="{FF2B5EF4-FFF2-40B4-BE49-F238E27FC236}">
                <a16:creationId xmlns:a16="http://schemas.microsoft.com/office/drawing/2014/main" id="{93BDF132-E4EF-4CB3-9A12-1EB75E159A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22" name="Freeform: Shape 21">
            <a:extLst>
              <a:ext uri="{FF2B5EF4-FFF2-40B4-BE49-F238E27FC236}">
                <a16:creationId xmlns:a16="http://schemas.microsoft.com/office/drawing/2014/main" id="{F8486D32-0A56-4407-A9D1-7AFC169465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1310" y="0"/>
            <a:ext cx="8030690"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Rectangle 23">
            <a:extLst>
              <a:ext uri="{FF2B5EF4-FFF2-40B4-BE49-F238E27FC236}">
                <a16:creationId xmlns:a16="http://schemas.microsoft.com/office/drawing/2014/main" id="{B73FE0C2-11C7-466D-B4BA-0330484CD5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3" name="Content Placeholder 2">
            <a:extLst>
              <a:ext uri="{FF2B5EF4-FFF2-40B4-BE49-F238E27FC236}">
                <a16:creationId xmlns:a16="http://schemas.microsoft.com/office/drawing/2014/main" id="{529B0B49-3771-C34A-2A1F-BFB4F05A7519}"/>
              </a:ext>
            </a:extLst>
          </p:cNvPr>
          <p:cNvSpPr>
            <a:spLocks noGrp="1"/>
          </p:cNvSpPr>
          <p:nvPr>
            <p:ph idx="1"/>
          </p:nvPr>
        </p:nvSpPr>
        <p:spPr>
          <a:xfrm>
            <a:off x="5048452" y="1410458"/>
            <a:ext cx="6495847" cy="2589913"/>
          </a:xfrm>
        </p:spPr>
        <p:txBody>
          <a:bodyPr>
            <a:normAutofit fontScale="92500" lnSpcReduction="20000"/>
          </a:bodyPr>
          <a:lstStyle/>
          <a:p>
            <a:pPr marL="0" indent="0">
              <a:lnSpc>
                <a:spcPct val="90000"/>
              </a:lnSpc>
              <a:buNone/>
            </a:pPr>
            <a:r>
              <a:rPr lang="et-EE" sz="1900"/>
              <a:t>Tulemuslikkuse rahastamise põhimõte ehk eelarvepõhine kindlasummaline makse!</a:t>
            </a:r>
          </a:p>
          <a:p>
            <a:pPr marL="0" indent="0">
              <a:lnSpc>
                <a:spcPct val="90000"/>
              </a:lnSpc>
              <a:buNone/>
            </a:pPr>
            <a:r>
              <a:rPr lang="et-EE" sz="1900"/>
              <a:t>Kokkulepe toetuse taotlejaga tehakse mitte tegevuse, vaid tulemuse tasandil.</a:t>
            </a:r>
          </a:p>
          <a:p>
            <a:pPr marL="0" indent="0">
              <a:lnSpc>
                <a:spcPct val="90000"/>
              </a:lnSpc>
              <a:buNone/>
            </a:pPr>
            <a:r>
              <a:rPr lang="et-EE" sz="1900"/>
              <a:t>Tuleb läbi mõelda taotlemise eesmärk, tulemus ja kuidas tulemust tõendada.</a:t>
            </a:r>
          </a:p>
          <a:p>
            <a:pPr marL="0" indent="0">
              <a:lnSpc>
                <a:spcPct val="90000"/>
              </a:lnSpc>
              <a:buNone/>
            </a:pPr>
            <a:r>
              <a:rPr lang="et-EE" sz="1900"/>
              <a:t>Väljamakse PRIA poolt tehakse peale eesmärgi saavutamise tõendamist.</a:t>
            </a:r>
          </a:p>
          <a:p>
            <a:pPr marL="0" indent="0">
              <a:lnSpc>
                <a:spcPct val="90000"/>
              </a:lnSpc>
              <a:buNone/>
            </a:pPr>
            <a:r>
              <a:rPr lang="et-EE" sz="1900"/>
              <a:t>Taotlusvormile märgitud eesmärk on taotlejale siduv ja märgistakse otsusesse.</a:t>
            </a:r>
          </a:p>
          <a:p>
            <a:pPr marL="0" indent="0">
              <a:lnSpc>
                <a:spcPct val="90000"/>
              </a:lnSpc>
              <a:buNone/>
            </a:pPr>
            <a:endParaRPr lang="et-EE" sz="1900"/>
          </a:p>
        </p:txBody>
      </p:sp>
      <p:pic>
        <p:nvPicPr>
          <p:cNvPr id="13" name="Picture 12">
            <a:extLst>
              <a:ext uri="{FF2B5EF4-FFF2-40B4-BE49-F238E27FC236}">
                <a16:creationId xmlns:a16="http://schemas.microsoft.com/office/drawing/2014/main" id="{E567894B-AA67-879A-EB60-8F4716C2CCD8}"/>
              </a:ext>
            </a:extLst>
          </p:cNvPr>
          <p:cNvPicPr>
            <a:picLocks noChangeAspect="1"/>
          </p:cNvPicPr>
          <p:nvPr/>
        </p:nvPicPr>
        <p:blipFill>
          <a:blip r:embed="rId2"/>
          <a:stretch>
            <a:fillRect/>
          </a:stretch>
        </p:blipFill>
        <p:spPr>
          <a:xfrm>
            <a:off x="5048452" y="4267831"/>
            <a:ext cx="4889972" cy="1955990"/>
          </a:xfrm>
          <a:prstGeom prst="rect">
            <a:avLst/>
          </a:prstGeom>
          <a:effectLst/>
        </p:spPr>
      </p:pic>
    </p:spTree>
    <p:extLst>
      <p:ext uri="{BB962C8B-B14F-4D97-AF65-F5344CB8AC3E}">
        <p14:creationId xmlns:p14="http://schemas.microsoft.com/office/powerpoint/2010/main" val="2061232825"/>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12" name="Freeform: Shape 11">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2" name="Title 1">
            <a:extLst>
              <a:ext uri="{FF2B5EF4-FFF2-40B4-BE49-F238E27FC236}">
                <a16:creationId xmlns:a16="http://schemas.microsoft.com/office/drawing/2014/main" id="{3C73732A-C77E-70C0-AA01-99C71842ACB5}"/>
              </a:ext>
            </a:extLst>
          </p:cNvPr>
          <p:cNvSpPr>
            <a:spLocks noGrp="1"/>
          </p:cNvSpPr>
          <p:nvPr>
            <p:ph type="title"/>
          </p:nvPr>
        </p:nvSpPr>
        <p:spPr>
          <a:xfrm>
            <a:off x="653143" y="1645920"/>
            <a:ext cx="3522879" cy="4470821"/>
          </a:xfrm>
        </p:spPr>
        <p:txBody>
          <a:bodyPr>
            <a:normAutofit/>
          </a:bodyPr>
          <a:lstStyle/>
          <a:p>
            <a:pPr algn="r"/>
            <a:r>
              <a:rPr lang="et-EE">
                <a:solidFill>
                  <a:srgbClr val="FFFFFF"/>
                </a:solidFill>
              </a:rPr>
              <a:t>Abikõlblikud tegevused ja kulud määrusest</a:t>
            </a:r>
          </a:p>
        </p:txBody>
      </p:sp>
      <p:sp>
        <p:nvSpPr>
          <p:cNvPr id="3" name="Content Placeholder 2">
            <a:extLst>
              <a:ext uri="{FF2B5EF4-FFF2-40B4-BE49-F238E27FC236}">
                <a16:creationId xmlns:a16="http://schemas.microsoft.com/office/drawing/2014/main" id="{16C4E843-F34F-5F79-F26F-878B72C4231F}"/>
              </a:ext>
            </a:extLst>
          </p:cNvPr>
          <p:cNvSpPr>
            <a:spLocks noGrp="1"/>
          </p:cNvSpPr>
          <p:nvPr>
            <p:ph idx="1"/>
          </p:nvPr>
        </p:nvSpPr>
        <p:spPr>
          <a:xfrm>
            <a:off x="5204109" y="1645920"/>
            <a:ext cx="5919503" cy="4470821"/>
          </a:xfrm>
        </p:spPr>
        <p:txBody>
          <a:bodyPr>
            <a:normAutofit lnSpcReduction="10000"/>
          </a:bodyPr>
          <a:lstStyle/>
          <a:p>
            <a:pPr marL="0" indent="0">
              <a:lnSpc>
                <a:spcPct val="90000"/>
              </a:lnSpc>
              <a:buNone/>
            </a:pPr>
            <a:r>
              <a:rPr lang="et-EE" sz="1300"/>
              <a:t>Toetust saab taotleda tegevuse elluviimiseks, mis panustavad tegevuse eesmärgi täitmisesse ja tulemuse saavutamisse.</a:t>
            </a:r>
          </a:p>
          <a:p>
            <a:pPr marL="0" indent="0">
              <a:lnSpc>
                <a:spcPct val="90000"/>
              </a:lnSpc>
              <a:buNone/>
            </a:pPr>
            <a:r>
              <a:rPr lang="et-EE" sz="1300"/>
              <a:t>Toetatakse:</a:t>
            </a:r>
          </a:p>
          <a:p>
            <a:pPr marL="0" indent="0">
              <a:lnSpc>
                <a:spcPct val="90000"/>
              </a:lnSpc>
              <a:buNone/>
            </a:pPr>
            <a:r>
              <a:rPr lang="et-EE" sz="1300"/>
              <a:t>1) materiaalsesse või immateriaalsesse varasse </a:t>
            </a:r>
            <a:r>
              <a:rPr lang="et-EE" sz="1300" b="1"/>
              <a:t>investeeringu tegemist</a:t>
            </a:r>
            <a:r>
              <a:rPr lang="et-EE" sz="1300"/>
              <a:t>;</a:t>
            </a:r>
          </a:p>
          <a:p>
            <a:pPr marL="0" indent="0">
              <a:lnSpc>
                <a:spcPct val="90000"/>
              </a:lnSpc>
              <a:buNone/>
            </a:pPr>
            <a:r>
              <a:rPr lang="et-EE" sz="1300"/>
              <a:t>2) </a:t>
            </a:r>
            <a:r>
              <a:rPr lang="et-EE" sz="1300" b="1"/>
              <a:t>ühistegevuse elluviimist </a:t>
            </a:r>
            <a:r>
              <a:rPr lang="et-EE" sz="1300"/>
              <a:t>– ühisprojekti taotlus partneriga </a:t>
            </a:r>
            <a:r>
              <a:rPr lang="et-EE" sz="1300" err="1"/>
              <a:t>max</a:t>
            </a:r>
            <a:r>
              <a:rPr lang="et-EE" sz="1300"/>
              <a:t> 2-aastase tegevuskava alusel.</a:t>
            </a:r>
          </a:p>
          <a:p>
            <a:pPr marL="0" indent="0">
              <a:lnSpc>
                <a:spcPct val="90000"/>
              </a:lnSpc>
              <a:buNone/>
            </a:pPr>
            <a:r>
              <a:rPr lang="et-EE" sz="1300"/>
              <a:t>Ühisprojekti taotlus võib tegevusena sisaldada ka investeeringut.</a:t>
            </a:r>
          </a:p>
          <a:p>
            <a:pPr>
              <a:lnSpc>
                <a:spcPct val="90000"/>
              </a:lnSpc>
            </a:pPr>
            <a:endParaRPr lang="et-EE" sz="1300"/>
          </a:p>
          <a:p>
            <a:pPr marL="0" indent="0">
              <a:lnSpc>
                <a:spcPct val="90000"/>
              </a:lnSpc>
              <a:buNone/>
            </a:pPr>
            <a:r>
              <a:rPr lang="et-EE" sz="1300"/>
              <a:t>Punktis 1 nimetatud toetatava tegevuse osaks võivad olla sellega otseselt seotud järgmised tööd ja teenused:</a:t>
            </a:r>
          </a:p>
          <a:p>
            <a:pPr marL="0" indent="0">
              <a:lnSpc>
                <a:spcPct val="90000"/>
              </a:lnSpc>
              <a:buNone/>
            </a:pPr>
            <a:r>
              <a:rPr lang="et-EE" sz="1300"/>
              <a:t>1) ehitise ehitamisega kaasnev keskkonnamõju hindamisega seotud tegevus ning energiaauditi, teostatavusuuringu, projekteerimistöö ning projekteerimiseks vajaliku ehitusgeoloogilise ja geodeetilise uurimistöö tellimine (edaspidi koos </a:t>
            </a:r>
            <a:r>
              <a:rPr lang="et-EE" sz="1300" i="1"/>
              <a:t>ettevalmistav töö</a:t>
            </a:r>
            <a:r>
              <a:rPr lang="et-EE" sz="1300"/>
              <a:t>);</a:t>
            </a:r>
          </a:p>
          <a:p>
            <a:pPr marL="0" indent="0">
              <a:lnSpc>
                <a:spcPct val="90000"/>
              </a:lnSpc>
              <a:buNone/>
            </a:pPr>
            <a:r>
              <a:rPr lang="et-EE" sz="1300"/>
              <a:t>2) koolitus, ehitusseadustiku alusel omanikujärelevalve tegemine, muinsuskaitseseaduse alusel </a:t>
            </a:r>
            <a:r>
              <a:rPr lang="et-EE" sz="1300" err="1"/>
              <a:t>muinsuskaitselise</a:t>
            </a:r>
            <a:r>
              <a:rPr lang="et-EE" sz="1300"/>
              <a:t> järelevalve teostamine ja turundustegevus, sealhulgas turu-uuringu tegemine.</a:t>
            </a:r>
          </a:p>
          <a:p>
            <a:pPr marL="0" indent="0">
              <a:lnSpc>
                <a:spcPct val="90000"/>
              </a:lnSpc>
              <a:buNone/>
            </a:pPr>
            <a:r>
              <a:rPr lang="et-EE" sz="1300"/>
              <a:t>NB! </a:t>
            </a:r>
            <a:r>
              <a:rPr lang="et-EE" sz="1300" err="1"/>
              <a:t>Kummagis</a:t>
            </a:r>
            <a:r>
              <a:rPr lang="et-EE" sz="1300"/>
              <a:t> meetmes </a:t>
            </a:r>
            <a:r>
              <a:rPr lang="et-EE" sz="1400" b="1"/>
              <a:t>ei toetata investeeringu tegemist Kuressaare linnas; </a:t>
            </a:r>
            <a:endParaRPr lang="et-EE" sz="1300" b="1"/>
          </a:p>
          <a:p>
            <a:pPr marL="0" indent="0">
              <a:lnSpc>
                <a:spcPct val="90000"/>
              </a:lnSpc>
              <a:buNone/>
            </a:pPr>
            <a:endParaRPr lang="et-EE" sz="1300"/>
          </a:p>
          <a:p>
            <a:pPr marL="0" indent="0">
              <a:lnSpc>
                <a:spcPct val="90000"/>
              </a:lnSpc>
              <a:buNone/>
            </a:pPr>
            <a:endParaRPr lang="et-EE" sz="1300"/>
          </a:p>
        </p:txBody>
      </p:sp>
    </p:spTree>
    <p:extLst>
      <p:ext uri="{BB962C8B-B14F-4D97-AF65-F5344CB8AC3E}">
        <p14:creationId xmlns:p14="http://schemas.microsoft.com/office/powerpoint/2010/main" val="2008210835"/>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Ion</Template>
  <TotalTime>7</TotalTime>
  <Words>2868</Words>
  <Application>Microsoft Office PowerPoint</Application>
  <PresentationFormat>Widescreen</PresentationFormat>
  <Paragraphs>204</Paragraphs>
  <Slides>29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Aptos</vt:lpstr>
      <vt:lpstr>Century Gothic</vt:lpstr>
      <vt:lpstr>Wingdings 3</vt:lpstr>
      <vt:lpstr>Ion</vt:lpstr>
      <vt:lpstr>meetmete infotund 11.08.2026 info@skk.ee </vt:lpstr>
      <vt:lpstr>Mis see LEADER on?</vt:lpstr>
      <vt:lpstr>LEADER 7 põhielementi</vt:lpstr>
      <vt:lpstr>SKK arengustrateegia 2024-2027</vt:lpstr>
      <vt:lpstr>Ettevõtluskeskkonna arendamine (M1)</vt:lpstr>
      <vt:lpstr>Elukeskkonna arendamine (M2)</vt:lpstr>
      <vt:lpstr>Mittetoetatavad tegevused SKK strateegia kohaselt</vt:lpstr>
      <vt:lpstr>LEADER määrus ja põhimõtted </vt:lpstr>
      <vt:lpstr>Abikõlblikud tegevused ja kulud määrusest</vt:lpstr>
      <vt:lpstr>Ehitamise või materiaalse vara soetamise nõuded</vt:lpstr>
      <vt:lpstr>Ühistegevus ehk ühisprojekt – nt sündmuste ja „pehmete tegevuste“ elluviimiseks</vt:lpstr>
      <vt:lpstr>Abikõlblikud kulud</vt:lpstr>
      <vt:lpstr>Mitteabikõlblikud kulud</vt:lpstr>
      <vt:lpstr>Kulude mõistlikkuse väljaselgitamine</vt:lpstr>
      <vt:lpstr>Nõuded hinnapakkumisele</vt:lpstr>
      <vt:lpstr>Nõuded ehitustööde hinnapakkumisele</vt:lpstr>
      <vt:lpstr>Kui taotleja on hankija (KOV)</vt:lpstr>
      <vt:lpstr>Huvide konflikt</vt:lpstr>
      <vt:lpstr>Eelarveprojekt</vt:lpstr>
      <vt:lpstr>Toetuse määr</vt:lpstr>
      <vt:lpstr>Riigiabi</vt:lpstr>
      <vt:lpstr>Taotluse esitamine ja menetlus</vt:lpstr>
      <vt:lpstr>Kindlasummaline makse – tegevused ja vahetulemused e-prias</vt:lpstr>
      <vt:lpstr>Erandid tegevuste osadeks jagamisel – vahetulemuste seadmine (v.a ehitustegevus)</vt:lpstr>
      <vt:lpstr>Tegevuse osadeks e. vaheetappideks jagamine ehitustegevuse puhul</vt:lpstr>
      <vt:lpstr>Tegevuse elluviimise ja kestuse nõuded</vt:lpstr>
      <vt:lpstr>Menetlus ja hindamine SKK-s</vt:lpstr>
      <vt:lpstr>Info</vt:lpstr>
      <vt:lpstr>Häid ideid ja edu taotlemisel!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Terje Aus</dc:creator>
  <cp:lastModifiedBy>Terje Aus</cp:lastModifiedBy>
  <cp:revision>1</cp:revision>
  <dcterms:created xsi:type="dcterms:W3CDTF">2026-08-07T07:40:18Z</dcterms:created>
  <dcterms:modified xsi:type="dcterms:W3CDTF">2026-08-12T08:23:14Z</dcterms:modified>
</cp:coreProperties>
</file>