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notesSlides/notesSlide18.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_rels/notesSlide14.xml.rels" ContentType="application/vnd.openxmlformats-package.relationships+xml"/>
  <Override PartName="/ppt/notesSlides/_rels/notesSlide2.xml.rels" ContentType="application/vnd.openxmlformats-package.relationships+xml"/>
  <Override PartName="/ppt/notesSlides/_rels/notesSlide18.xml.rels" ContentType="application/vnd.openxmlformats-package.relationships+xml"/>
  <Override PartName="/ppt/notesSlides/_rels/notesSlide10.xml.rels" ContentType="application/vnd.openxmlformats-package.relationships+xml"/>
  <Override PartName="/ppt/notesSlides/_rels/notesSlide6.xml.rels" ContentType="application/vnd.openxmlformats-package.relationships+xml"/>
  <Override PartName="/ppt/notesSlides/_rels/notesSlide8.xml.rels" ContentType="application/vnd.openxmlformats-package.relationships+xml"/>
  <Override PartName="/ppt/notesSlides/_rels/notesSlide13.xml.rels" ContentType="application/vnd.openxmlformats-package.relationships+xml"/>
  <Override PartName="/ppt/notesSlides/_rels/notesSlide9.xml.rels" ContentType="application/vnd.openxmlformats-package.relationships+xml"/>
  <Override PartName="/ppt/notesSlides/_rels/notesSlide15.xml.rels" ContentType="application/vnd.openxmlformats-package.relationships+xml"/>
  <Override PartName="/ppt/notesSlides/_rels/notesSlide19.xml.rels" ContentType="application/vnd.openxmlformats-package.relationships+xml"/>
  <Override PartName="/ppt/notesSlides/_rels/notesSlide36.xml.rels" ContentType="application/vnd.openxmlformats-package.relationships+xml"/>
  <Override PartName="/ppt/notesSlides/notesSlide36.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media/image75.png" ContentType="image/png"/>
  <Override PartName="/ppt/media/image9.png" ContentType="image/png"/>
  <Override PartName="/ppt/media/image57.png" ContentType="image/png"/>
  <Override PartName="/ppt/media/image1.png" ContentType="image/png"/>
  <Override PartName="/ppt/media/image58.png" ContentType="image/png"/>
  <Override PartName="/ppt/media/image2.png" ContentType="image/png"/>
  <Override PartName="/ppt/media/image59.png" ContentType="image/png"/>
  <Override PartName="/ppt/media/image3.png" ContentType="image/png"/>
  <Override PartName="/ppt/media/image70.png" ContentType="image/png"/>
  <Override PartName="/ppt/media/image4.png" ContentType="image/png"/>
  <Override PartName="/ppt/media/image71.png" ContentType="image/png"/>
  <Override PartName="/ppt/media/image5.png" ContentType="image/png"/>
  <Override PartName="/ppt/media/image17.wmf" ContentType="image/x-wmf"/>
  <Override PartName="/ppt/media/image72.png" ContentType="image/png"/>
  <Override PartName="/ppt/media/image6.png" ContentType="image/png"/>
  <Override PartName="/ppt/media/image62.jpeg" ContentType="image/jpeg"/>
  <Override PartName="/ppt/media/image73.png" ContentType="image/png"/>
  <Override PartName="/ppt/media/image7.png" ContentType="image/png"/>
  <Override PartName="/ppt/media/image74.png" ContentType="image/png"/>
  <Override PartName="/ppt/media/image8.png" ContentType="image/png"/>
  <Override PartName="/ppt/media/image10.jpeg" ContentType="image/jpeg"/>
  <Override PartName="/ppt/media/image56.png" ContentType="image/png"/>
  <Override PartName="/ppt/media/image11.png" ContentType="image/png"/>
  <Override PartName="/ppt/media/image12.png" ContentType="image/png"/>
  <Override PartName="/ppt/media/image46.jpeg" ContentType="image/jpeg"/>
  <Override PartName="/ppt/media/image13.png" ContentType="image/png"/>
  <Override PartName="/ppt/media/image14.png" ContentType="image/png"/>
  <Override PartName="/ppt/media/image15.png" ContentType="image/png"/>
  <Override PartName="/ppt/media/image35.jpeg" ContentType="image/jpeg"/>
  <Override PartName="/ppt/media/image16.png" ContentType="image/png"/>
  <Override PartName="/ppt/media/image18.png" ContentType="image/png"/>
  <Override PartName="/ppt/media/image19.png" ContentType="image/png"/>
  <Override PartName="/ppt/media/image20.png" ContentType="image/png"/>
  <Override PartName="/ppt/media/image54.png" ContentType="image/png"/>
  <Override PartName="/ppt/media/image21.jpeg" ContentType="image/jpeg"/>
  <Override PartName="/ppt/media/image22.png" ContentType="image/png"/>
  <Override PartName="/ppt/media/image23.png" ContentType="image/png"/>
  <Override PartName="/ppt/media/image24.png" ContentType="image/png"/>
  <Override PartName="/ppt/media/image25.png" ContentType="image/png"/>
  <Override PartName="/ppt/media/image36.jpeg" ContentType="image/jpe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wmf" ContentType="image/x-wmf"/>
  <Override PartName="/ppt/media/image32.png" ContentType="image/png"/>
  <Override PartName="/ppt/media/image33.wmf" ContentType="image/x-wmf"/>
  <Override PartName="/ppt/media/image34.png" ContentType="image/png"/>
  <Override PartName="/ppt/media/image37.png" ContentType="image/png"/>
  <Override PartName="/ppt/media/image38.png" ContentType="image/png"/>
  <Override PartName="/ppt/media/image39.png" ContentType="image/png"/>
  <Override PartName="/ppt/media/image40.png" ContentType="image/png"/>
  <Override PartName="/ppt/media/image41.png" ContentType="image/png"/>
  <Override PartName="/ppt/media/image42.png" ContentType="image/png"/>
  <Override PartName="/ppt/media/image43.jpeg" ContentType="image/jpeg"/>
  <Override PartName="/ppt/media/image44.png" ContentType="image/png"/>
  <Override PartName="/ppt/media/image45.png" ContentType="image/png"/>
  <Override PartName="/ppt/media/image47.png" ContentType="image/png"/>
  <Override PartName="/ppt/media/image48.jpeg" ContentType="image/jpeg"/>
  <Override PartName="/ppt/media/image49.png" ContentType="image/png"/>
  <Override PartName="/ppt/media/image65.png" ContentType="image/png"/>
  <Override PartName="/ppt/media/image50.jpeg" ContentType="image/jpeg"/>
  <Override PartName="/ppt/media/image51.png" ContentType="image/png"/>
  <Override PartName="/ppt/media/image52.png" ContentType="image/png"/>
  <Override PartName="/ppt/media/image53.png" ContentType="image/png"/>
  <Override PartName="/ppt/media/image55.png" ContentType="image/png"/>
  <Override PartName="/ppt/media/image60.png" ContentType="image/png"/>
  <Override PartName="/ppt/media/image61.png" ContentType="image/png"/>
  <Override PartName="/ppt/media/image63.png" ContentType="image/png"/>
  <Override PartName="/ppt/media/image64.png" ContentType="image/png"/>
  <Override PartName="/ppt/media/image78.wmf" ContentType="image/x-wmf"/>
  <Override PartName="/ppt/media/image66.png" ContentType="image/png"/>
  <Override PartName="/ppt/media/image67.png" ContentType="image/png"/>
  <Override PartName="/ppt/media/image68.png" ContentType="image/png"/>
  <Override PartName="/ppt/media/image69.jpeg" ContentType="image/jpeg"/>
  <Override PartName="/ppt/media/image76.png" ContentType="image/png"/>
  <Override PartName="/ppt/media/image77.png" ContentType="image/png"/>
  <Override PartName="/ppt/media/image86.jpeg" ContentType="image/jpeg"/>
  <Override PartName="/ppt/media/image79.png" ContentType="image/png"/>
  <Override PartName="/ppt/media/image80.png" ContentType="image/png"/>
  <Override PartName="/ppt/media/image81.png" ContentType="image/png"/>
  <Override PartName="/ppt/media/image82.png" ContentType="image/png"/>
  <Override PartName="/ppt/media/image83.png" ContentType="image/png"/>
  <Override PartName="/ppt/media/image84.png" ContentType="image/png"/>
  <Override PartName="/ppt/media/image85.png" ContentType="image/png"/>
  <Override PartName="/ppt/media/image87.png" ContentType="image/png"/>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
</Relationships>
</file>

<file path=ppt/charts/chart1.xml><?xml version="1.0" encoding="utf-8"?>
<c:chartSpace xmlns:c="http://schemas.openxmlformats.org/drawingml/2006/chart" xmlns:a="http://schemas.openxmlformats.org/drawingml/2006/main" xmlns:r="http://schemas.openxmlformats.org/officeDocument/2006/relationships">
  <c:lang val="en-US"/>
  <c:roundedCorners val="0"/>
  <c:chart>
    <c:title>
      <c:tx>
        <c:rich>
          <a:bodyPr rot="0"/>
          <a:lstStyle/>
          <a:p>
            <a:pPr>
              <a:defRPr b="1" sz="2400" spc="-1" strike="noStrike">
                <a:solidFill>
                  <a:srgbClr val="000000"/>
                </a:solidFill>
                <a:uFill>
                  <a:solidFill>
                    <a:srgbClr val="ffffff"/>
                  </a:solidFill>
                </a:uFill>
                <a:latin typeface="Arial"/>
              </a:defRPr>
            </a:pPr>
            <a:r>
              <a:rPr b="1" sz="2400" spc="-1" strike="noStrike">
                <a:solidFill>
                  <a:srgbClr val="000000"/>
                </a:solidFill>
                <a:uFill>
                  <a:solidFill>
                    <a:srgbClr val="ffffff"/>
                  </a:solidFill>
                </a:uFill>
                <a:latin typeface="Arial"/>
              </a:rPr>
              <a:t>11 747 projektitaotlust 2007-2013</a:t>
            </a:r>
          </a:p>
        </c:rich>
      </c:tx>
      <c:overlay val="0"/>
    </c:title>
    <c:autoTitleDeleted val="0"/>
    <c:view3D>
      <c:rotX val="30"/>
      <c:rotY val="0"/>
      <c:rAngAx val="0"/>
      <c:perspective val="30"/>
    </c:view3D>
    <c:floor>
      <c:spPr>
        <a:solidFill>
          <a:srgbClr val="d9d9d9"/>
        </a:solidFill>
        <a:ln>
          <a:noFill/>
        </a:ln>
      </c:spPr>
    </c:floor>
    <c:backWall>
      <c:spPr>
        <a:solidFill>
          <a:srgbClr val="d9d9d9"/>
        </a:solidFill>
        <a:ln>
          <a:noFill/>
        </a:ln>
      </c:spPr>
    </c:backWall>
    <c:plotArea>
      <c:layout>
        <c:manualLayout>
          <c:layoutTarget val="inner"/>
          <c:xMode val="edge"/>
          <c:yMode val="edge"/>
          <c:x val="0.0333138515488019"/>
          <c:y val="0.212013266183516"/>
          <c:w val="0.838265766962436"/>
          <c:h val="0.73688736027515"/>
        </c:manualLayout>
      </c:layout>
      <c:pie3DChart>
        <c:varyColors val="1"/>
        <c:ser>
          <c:idx val="0"/>
          <c:order val="0"/>
          <c:tx>
            <c:strRef>
              <c:f>label 0</c:f>
              <c:strCache>
                <c:ptCount val="1"/>
                <c:pt idx="0">
                  <c:v>Vastuvõetud projetitaotluste arvu % kogu vastuvõetud projektidest 2009-2013</c:v>
                </c:pt>
              </c:strCache>
            </c:strRef>
          </c:tx>
          <c:spPr>
            <a:solidFill>
              <a:srgbClr val="5fcbef"/>
            </a:solidFill>
            <a:ln>
              <a:solidFill>
                <a:srgbClr val="000000"/>
              </a:solidFill>
            </a:ln>
          </c:spPr>
          <c:explosion val="0"/>
          <c:dPt>
            <c:idx val="0"/>
            <c:spPr>
              <a:solidFill>
                <a:srgbClr val="9fe0f5"/>
              </a:solidFill>
              <a:ln>
                <a:solidFill>
                  <a:srgbClr val="000000"/>
                </a:solidFill>
              </a:ln>
            </c:spPr>
          </c:dPt>
          <c:dPt>
            <c:idx val="1"/>
            <c:spPr>
              <a:solidFill>
                <a:srgbClr val="d5edb3"/>
              </a:solidFill>
              <a:ln>
                <a:solidFill>
                  <a:srgbClr val="000000"/>
                </a:solidFill>
              </a:ln>
            </c:spPr>
          </c:dPt>
          <c:dPt>
            <c:idx val="2"/>
            <c:spPr>
              <a:solidFill>
                <a:srgbClr val="42d0a2"/>
              </a:solidFill>
              <a:ln>
                <a:solidFill>
                  <a:srgbClr val="000000"/>
                </a:solidFill>
              </a:ln>
            </c:spPr>
          </c:dPt>
          <c:dPt>
            <c:idx val="3"/>
            <c:spPr>
              <a:solidFill>
                <a:srgbClr val="2e946b"/>
              </a:solidFill>
              <a:ln>
                <a:solidFill>
                  <a:srgbClr val="000000"/>
                </a:solidFill>
              </a:ln>
            </c:spPr>
          </c:dPt>
          <c:dPt>
            <c:idx val="4"/>
            <c:spPr>
              <a:solidFill>
                <a:srgbClr val="9fb6c0"/>
              </a:solidFill>
              <a:ln>
                <a:solidFill>
                  <a:srgbClr val="000000"/>
                </a:solidFill>
              </a:ln>
            </c:spPr>
          </c:dPt>
          <c:dLbls>
            <c:dLbl>
              <c:idx val="0"/>
              <c:dLblPos val="bestFit"/>
              <c:showLegendKey val="0"/>
              <c:showVal val="0"/>
              <c:showCatName val="0"/>
              <c:showSerName val="0"/>
              <c:showPercent val="1"/>
            </c:dLbl>
            <c:dLbl>
              <c:idx val="1"/>
              <c:dLblPos val="bestFit"/>
              <c:showLegendKey val="0"/>
              <c:showVal val="0"/>
              <c:showCatName val="0"/>
              <c:showSerName val="0"/>
              <c:showPercent val="1"/>
            </c:dLbl>
            <c:dLbl>
              <c:idx val="2"/>
              <c:dLblPos val="bestFit"/>
              <c:showLegendKey val="0"/>
              <c:showVal val="0"/>
              <c:showCatName val="0"/>
              <c:showSerName val="0"/>
              <c:showPercent val="1"/>
            </c:dLbl>
            <c:dLbl>
              <c:idx val="3"/>
              <c:dLblPos val="bestFit"/>
              <c:showLegendKey val="0"/>
              <c:showVal val="0"/>
              <c:showCatName val="0"/>
              <c:showSerName val="0"/>
              <c:showPercent val="1"/>
            </c:dLbl>
            <c:dLbl>
              <c:idx val="4"/>
              <c:dLblPos val="bestFit"/>
              <c:showLegendKey val="0"/>
              <c:showVal val="0"/>
              <c:showCatName val="0"/>
              <c:showSerName val="0"/>
              <c:showPercent val="1"/>
            </c:dLbl>
            <c:dLblPos val="bestFit"/>
            <c:showLegendKey val="0"/>
            <c:showVal val="0"/>
            <c:showCatName val="0"/>
            <c:showSerName val="0"/>
            <c:showPercent val="1"/>
            <c:showLeaderLines val="0"/>
          </c:dLbls>
          <c:cat>
            <c:strRef>
              <c:f>categories</c:f>
              <c:strCache>
                <c:ptCount val="5"/>
                <c:pt idx="0">
                  <c:v>2013</c:v>
                </c:pt>
                <c:pt idx="1">
                  <c:v>2012</c:v>
                </c:pt>
                <c:pt idx="2">
                  <c:v>2011</c:v>
                </c:pt>
                <c:pt idx="3">
                  <c:v>2010</c:v>
                </c:pt>
                <c:pt idx="4">
                  <c:v>2009</c:v>
                </c:pt>
              </c:strCache>
            </c:strRef>
          </c:cat>
          <c:val>
            <c:numRef>
              <c:f>0</c:f>
              <c:numCache>
                <c:formatCode>General</c:formatCode>
                <c:ptCount val="5"/>
                <c:pt idx="0">
                  <c:v>0.157487017962033</c:v>
                </c:pt>
                <c:pt idx="1">
                  <c:v>0.229505405635481</c:v>
                </c:pt>
                <c:pt idx="2">
                  <c:v>0.221077721971567</c:v>
                </c:pt>
                <c:pt idx="3">
                  <c:v>0.224823359155529</c:v>
                </c:pt>
                <c:pt idx="4">
                  <c:v>0.167106495275389</c:v>
                </c:pt>
              </c:numCache>
            </c:numRef>
          </c:val>
        </c:ser>
      </c:pie3DChart>
      <c:spPr>
        <a:solidFill>
          <a:srgbClr val="d9d9d9"/>
        </a:solidFill>
        <a:ln>
          <a:noFill/>
        </a:ln>
      </c:spPr>
    </c:plotArea>
    <c:legend>
      <c:legendPos val="r"/>
      <c:layout>
        <c:manualLayout>
          <c:xMode val="edge"/>
          <c:yMode val="edge"/>
          <c:x val="0.825633526285229"/>
          <c:y val="0.348353505025047"/>
        </c:manualLayout>
      </c:layout>
      <c:overlay val="0"/>
      <c:spPr>
        <a:noFill/>
        <a:ln>
          <a:noFill/>
        </a:ln>
      </c:spPr>
    </c:legend>
    <c:plotVisOnly val="1"/>
    <c:dispBlanksAs val="zero"/>
  </c:chart>
  <c:spPr>
    <a:noFill/>
    <a:ln>
      <a:noFill/>
    </a:ln>
  </c:spPr>
</c:chartSpace>
</file>

<file path=ppt/charts/chart2.xml><?xml version="1.0" encoding="utf-8"?>
<c:chartSpace xmlns:c="http://schemas.openxmlformats.org/drawingml/2006/chart" xmlns:a="http://schemas.openxmlformats.org/drawingml/2006/main" xmlns:r="http://schemas.openxmlformats.org/officeDocument/2006/relationships">
  <c:lang val="en-US"/>
  <c:roundedCorners val="0"/>
  <c:chart>
    <c:title>
      <c:tx>
        <c:rich>
          <a:bodyPr rot="0"/>
          <a:lstStyle/>
          <a:p>
            <a:pPr>
              <a:defRPr b="1" sz="2400" spc="-1" strike="noStrike">
                <a:solidFill>
                  <a:srgbClr val="000000"/>
                </a:solidFill>
                <a:uFill>
                  <a:solidFill>
                    <a:srgbClr val="ffffff"/>
                  </a:solidFill>
                </a:uFill>
                <a:latin typeface="Arial"/>
              </a:defRPr>
            </a:pPr>
            <a:r>
              <a:rPr b="1" sz="2400" spc="-1" strike="noStrike">
                <a:solidFill>
                  <a:srgbClr val="000000"/>
                </a:solidFill>
                <a:uFill>
                  <a:solidFill>
                    <a:srgbClr val="ffffff"/>
                  </a:solidFill>
                </a:uFill>
                <a:latin typeface="Arial"/>
              </a:rPr>
              <a:t>7 255 heaks kiidetud projekti 2007-2013 </a:t>
            </a:r>
          </a:p>
        </c:rich>
      </c:tx>
      <c:overlay val="0"/>
    </c:title>
    <c:autoTitleDeleted val="0"/>
    <c:view3D>
      <c:rotX val="75"/>
      <c:rotY val="0"/>
      <c:rAngAx val="0"/>
      <c:perspective val="30"/>
    </c:view3D>
    <c:floor>
      <c:spPr>
        <a:solidFill>
          <a:srgbClr val="d9d9d9"/>
        </a:solidFill>
        <a:ln>
          <a:noFill/>
        </a:ln>
      </c:spPr>
    </c:floor>
    <c:backWall>
      <c:spPr>
        <a:solidFill>
          <a:srgbClr val="d9d9d9"/>
        </a:solidFill>
        <a:ln>
          <a:noFill/>
        </a:ln>
      </c:spPr>
    </c:backWall>
    <c:plotArea>
      <c:layout>
        <c:manualLayout>
          <c:layoutTarget val="inner"/>
          <c:xMode val="edge"/>
          <c:yMode val="edge"/>
          <c:x val="0.25905240037653"/>
          <c:y val="0.217242391623446"/>
          <c:w val="0.401757138374647"/>
          <c:h val="0.67491926803014"/>
        </c:manualLayout>
      </c:layout>
      <c:pie3DChart>
        <c:varyColors val="1"/>
        <c:ser>
          <c:idx val="0"/>
          <c:order val="0"/>
          <c:tx>
            <c:strRef>
              <c:f>label 0</c:f>
              <c:strCache>
                <c:ptCount val="1"/>
                <c:pt idx="0">
                  <c:v>Kinnitatud taotluste % vastu võetud taotlustest</c:v>
                </c:pt>
              </c:strCache>
            </c:strRef>
          </c:tx>
          <c:spPr>
            <a:ln>
              <a:noFill/>
            </a:ln>
          </c:spPr>
          <c:explosion val="0"/>
          <c:dPt>
            <c:idx val="0"/>
            <c:spPr>
              <a:ln>
                <a:noFill/>
              </a:ln>
            </c:spPr>
          </c:dPt>
          <c:dPt>
            <c:idx val="1"/>
            <c:spPr>
              <a:solidFill>
                <a:srgbClr val="a8ceea"/>
              </a:solidFill>
              <a:ln>
                <a:noFill/>
              </a:ln>
            </c:spPr>
          </c:dPt>
          <c:dPt>
            <c:idx val="2"/>
            <c:spPr>
              <a:ln>
                <a:noFill/>
              </a:ln>
            </c:spPr>
          </c:dPt>
          <c:dPt>
            <c:idx val="3"/>
            <c:spPr>
              <a:ln>
                <a:noFill/>
              </a:ln>
            </c:spPr>
          </c:dPt>
          <c:dPt>
            <c:idx val="4"/>
            <c:spPr>
              <a:solidFill>
                <a:srgbClr val="9fb6c0"/>
              </a:solidFill>
              <a:ln>
                <a:noFill/>
              </a:ln>
            </c:spPr>
          </c:dPt>
          <c:dLbls>
            <c:dLbl>
              <c:idx val="0"/>
              <c:dLblPos val="bestFit"/>
              <c:showLegendKey val="0"/>
              <c:showVal val="0"/>
              <c:showCatName val="0"/>
              <c:showSerName val="0"/>
              <c:showPercent val="1"/>
            </c:dLbl>
            <c:dLbl>
              <c:idx val="1"/>
              <c:dLblPos val="bestFit"/>
              <c:showLegendKey val="0"/>
              <c:showVal val="0"/>
              <c:showCatName val="0"/>
              <c:showSerName val="0"/>
              <c:showPercent val="1"/>
            </c:dLbl>
            <c:dLbl>
              <c:idx val="2"/>
              <c:dLblPos val="bestFit"/>
              <c:showLegendKey val="0"/>
              <c:showVal val="0"/>
              <c:showCatName val="0"/>
              <c:showSerName val="0"/>
              <c:showPercent val="1"/>
            </c:dLbl>
            <c:dLbl>
              <c:idx val="3"/>
              <c:dLblPos val="bestFit"/>
              <c:showLegendKey val="0"/>
              <c:showVal val="0"/>
              <c:showCatName val="0"/>
              <c:showSerName val="0"/>
              <c:showPercent val="1"/>
            </c:dLbl>
            <c:dLbl>
              <c:idx val="4"/>
              <c:dLblPos val="bestFit"/>
              <c:showLegendKey val="0"/>
              <c:showVal val="0"/>
              <c:showCatName val="0"/>
              <c:showSerName val="0"/>
              <c:showPercent val="1"/>
            </c:dLbl>
            <c:dLblPos val="bestFit"/>
            <c:showLegendKey val="0"/>
            <c:showVal val="0"/>
            <c:showCatName val="0"/>
            <c:showSerName val="0"/>
            <c:showPercent val="1"/>
            <c:showLeaderLines val="0"/>
          </c:dLbls>
          <c:cat>
            <c:strRef>
              <c:f>categories</c:f>
              <c:strCache>
                <c:ptCount val="5"/>
                <c:pt idx="0">
                  <c:v>2013</c:v>
                </c:pt>
                <c:pt idx="1">
                  <c:v>2012</c:v>
                </c:pt>
                <c:pt idx="2">
                  <c:v>2011</c:v>
                </c:pt>
                <c:pt idx="3">
                  <c:v>2010</c:v>
                </c:pt>
                <c:pt idx="4">
                  <c:v>2009</c:v>
                </c:pt>
              </c:strCache>
            </c:strRef>
          </c:cat>
          <c:val>
            <c:numRef>
              <c:f>0</c:f>
              <c:numCache>
                <c:formatCode>General</c:formatCode>
                <c:ptCount val="5"/>
                <c:pt idx="0">
                  <c:v>0.616216216216216</c:v>
                </c:pt>
                <c:pt idx="1">
                  <c:v>0.569362017804154</c:v>
                </c:pt>
                <c:pt idx="2">
                  <c:v>0.591066615325375</c:v>
                </c:pt>
                <c:pt idx="3">
                  <c:v>0.668307459295721</c:v>
                </c:pt>
                <c:pt idx="4">
                  <c:v>0.65206316861946</c:v>
                </c:pt>
              </c:numCache>
            </c:numRef>
          </c:val>
        </c:ser>
        <c:ser>
          <c:idx val="1"/>
          <c:order val="1"/>
          <c:tx>
            <c:strRef>
              <c:f>label 1</c:f>
              <c:strCache>
                <c:ptCount val="1"/>
                <c:pt idx="0">
                  <c:v>2012</c:v>
                </c:pt>
              </c:strCache>
            </c:strRef>
          </c:tx>
          <c:spPr>
            <a:ln>
              <a:noFill/>
            </a:ln>
          </c:spPr>
          <c:explosion val="0"/>
          <c:dPt>
            <c:idx val="0"/>
            <c:spPr>
              <a:ln>
                <a:noFill/>
              </a:ln>
            </c:spPr>
          </c:dPt>
          <c:dPt>
            <c:idx val="1"/>
            <c:spPr>
              <a:ln>
                <a:noFill/>
              </a:ln>
            </c:spPr>
          </c:dPt>
          <c:dPt>
            <c:idx val="2"/>
            <c:spPr>
              <a:ln>
                <a:noFill/>
              </a:ln>
            </c:spPr>
          </c:dPt>
          <c:dPt>
            <c:idx val="3"/>
            <c:spPr>
              <a:ln>
                <a:noFill/>
              </a:ln>
            </c:spPr>
          </c:dPt>
          <c:dPt>
            <c:idx val="4"/>
            <c:spPr>
              <a:ln>
                <a:noFill/>
              </a:ln>
            </c:spPr>
          </c:dPt>
          <c:dLbls>
            <c:dLbl>
              <c:idx val="0"/>
              <c:showLegendKey val="0"/>
              <c:showVal val="0"/>
              <c:showCatName val="0"/>
              <c:showSerName val="0"/>
              <c:showPercent val="0"/>
            </c:dLbl>
            <c:dLbl>
              <c:idx val="1"/>
              <c:showLegendKey val="0"/>
              <c:showVal val="0"/>
              <c:showCatName val="0"/>
              <c:showSerName val="0"/>
              <c:showPercent val="0"/>
            </c:dLbl>
            <c:dLbl>
              <c:idx val="2"/>
              <c:showLegendKey val="0"/>
              <c:showVal val="0"/>
              <c:showCatName val="0"/>
              <c:showSerName val="0"/>
              <c:showPercent val="0"/>
            </c:dLbl>
            <c:dLbl>
              <c:idx val="3"/>
              <c:showLegendKey val="0"/>
              <c:showVal val="0"/>
              <c:showCatName val="0"/>
              <c:showSerName val="0"/>
              <c:showPercent val="0"/>
            </c:dLbl>
            <c:dLbl>
              <c:idx val="4"/>
              <c:showLegendKey val="0"/>
              <c:showVal val="0"/>
              <c:showCatName val="0"/>
              <c:showSerName val="0"/>
              <c:showPercent val="0"/>
            </c:dLbl>
            <c:showLegendKey val="0"/>
            <c:showVal val="0"/>
            <c:showCatName val="0"/>
            <c:showSerName val="0"/>
            <c:showPercent val="0"/>
            <c:showLeaderLines val="0"/>
          </c:dLbls>
          <c:cat>
            <c:strRef>
              <c:f>categories</c:f>
              <c:strCache>
                <c:ptCount val="5"/>
                <c:pt idx="0">
                  <c:v>2013</c:v>
                </c:pt>
                <c:pt idx="1">
                  <c:v>2012</c:v>
                </c:pt>
                <c:pt idx="2">
                  <c:v>2011</c:v>
                </c:pt>
                <c:pt idx="3">
                  <c:v>2010</c:v>
                </c:pt>
                <c:pt idx="4">
                  <c:v>2009</c:v>
                </c:pt>
              </c:strCache>
            </c:strRef>
          </c:cat>
          <c:val>
            <c:numRef>
              <c:f>1</c:f>
              <c:numCache>
                <c:formatCode>General</c:formatCode>
                <c:ptCount val="5"/>
                <c:pt idx="0">
                  <c:v>0.569362017804154</c:v>
                </c:pt>
                <c:pt idx="1">
                  <c:v/>
                </c:pt>
                <c:pt idx="2">
                  <c:v/>
                </c:pt>
                <c:pt idx="3">
                  <c:v/>
                </c:pt>
                <c:pt idx="4">
                  <c:v/>
                </c:pt>
              </c:numCache>
            </c:numRef>
          </c:val>
        </c:ser>
        <c:ser>
          <c:idx val="2"/>
          <c:order val="2"/>
          <c:tx>
            <c:strRef>
              <c:f>label 2</c:f>
              <c:strCache>
                <c:ptCount val="1"/>
                <c:pt idx="0">
                  <c:v>2011</c:v>
                </c:pt>
              </c:strCache>
            </c:strRef>
          </c:tx>
          <c:spPr>
            <a:ln>
              <a:noFill/>
            </a:ln>
          </c:spPr>
          <c:explosion val="0"/>
          <c:dPt>
            <c:idx val="0"/>
            <c:spPr>
              <a:ln>
                <a:noFill/>
              </a:ln>
            </c:spPr>
          </c:dPt>
          <c:dPt>
            <c:idx val="1"/>
            <c:spPr>
              <a:ln>
                <a:noFill/>
              </a:ln>
            </c:spPr>
          </c:dPt>
          <c:dPt>
            <c:idx val="2"/>
            <c:spPr>
              <a:ln>
                <a:noFill/>
              </a:ln>
            </c:spPr>
          </c:dPt>
          <c:dPt>
            <c:idx val="3"/>
            <c:spPr>
              <a:ln>
                <a:noFill/>
              </a:ln>
            </c:spPr>
          </c:dPt>
          <c:dPt>
            <c:idx val="4"/>
            <c:spPr>
              <a:ln>
                <a:noFill/>
              </a:ln>
            </c:spPr>
          </c:dPt>
          <c:dLbls>
            <c:dLbl>
              <c:idx val="0"/>
              <c:showLegendKey val="0"/>
              <c:showVal val="0"/>
              <c:showCatName val="0"/>
              <c:showSerName val="0"/>
              <c:showPercent val="0"/>
            </c:dLbl>
            <c:dLbl>
              <c:idx val="1"/>
              <c:showLegendKey val="0"/>
              <c:showVal val="0"/>
              <c:showCatName val="0"/>
              <c:showSerName val="0"/>
              <c:showPercent val="0"/>
            </c:dLbl>
            <c:dLbl>
              <c:idx val="2"/>
              <c:showLegendKey val="0"/>
              <c:showVal val="0"/>
              <c:showCatName val="0"/>
              <c:showSerName val="0"/>
              <c:showPercent val="0"/>
            </c:dLbl>
            <c:dLbl>
              <c:idx val="3"/>
              <c:showLegendKey val="0"/>
              <c:showVal val="0"/>
              <c:showCatName val="0"/>
              <c:showSerName val="0"/>
              <c:showPercent val="0"/>
            </c:dLbl>
            <c:dLbl>
              <c:idx val="4"/>
              <c:showLegendKey val="0"/>
              <c:showVal val="0"/>
              <c:showCatName val="0"/>
              <c:showSerName val="0"/>
              <c:showPercent val="0"/>
            </c:dLbl>
            <c:showLegendKey val="0"/>
            <c:showVal val="0"/>
            <c:showCatName val="0"/>
            <c:showSerName val="0"/>
            <c:showPercent val="0"/>
            <c:showLeaderLines val="0"/>
          </c:dLbls>
          <c:cat>
            <c:strRef>
              <c:f>categories</c:f>
              <c:strCache>
                <c:ptCount val="5"/>
                <c:pt idx="0">
                  <c:v>2013</c:v>
                </c:pt>
                <c:pt idx="1">
                  <c:v>2012</c:v>
                </c:pt>
                <c:pt idx="2">
                  <c:v>2011</c:v>
                </c:pt>
                <c:pt idx="3">
                  <c:v>2010</c:v>
                </c:pt>
                <c:pt idx="4">
                  <c:v>2009</c:v>
                </c:pt>
              </c:strCache>
            </c:strRef>
          </c:cat>
          <c:val>
            <c:numRef>
              <c:f>2</c:f>
              <c:numCache>
                <c:formatCode>General</c:formatCode>
                <c:ptCount val="5"/>
                <c:pt idx="0">
                  <c:v>0.591066615325375</c:v>
                </c:pt>
                <c:pt idx="1">
                  <c:v/>
                </c:pt>
                <c:pt idx="2">
                  <c:v/>
                </c:pt>
                <c:pt idx="3">
                  <c:v/>
                </c:pt>
                <c:pt idx="4">
                  <c:v/>
                </c:pt>
              </c:numCache>
            </c:numRef>
          </c:val>
        </c:ser>
        <c:ser>
          <c:idx val="3"/>
          <c:order val="3"/>
          <c:tx>
            <c:strRef>
              <c:f>label 3</c:f>
              <c:strCache>
                <c:ptCount val="1"/>
                <c:pt idx="0">
                  <c:v>2010</c:v>
                </c:pt>
              </c:strCache>
            </c:strRef>
          </c:tx>
          <c:spPr>
            <a:ln>
              <a:noFill/>
            </a:ln>
          </c:spPr>
          <c:explosion val="0"/>
          <c:dPt>
            <c:idx val="0"/>
            <c:spPr>
              <a:ln>
                <a:noFill/>
              </a:ln>
            </c:spPr>
          </c:dPt>
          <c:dPt>
            <c:idx val="1"/>
            <c:spPr>
              <a:ln>
                <a:noFill/>
              </a:ln>
            </c:spPr>
          </c:dPt>
          <c:dPt>
            <c:idx val="2"/>
            <c:spPr>
              <a:ln>
                <a:noFill/>
              </a:ln>
            </c:spPr>
          </c:dPt>
          <c:dPt>
            <c:idx val="3"/>
            <c:spPr>
              <a:ln>
                <a:noFill/>
              </a:ln>
            </c:spPr>
          </c:dPt>
          <c:dPt>
            <c:idx val="4"/>
            <c:spPr>
              <a:ln>
                <a:noFill/>
              </a:ln>
            </c:spPr>
          </c:dPt>
          <c:dLbls>
            <c:dLbl>
              <c:idx val="0"/>
              <c:showLegendKey val="0"/>
              <c:showVal val="0"/>
              <c:showCatName val="0"/>
              <c:showSerName val="0"/>
              <c:showPercent val="0"/>
            </c:dLbl>
            <c:dLbl>
              <c:idx val="1"/>
              <c:showLegendKey val="0"/>
              <c:showVal val="0"/>
              <c:showCatName val="0"/>
              <c:showSerName val="0"/>
              <c:showPercent val="0"/>
            </c:dLbl>
            <c:dLbl>
              <c:idx val="2"/>
              <c:showLegendKey val="0"/>
              <c:showVal val="0"/>
              <c:showCatName val="0"/>
              <c:showSerName val="0"/>
              <c:showPercent val="0"/>
            </c:dLbl>
            <c:dLbl>
              <c:idx val="3"/>
              <c:showLegendKey val="0"/>
              <c:showVal val="0"/>
              <c:showCatName val="0"/>
              <c:showSerName val="0"/>
              <c:showPercent val="0"/>
            </c:dLbl>
            <c:dLbl>
              <c:idx val="4"/>
              <c:showLegendKey val="0"/>
              <c:showVal val="0"/>
              <c:showCatName val="0"/>
              <c:showSerName val="0"/>
              <c:showPercent val="0"/>
            </c:dLbl>
            <c:showLegendKey val="0"/>
            <c:showVal val="0"/>
            <c:showCatName val="0"/>
            <c:showSerName val="0"/>
            <c:showPercent val="0"/>
            <c:showLeaderLines val="0"/>
          </c:dLbls>
          <c:cat>
            <c:strRef>
              <c:f>categories</c:f>
              <c:strCache>
                <c:ptCount val="5"/>
                <c:pt idx="0">
                  <c:v>2013</c:v>
                </c:pt>
                <c:pt idx="1">
                  <c:v>2012</c:v>
                </c:pt>
                <c:pt idx="2">
                  <c:v>2011</c:v>
                </c:pt>
                <c:pt idx="3">
                  <c:v>2010</c:v>
                </c:pt>
                <c:pt idx="4">
                  <c:v>2009</c:v>
                </c:pt>
              </c:strCache>
            </c:strRef>
          </c:cat>
          <c:val>
            <c:numRef>
              <c:f>3</c:f>
              <c:numCache>
                <c:formatCode>General</c:formatCode>
                <c:ptCount val="5"/>
                <c:pt idx="0">
                  <c:v>0.668307459295721</c:v>
                </c:pt>
                <c:pt idx="1">
                  <c:v/>
                </c:pt>
                <c:pt idx="2">
                  <c:v/>
                </c:pt>
                <c:pt idx="3">
                  <c:v/>
                </c:pt>
                <c:pt idx="4">
                  <c:v/>
                </c:pt>
              </c:numCache>
            </c:numRef>
          </c:val>
        </c:ser>
        <c:ser>
          <c:idx val="4"/>
          <c:order val="4"/>
          <c:tx>
            <c:strRef>
              <c:f>label 4</c:f>
              <c:strCache>
                <c:ptCount val="1"/>
                <c:pt idx="0">
                  <c:v>Kokku</c:v>
                </c:pt>
              </c:strCache>
            </c:strRef>
          </c:tx>
          <c:spPr>
            <a:ln>
              <a:noFill/>
            </a:ln>
          </c:spPr>
          <c:explosion val="0"/>
          <c:dPt>
            <c:idx val="0"/>
            <c:spPr>
              <a:ln>
                <a:noFill/>
              </a:ln>
            </c:spPr>
          </c:dPt>
          <c:dPt>
            <c:idx val="1"/>
            <c:spPr>
              <a:ln>
                <a:noFill/>
              </a:ln>
            </c:spPr>
          </c:dPt>
          <c:dPt>
            <c:idx val="2"/>
            <c:spPr>
              <a:ln>
                <a:noFill/>
              </a:ln>
            </c:spPr>
          </c:dPt>
          <c:dPt>
            <c:idx val="3"/>
            <c:spPr>
              <a:ln>
                <a:noFill/>
              </a:ln>
            </c:spPr>
          </c:dPt>
          <c:dPt>
            <c:idx val="4"/>
            <c:spPr>
              <a:ln>
                <a:noFill/>
              </a:ln>
            </c:spPr>
          </c:dPt>
          <c:dLbls>
            <c:dLbl>
              <c:idx val="0"/>
              <c:showLegendKey val="0"/>
              <c:showVal val="0"/>
              <c:showCatName val="0"/>
              <c:showSerName val="0"/>
              <c:showPercent val="0"/>
            </c:dLbl>
            <c:dLbl>
              <c:idx val="1"/>
              <c:showLegendKey val="0"/>
              <c:showVal val="0"/>
              <c:showCatName val="0"/>
              <c:showSerName val="0"/>
              <c:showPercent val="0"/>
            </c:dLbl>
            <c:dLbl>
              <c:idx val="2"/>
              <c:showLegendKey val="0"/>
              <c:showVal val="0"/>
              <c:showCatName val="0"/>
              <c:showSerName val="0"/>
              <c:showPercent val="0"/>
            </c:dLbl>
            <c:dLbl>
              <c:idx val="3"/>
              <c:showLegendKey val="0"/>
              <c:showVal val="0"/>
              <c:showCatName val="0"/>
              <c:showSerName val="0"/>
              <c:showPercent val="0"/>
            </c:dLbl>
            <c:dLbl>
              <c:idx val="4"/>
              <c:showLegendKey val="0"/>
              <c:showVal val="0"/>
              <c:showCatName val="0"/>
              <c:showSerName val="0"/>
              <c:showPercent val="0"/>
            </c:dLbl>
            <c:showLegendKey val="0"/>
            <c:showVal val="0"/>
            <c:showCatName val="0"/>
            <c:showSerName val="0"/>
            <c:showPercent val="0"/>
            <c:showLeaderLines val="0"/>
          </c:dLbls>
          <c:cat>
            <c:strRef>
              <c:f>categories</c:f>
              <c:strCache>
                <c:ptCount val="5"/>
                <c:pt idx="0">
                  <c:v>2013</c:v>
                </c:pt>
                <c:pt idx="1">
                  <c:v>2012</c:v>
                </c:pt>
                <c:pt idx="2">
                  <c:v>2011</c:v>
                </c:pt>
                <c:pt idx="3">
                  <c:v>2010</c:v>
                </c:pt>
                <c:pt idx="4">
                  <c:v>2009</c:v>
                </c:pt>
              </c:strCache>
            </c:strRef>
          </c:cat>
          <c:val>
            <c:numRef>
              <c:f>4</c:f>
              <c:numCache>
                <c:formatCode>General</c:formatCode>
                <c:ptCount val="5"/>
                <c:pt idx="0">
                  <c:v>0.65206316861946</c:v>
                </c:pt>
                <c:pt idx="1">
                  <c:v/>
                </c:pt>
                <c:pt idx="2">
                  <c:v/>
                </c:pt>
                <c:pt idx="3">
                  <c:v/>
                </c:pt>
                <c:pt idx="4">
                  <c:v/>
                </c:pt>
              </c:numCache>
            </c:numRef>
          </c:val>
        </c:ser>
      </c:pie3DChart>
      <c:spPr>
        <a:solidFill>
          <a:srgbClr val="d9d9d9"/>
        </a:solidFill>
        <a:ln>
          <a:noFill/>
        </a:ln>
      </c:spPr>
    </c:plotArea>
    <c:legend>
      <c:legendPos val="r"/>
      <c:overlay val="0"/>
      <c:spPr>
        <a:noFill/>
        <a:ln>
          <a:noFill/>
        </a:ln>
      </c:spPr>
    </c:legend>
    <c:plotVisOnly val="1"/>
    <c:dispBlanksAs val="zero"/>
  </c:chart>
  <c:spPr>
    <a:noFill/>
    <a:ln>
      <a:noFill/>
    </a:ln>
  </c:spPr>
</c:chartSpace>
</file>

<file path=ppt/charts/chart3.xml><?xml version="1.0" encoding="utf-8"?>
<c:chartSpace xmlns:c="http://schemas.openxmlformats.org/drawingml/2006/chart" xmlns:a="http://schemas.openxmlformats.org/drawingml/2006/main" xmlns:r="http://schemas.openxmlformats.org/officeDocument/2006/relationships">
  <c:lang val="en-US"/>
  <c:roundedCorners val="0"/>
  <c:chart>
    <c:plotArea>
      <c:pieChart>
        <c:varyColors val="1"/>
        <c:ser>
          <c:idx val="0"/>
          <c:order val="0"/>
          <c:spPr>
            <a:solidFill>
              <a:srgbClr val="5fcbef"/>
            </a:solidFill>
            <a:ln>
              <a:noFill/>
            </a:ln>
          </c:spPr>
          <c:explosion val="0"/>
          <c:dPt>
            <c:idx val="0"/>
            <c:spPr>
              <a:ln w="19080">
                <a:solidFill>
                  <a:srgbClr val="ffffff"/>
                </a:solidFill>
                <a:round/>
              </a:ln>
            </c:spPr>
          </c:dPt>
          <c:dPt>
            <c:idx val="1"/>
            <c:spPr>
              <a:ln w="19080">
                <a:solidFill>
                  <a:srgbClr val="ffffff"/>
                </a:solidFill>
                <a:round/>
              </a:ln>
            </c:spPr>
          </c:dPt>
          <c:dPt>
            <c:idx val="2"/>
            <c:spPr>
              <a:ln w="19080">
                <a:solidFill>
                  <a:srgbClr val="ffffff"/>
                </a:solidFill>
                <a:round/>
              </a:ln>
            </c:spPr>
          </c:dPt>
          <c:dPt>
            <c:idx val="3"/>
            <c:spPr>
              <a:ln w="19080">
                <a:solidFill>
                  <a:srgbClr val="ffffff"/>
                </a:solidFill>
                <a:round/>
              </a:ln>
            </c:spPr>
          </c:dPt>
          <c:dPt>
            <c:idx val="4"/>
            <c:spPr>
              <a:ln w="19080">
                <a:solidFill>
                  <a:srgbClr val="ffffff"/>
                </a:solidFill>
                <a:round/>
              </a:ln>
            </c:spPr>
          </c:dPt>
          <c:dPt>
            <c:idx val="5"/>
            <c:spPr>
              <a:ln w="19080">
                <a:solidFill>
                  <a:srgbClr val="ffffff"/>
                </a:solidFill>
                <a:round/>
              </a:ln>
            </c:spPr>
          </c:dPt>
          <c:dLbls>
            <c:dLbl>
              <c:idx val="0"/>
              <c:dLblPos val="bestFit"/>
              <c:showLegendKey val="0"/>
              <c:showVal val="0"/>
              <c:showCatName val="0"/>
              <c:showSerName val="0"/>
              <c:showPercent val="1"/>
            </c:dLbl>
            <c:dLbl>
              <c:idx val="1"/>
              <c:dLblPos val="bestFit"/>
              <c:showLegendKey val="0"/>
              <c:showVal val="0"/>
              <c:showCatName val="0"/>
              <c:showSerName val="0"/>
              <c:showPercent val="1"/>
            </c:dLbl>
            <c:dLbl>
              <c:idx val="2"/>
              <c:dLblPos val="bestFit"/>
              <c:showLegendKey val="0"/>
              <c:showVal val="0"/>
              <c:showCatName val="0"/>
              <c:showSerName val="0"/>
              <c:showPercent val="1"/>
            </c:dLbl>
            <c:dLbl>
              <c:idx val="3"/>
              <c:dLblPos val="bestFit"/>
              <c:showLegendKey val="0"/>
              <c:showVal val="0"/>
              <c:showCatName val="0"/>
              <c:showSerName val="0"/>
              <c:showPercent val="1"/>
            </c:dLbl>
            <c:dLbl>
              <c:idx val="4"/>
              <c:dLblPos val="bestFit"/>
              <c:showLegendKey val="0"/>
              <c:showVal val="0"/>
              <c:showCatName val="0"/>
              <c:showSerName val="0"/>
              <c:showPercent val="1"/>
            </c:dLbl>
            <c:dLbl>
              <c:idx val="5"/>
              <c:dLblPos val="bestFit"/>
              <c:showLegendKey val="0"/>
              <c:showVal val="0"/>
              <c:showCatName val="0"/>
              <c:showSerName val="0"/>
              <c:showPercent val="1"/>
            </c:dLbl>
            <c:dLblPos val="bestFit"/>
            <c:showLegendKey val="0"/>
            <c:showVal val="0"/>
            <c:showCatName val="0"/>
            <c:showSerName val="0"/>
            <c:showPercent val="1"/>
            <c:showLeaderLines val="0"/>
          </c:dLbls>
          <c:cat>
            <c:strRef>
              <c:f>categories</c:f>
              <c:strCache>
                <c:ptCount val="6"/>
                <c:pt idx="0">
                  <c:v>Meetme eelarves ei olnud vahendeid</c:v>
                </c:pt>
                <c:pt idx="1">
                  <c:v>Ei ületanud hindepunktide künnist</c:v>
                </c:pt>
                <c:pt idx="2">
                  <c:v>Ei vasta strateegiale/meetme tingimustele</c:v>
                </c:pt>
                <c:pt idx="3">
                  <c:v>Ei vastanud taotluse tehnilistele tingimustele</c:v>
                </c:pt>
                <c:pt idx="4">
                  <c:v>Taotleja võttis taotluse tagasi</c:v>
                </c:pt>
                <c:pt idx="5">
                  <c:v>Muu</c:v>
                </c:pt>
              </c:strCache>
            </c:strRef>
          </c:cat>
          <c:val>
            <c:numRef>
              <c:f>0</c:f>
              <c:numCache>
                <c:formatCode>General</c:formatCode>
                <c:ptCount val="6"/>
                <c:pt idx="0">
                  <c:v>2213</c:v>
                </c:pt>
                <c:pt idx="1">
                  <c:v>1335</c:v>
                </c:pt>
                <c:pt idx="2">
                  <c:v>586</c:v>
                </c:pt>
                <c:pt idx="3">
                  <c:v>162</c:v>
                </c:pt>
                <c:pt idx="4">
                  <c:v>87</c:v>
                </c:pt>
                <c:pt idx="5">
                  <c:v>174</c:v>
                </c:pt>
              </c:numCache>
            </c:numRef>
          </c:val>
        </c:ser>
        <c:firstSliceAng val="0"/>
      </c:pieChart>
      <c:spPr>
        <a:noFill/>
        <a:ln>
          <a:noFill/>
        </a:ln>
      </c:spPr>
    </c:plotArea>
    <c:legend>
      <c:legendPos val="r"/>
      <c:layout>
        <c:manualLayout>
          <c:xMode val="edge"/>
          <c:yMode val="edge"/>
          <c:x val="0.643389397685892"/>
          <c:y val="0.0188994436854186"/>
        </c:manualLayout>
      </c:layout>
      <c:overlay val="0"/>
      <c:spPr>
        <a:solidFill>
          <a:srgbClr val="ffffff">
            <a:alpha val="50000"/>
          </a:srgbClr>
        </a:solidFill>
        <a:ln>
          <a:noFill/>
        </a:ln>
      </c:spPr>
    </c:legend>
    <c:plotVisOnly val="1"/>
    <c:dispBlanksAs val="zero"/>
  </c:chart>
  <c:spPr>
    <a:noFill/>
    <a:ln w="9360">
      <a:solidFill>
        <a:srgbClr val="d9d9d9"/>
      </a:solidFill>
      <a:round/>
    </a:ln>
  </c:spPr>
</c:chartSpace>
</file>

<file path=ppt/charts/chart4.xml><?xml version="1.0" encoding="utf-8"?>
<c:chartSpace xmlns:c="http://schemas.openxmlformats.org/drawingml/2006/chart" xmlns:a="http://schemas.openxmlformats.org/drawingml/2006/main" xmlns:r="http://schemas.openxmlformats.org/officeDocument/2006/relationships">
  <c:lang val="en-US"/>
  <c:roundedCorners val="0"/>
  <c:chart>
    <c:plotArea>
      <c:pieChart>
        <c:varyColors val="1"/>
        <c:ser>
          <c:idx val="0"/>
          <c:order val="0"/>
          <c:spPr>
            <a:solidFill>
              <a:srgbClr val="5fcbef"/>
            </a:solidFill>
            <a:ln>
              <a:noFill/>
            </a:ln>
          </c:spPr>
          <c:explosion val="0"/>
          <c:dPt>
            <c:idx val="0"/>
            <c:spPr>
              <a:ln w="19080">
                <a:solidFill>
                  <a:srgbClr val="ffffff"/>
                </a:solidFill>
                <a:round/>
              </a:ln>
            </c:spPr>
          </c:dPt>
          <c:dPt>
            <c:idx val="1"/>
            <c:spPr>
              <a:ln w="19080">
                <a:solidFill>
                  <a:srgbClr val="ffffff"/>
                </a:solidFill>
                <a:round/>
              </a:ln>
            </c:spPr>
          </c:dPt>
          <c:dPt>
            <c:idx val="2"/>
            <c:spPr>
              <a:ln w="19080">
                <a:solidFill>
                  <a:srgbClr val="ffffff"/>
                </a:solidFill>
                <a:round/>
              </a:ln>
            </c:spPr>
          </c:dPt>
          <c:dPt>
            <c:idx val="3"/>
            <c:spPr>
              <a:ln w="19080">
                <a:solidFill>
                  <a:srgbClr val="ffffff"/>
                </a:solidFill>
                <a:round/>
              </a:ln>
            </c:spPr>
          </c:dPt>
          <c:dPt>
            <c:idx val="4"/>
            <c:spPr>
              <a:ln w="19080">
                <a:solidFill>
                  <a:srgbClr val="ffffff"/>
                </a:solidFill>
                <a:round/>
              </a:ln>
            </c:spPr>
          </c:dPt>
          <c:dPt>
            <c:idx val="5"/>
            <c:spPr>
              <a:ln w="19080">
                <a:solidFill>
                  <a:srgbClr val="ffffff"/>
                </a:solidFill>
                <a:round/>
              </a:ln>
            </c:spPr>
          </c:dPt>
          <c:dPt>
            <c:idx val="6"/>
            <c:spPr>
              <a:ln w="19080">
                <a:solidFill>
                  <a:srgbClr val="ffffff"/>
                </a:solidFill>
                <a:round/>
              </a:ln>
            </c:spPr>
          </c:dPt>
          <c:dPt>
            <c:idx val="7"/>
            <c:spPr>
              <a:ln w="19080">
                <a:solidFill>
                  <a:srgbClr val="ffffff"/>
                </a:solidFill>
                <a:round/>
              </a:ln>
            </c:spPr>
          </c:dPt>
          <c:dPt>
            <c:idx val="8"/>
            <c:spPr>
              <a:ln w="19080">
                <a:solidFill>
                  <a:srgbClr val="ffffff"/>
                </a:solidFill>
                <a:round/>
              </a:ln>
            </c:spPr>
          </c:dPt>
          <c:dPt>
            <c:idx val="9"/>
            <c:spPr>
              <a:ln w="19080">
                <a:solidFill>
                  <a:srgbClr val="ffffff"/>
                </a:solidFill>
                <a:round/>
              </a:ln>
            </c:spPr>
          </c:dPt>
          <c:dLbls>
            <c:dLbl>
              <c:idx val="0"/>
              <c:dLblPos val="bestFit"/>
              <c:showLegendKey val="0"/>
              <c:showVal val="0"/>
              <c:showCatName val="0"/>
              <c:showSerName val="0"/>
              <c:showPercent val="1"/>
            </c:dLbl>
            <c:dLbl>
              <c:idx val="1"/>
              <c:dLblPos val="bestFit"/>
              <c:showLegendKey val="0"/>
              <c:showVal val="0"/>
              <c:showCatName val="0"/>
              <c:showSerName val="0"/>
              <c:showPercent val="1"/>
            </c:dLbl>
            <c:dLbl>
              <c:idx val="2"/>
              <c:dLblPos val="bestFit"/>
              <c:showLegendKey val="0"/>
              <c:showVal val="0"/>
              <c:showCatName val="0"/>
              <c:showSerName val="0"/>
              <c:showPercent val="1"/>
            </c:dLbl>
            <c:dLbl>
              <c:idx val="3"/>
              <c:dLblPos val="bestFit"/>
              <c:showLegendKey val="0"/>
              <c:showVal val="0"/>
              <c:showCatName val="0"/>
              <c:showSerName val="0"/>
              <c:showPercent val="1"/>
            </c:dLbl>
            <c:dLbl>
              <c:idx val="4"/>
              <c:dLblPos val="bestFit"/>
              <c:showLegendKey val="0"/>
              <c:showVal val="0"/>
              <c:showCatName val="0"/>
              <c:showSerName val="0"/>
              <c:showPercent val="1"/>
            </c:dLbl>
            <c:dLbl>
              <c:idx val="5"/>
              <c:dLblPos val="bestFit"/>
              <c:showLegendKey val="0"/>
              <c:showVal val="0"/>
              <c:showCatName val="0"/>
              <c:showSerName val="0"/>
              <c:showPercent val="1"/>
            </c:dLbl>
            <c:dLbl>
              <c:idx val="6"/>
              <c:dLblPos val="bestFit"/>
              <c:showLegendKey val="0"/>
              <c:showVal val="0"/>
              <c:showCatName val="0"/>
              <c:showSerName val="0"/>
              <c:showPercent val="1"/>
            </c:dLbl>
            <c:dLbl>
              <c:idx val="7"/>
              <c:dLblPos val="bestFit"/>
              <c:showLegendKey val="0"/>
              <c:showVal val="0"/>
              <c:showCatName val="0"/>
              <c:showSerName val="0"/>
              <c:showPercent val="1"/>
            </c:dLbl>
            <c:dLbl>
              <c:idx val="8"/>
              <c:dLblPos val="bestFit"/>
              <c:showLegendKey val="0"/>
              <c:showVal val="0"/>
              <c:showCatName val="0"/>
              <c:showSerName val="0"/>
              <c:showPercent val="1"/>
            </c:dLbl>
            <c:dLbl>
              <c:idx val="9"/>
              <c:dLblPos val="bestFit"/>
              <c:showLegendKey val="0"/>
              <c:showVal val="0"/>
              <c:showCatName val="0"/>
              <c:showSerName val="0"/>
              <c:showPercent val="1"/>
            </c:dLbl>
            <c:dLblPos val="bestFit"/>
            <c:showLegendKey val="0"/>
            <c:showVal val="0"/>
            <c:showCatName val="0"/>
            <c:showSerName val="0"/>
            <c:showPercent val="1"/>
            <c:showLeaderLines val="0"/>
          </c:dLbls>
          <c:cat>
            <c:strRef>
              <c:f>categories</c:f>
              <c:strCache>
                <c:ptCount val="10"/>
                <c:pt idx="0">
                  <c:v>Kohalik kultuur</c:v>
                </c:pt>
                <c:pt idx="1">
                  <c:v>Turismi arendamine</c:v>
                </c:pt>
                <c:pt idx="2">
                  <c:v>Kohalike toodete arendamine</c:v>
                </c:pt>
                <c:pt idx="3">
                  <c:v>Teenindussektori arendamine</c:v>
                </c:pt>
                <c:pt idx="4">
                  <c:v>Muu</c:v>
                </c:pt>
                <c:pt idx="5">
                  <c:v>Looduskeskkonda hoidev areng</c:v>
                </c:pt>
                <c:pt idx="6">
                  <c:v>Rahvastik ja tööhõive</c:v>
                </c:pt>
                <c:pt idx="7">
                  <c:v>Põllumajandussektori arendamine</c:v>
                </c:pt>
                <c:pt idx="8">
                  <c:v>Kohalik arengustrateegia ja valitsemine</c:v>
                </c:pt>
                <c:pt idx="9">
                  <c:v>Side- ja kommunikatsioonitehnoloogia arendamine</c:v>
                </c:pt>
              </c:strCache>
            </c:strRef>
          </c:cat>
          <c:val>
            <c:numRef>
              <c:f>0</c:f>
              <c:numCache>
                <c:formatCode>General</c:formatCode>
                <c:ptCount val="10"/>
                <c:pt idx="0">
                  <c:v>36</c:v>
                </c:pt>
                <c:pt idx="1">
                  <c:v>19</c:v>
                </c:pt>
                <c:pt idx="2">
                  <c:v>9</c:v>
                </c:pt>
                <c:pt idx="3">
                  <c:v>8</c:v>
                </c:pt>
                <c:pt idx="4">
                  <c:v>8</c:v>
                </c:pt>
                <c:pt idx="5">
                  <c:v>5</c:v>
                </c:pt>
                <c:pt idx="6">
                  <c:v>5</c:v>
                </c:pt>
                <c:pt idx="7">
                  <c:v>4</c:v>
                </c:pt>
                <c:pt idx="8">
                  <c:v>4</c:v>
                </c:pt>
                <c:pt idx="9">
                  <c:v>1</c:v>
                </c:pt>
              </c:numCache>
            </c:numRef>
          </c:val>
        </c:ser>
        <c:firstSliceAng val="0"/>
      </c:pieChart>
      <c:spPr>
        <a:noFill/>
        <a:ln>
          <a:noFill/>
        </a:ln>
      </c:spPr>
    </c:plotArea>
    <c:legend>
      <c:legendPos val="r"/>
      <c:layout>
        <c:manualLayout>
          <c:xMode val="edge"/>
          <c:yMode val="edge"/>
          <c:x val="0.579662883338809"/>
          <c:y val="0.0571465476264286"/>
        </c:manualLayout>
      </c:layout>
      <c:overlay val="0"/>
      <c:spPr>
        <a:solidFill>
          <a:srgbClr val="ffffff">
            <a:alpha val="50000"/>
          </a:srgbClr>
        </a:solidFill>
        <a:ln>
          <a:noFill/>
        </a:ln>
      </c:spPr>
    </c:legend>
    <c:plotVisOnly val="1"/>
    <c:dispBlanksAs val="zero"/>
  </c:chart>
  <c:spPr>
    <a:noFill/>
    <a:ln w="9360">
      <a:solidFill>
        <a:srgbClr val="d9d9d9"/>
      </a:solidFill>
      <a:round/>
    </a:ln>
  </c:spPr>
</c:chartSpace>
</file>

<file path=ppt/charts/chart5.xml><?xml version="1.0" encoding="utf-8"?>
<c:chartSpace xmlns:c="http://schemas.openxmlformats.org/drawingml/2006/chart" xmlns:a="http://schemas.openxmlformats.org/drawingml/2006/main" xmlns:r="http://schemas.openxmlformats.org/officeDocument/2006/relationships">
  <c:lang val="en-US"/>
  <c:roundedCorners val="0"/>
  <c:chart>
    <c:plotArea>
      <c:barChart>
        <c:barDir val="bar"/>
        <c:grouping val="clustered"/>
        <c:varyColors val="0"/>
        <c:ser>
          <c:idx val="0"/>
          <c:order val="0"/>
          <c:spPr>
            <a:ln>
              <a:noFill/>
            </a:ln>
          </c:spPr>
          <c:invertIfNegative val="0"/>
          <c:dLbls>
            <c:dLbl>
              <c:idx val="0"/>
              <c:showLegendKey val="0"/>
              <c:showVal val="0"/>
              <c:showCatName val="0"/>
              <c:showSerName val="0"/>
              <c:showPercent val="0"/>
            </c:dLbl>
            <c:dLbl>
              <c:idx val="1"/>
              <c:showLegendKey val="0"/>
              <c:showVal val="0"/>
              <c:showCatName val="0"/>
              <c:showSerName val="0"/>
              <c:showPercent val="0"/>
            </c:dLbl>
            <c:dLbl>
              <c:idx val="2"/>
              <c:showLegendKey val="0"/>
              <c:showVal val="0"/>
              <c:showCatName val="0"/>
              <c:showSerName val="0"/>
              <c:showPercent val="0"/>
            </c:dLbl>
            <c:dLbl>
              <c:idx val="3"/>
              <c:showLegendKey val="0"/>
              <c:showVal val="0"/>
              <c:showCatName val="0"/>
              <c:showSerName val="0"/>
              <c:showPercent val="0"/>
            </c:dLbl>
            <c:dLbl>
              <c:idx val="4"/>
              <c:showLegendKey val="0"/>
              <c:showVal val="0"/>
              <c:showCatName val="0"/>
              <c:showSerName val="0"/>
              <c:showPercent val="0"/>
            </c:dLbl>
            <c:dLbl>
              <c:idx val="5"/>
              <c:showLegendKey val="0"/>
              <c:showVal val="0"/>
              <c:showCatName val="0"/>
              <c:showSerName val="0"/>
              <c:showPercent val="0"/>
            </c:dLbl>
            <c:dLbl>
              <c:idx val="6"/>
              <c:showLegendKey val="0"/>
              <c:showVal val="0"/>
              <c:showCatName val="0"/>
              <c:showSerName val="0"/>
              <c:showPercent val="0"/>
            </c:dLbl>
            <c:dLbl>
              <c:idx val="7"/>
              <c:showLegendKey val="0"/>
              <c:showVal val="0"/>
              <c:showCatName val="0"/>
              <c:showSerName val="0"/>
              <c:showPercent val="0"/>
            </c:dLbl>
            <c:dLbl>
              <c:idx val="8"/>
              <c:showLegendKey val="0"/>
              <c:showVal val="0"/>
              <c:showCatName val="0"/>
              <c:showSerName val="0"/>
              <c:showPercent val="0"/>
            </c:dLbl>
            <c:dLbl>
              <c:idx val="9"/>
              <c:showLegendKey val="0"/>
              <c:showVal val="0"/>
              <c:showCatName val="0"/>
              <c:showSerName val="0"/>
              <c:showPercent val="0"/>
            </c:dLbl>
            <c:dLbl>
              <c:idx val="10"/>
              <c:showLegendKey val="0"/>
              <c:showVal val="0"/>
              <c:showCatName val="0"/>
              <c:showSerName val="0"/>
              <c:showPercent val="0"/>
            </c:dLbl>
            <c:dLbl>
              <c:idx val="11"/>
              <c:showLegendKey val="0"/>
              <c:showVal val="0"/>
              <c:showCatName val="0"/>
              <c:showSerName val="0"/>
              <c:showPercent val="0"/>
            </c:dLbl>
            <c:showLegendKey val="0"/>
            <c:showVal val="0"/>
            <c:showCatName val="0"/>
            <c:showSerName val="0"/>
            <c:showPercent val="0"/>
            <c:showLeaderLines val="0"/>
          </c:dLbls>
          <c:cat>
            <c:strRef>
              <c:f>categories</c:f>
              <c:strCache>
                <c:ptCount val="12"/>
                <c:pt idx="0">
                  <c:v>Digitaliseerimine (ERDF)</c:v>
                </c:pt>
                <c:pt idx="1">
                  <c:v>Vähese CO2 heitega majandus (ERDF)</c:v>
                </c:pt>
                <c:pt idx="2">
                  <c:v>Innovatsioon ja uuringud (ERDF)</c:v>
                </c:pt>
                <c:pt idx="3">
                  <c:v>Toetused keskmise suurusega ja väikeettevõtetele (ERDF)</c:v>
                </c:pt>
                <c:pt idx="4">
                  <c:v>Institutsionaalse suutlikkuse suurendamine ja efektiivne avalik haldus (ESF)</c:v>
                </c:pt>
                <c:pt idx="5">
                  <c:v>Tööhõive edendamine ja mobiilsed töökohad (ESF)</c:v>
                </c:pt>
                <c:pt idx="6">
                  <c:v>Sotsiaalse sidususe edendamine ja vaesuse vähendamine (ESF)</c:v>
                </c:pt>
                <c:pt idx="7">
                  <c:v>Investeeringud haridusse, oskustesse ja elukestvasse õppesse (ESF)</c:v>
                </c:pt>
                <c:pt idx="8">
                  <c:v>Projektitoetuste kättesaadavuse parandamine (EMFF)</c:v>
                </c:pt>
                <c:pt idx="9">
                  <c:v>Säästlik kalastamine (EMFF)</c:v>
                </c:pt>
                <c:pt idx="10">
                  <c:v>Rannikualade majanduse mitmekesistamine (EMFF)</c:v>
                </c:pt>
                <c:pt idx="11">
                  <c:v>Uute töökohtade loomine ja elukvaliteedi parandamine rannikualadel (EMFF)</c:v>
                </c:pt>
              </c:strCache>
            </c:strRef>
          </c:cat>
          <c:val>
            <c:numRef>
              <c:f>0</c:f>
              <c:numCache>
                <c:formatCode>General</c:formatCode>
                <c:ptCount val="12"/>
                <c:pt idx="0">
                  <c:v>0.182</c:v>
                </c:pt>
                <c:pt idx="1">
                  <c:v>0.409</c:v>
                </c:pt>
                <c:pt idx="2">
                  <c:v>0.455</c:v>
                </c:pt>
                <c:pt idx="3">
                  <c:v>0.864</c:v>
                </c:pt>
                <c:pt idx="4">
                  <c:v>0.16</c:v>
                </c:pt>
                <c:pt idx="5">
                  <c:v>0.63</c:v>
                </c:pt>
                <c:pt idx="6">
                  <c:v>0.84</c:v>
                </c:pt>
                <c:pt idx="7">
                  <c:v>0.84</c:v>
                </c:pt>
                <c:pt idx="8">
                  <c:v>0.25</c:v>
                </c:pt>
                <c:pt idx="9">
                  <c:v>0.63</c:v>
                </c:pt>
                <c:pt idx="10">
                  <c:v>0.75</c:v>
                </c:pt>
                <c:pt idx="11">
                  <c:v>0.75</c:v>
                </c:pt>
              </c:numCache>
            </c:numRef>
          </c:val>
        </c:ser>
        <c:gapWidth val="150"/>
        <c:overlap val="0"/>
        <c:axId val="81211491"/>
        <c:axId val="28904954"/>
      </c:barChart>
      <c:catAx>
        <c:axId val="81211491"/>
        <c:scaling>
          <c:orientation val="minMax"/>
        </c:scaling>
        <c:delete val="0"/>
        <c:axPos val="b"/>
        <c:numFmt formatCode="DD/MM/YYYY" sourceLinked="1"/>
        <c:majorTickMark val="out"/>
        <c:minorTickMark val="none"/>
        <c:tickLblPos val="nextTo"/>
        <c:spPr>
          <a:ln w="12600">
            <a:solidFill>
              <a:srgbClr val="8b8b8b"/>
            </a:solidFill>
            <a:round/>
          </a:ln>
        </c:spPr>
        <c:txPr>
          <a:bodyPr/>
          <a:p>
            <a:pPr>
              <a:defRPr b="0" sz="1400" spc="-1" strike="noStrike">
                <a:solidFill>
                  <a:srgbClr val="000000"/>
                </a:solidFill>
                <a:uFill>
                  <a:solidFill>
                    <a:srgbClr val="ffffff"/>
                  </a:solidFill>
                </a:uFill>
                <a:latin typeface="Trebuchet MS"/>
              </a:defRPr>
            </a:pPr>
          </a:p>
        </c:txPr>
        <c:crossAx val="28904954"/>
        <c:crosses val="autoZero"/>
        <c:auto val="1"/>
        <c:lblAlgn val="ctr"/>
        <c:lblOffset val="100"/>
      </c:catAx>
      <c:valAx>
        <c:axId val="28904954"/>
        <c:scaling>
          <c:orientation val="minMax"/>
        </c:scaling>
        <c:delete val="0"/>
        <c:axPos val="l"/>
        <c:majorGridlines>
          <c:spPr>
            <a:ln w="12600">
              <a:solidFill>
                <a:srgbClr val="8b8b8b"/>
              </a:solidFill>
              <a:round/>
            </a:ln>
          </c:spPr>
        </c:majorGridlines>
        <c:numFmt formatCode="0%" sourceLinked="0"/>
        <c:majorTickMark val="out"/>
        <c:minorTickMark val="none"/>
        <c:tickLblPos val="nextTo"/>
        <c:spPr>
          <a:ln w="12600">
            <a:solidFill>
              <a:srgbClr val="8b8b8b"/>
            </a:solidFill>
            <a:round/>
          </a:ln>
        </c:spPr>
        <c:txPr>
          <a:bodyPr/>
          <a:p>
            <a:pPr>
              <a:defRPr b="0" sz="1000" spc="-1" strike="noStrike">
                <a:solidFill>
                  <a:srgbClr val="000000"/>
                </a:solidFill>
                <a:uFill>
                  <a:solidFill>
                    <a:srgbClr val="ffffff"/>
                  </a:solidFill>
                </a:uFill>
                <a:latin typeface="Trebuchet MS"/>
              </a:defRPr>
            </a:pPr>
          </a:p>
        </c:txPr>
        <c:crossAx val="81211491"/>
        <c:crosses val="autoZero"/>
      </c:valAx>
      <c:spPr>
        <a:solidFill>
          <a:srgbClr val="ffffff"/>
        </a:solidFill>
        <a:ln>
          <a:noFill/>
        </a:ln>
      </c:spPr>
    </c:plotArea>
    <c:plotVisOnly val="1"/>
    <c:dispBlanksAs val="gap"/>
  </c:chart>
  <c:spPr>
    <a:noFill/>
    <a:ln>
      <a:noFill/>
    </a:ln>
  </c:spPr>
</c:chartSpace>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PlaceHolder 1"/>
          <p:cNvSpPr>
            <a:spLocks noGrp="1"/>
          </p:cNvSpPr>
          <p:nvPr>
            <p:ph type="body"/>
          </p:nvPr>
        </p:nvSpPr>
        <p:spPr>
          <a:xfrm>
            <a:off x="756000" y="5078520"/>
            <a:ext cx="6047640" cy="4811040"/>
          </a:xfrm>
          <a:prstGeom prst="rect">
            <a:avLst/>
          </a:prstGeom>
        </p:spPr>
        <p:txBody>
          <a:bodyPr lIns="0" rIns="0" tIns="0" bIns="0"/>
          <a:p>
            <a:r>
              <a:rPr b="0" lang="et-EE" sz="2000" spc="-1" strike="noStrike">
                <a:solidFill>
                  <a:srgbClr val="000000"/>
                </a:solidFill>
                <a:uFill>
                  <a:solidFill>
                    <a:srgbClr val="ffffff"/>
                  </a:solidFill>
                </a:uFill>
                <a:latin typeface="Arial"/>
              </a:rPr>
              <a:t>Click to edit the notes format</a:t>
            </a:r>
            <a:endParaRPr b="0" lang="et-EE" sz="2000" spc="-1" strike="noStrike">
              <a:solidFill>
                <a:srgbClr val="000000"/>
              </a:solidFill>
              <a:uFill>
                <a:solidFill>
                  <a:srgbClr val="ffffff"/>
                </a:solidFill>
              </a:uFill>
              <a:latin typeface="Arial"/>
            </a:endParaRPr>
          </a:p>
        </p:txBody>
      </p:sp>
      <p:sp>
        <p:nvSpPr>
          <p:cNvPr id="207" name="PlaceHolder 2"/>
          <p:cNvSpPr>
            <a:spLocks noGrp="1"/>
          </p:cNvSpPr>
          <p:nvPr>
            <p:ph type="hdr"/>
          </p:nvPr>
        </p:nvSpPr>
        <p:spPr>
          <a:xfrm>
            <a:off x="0" y="0"/>
            <a:ext cx="3280680" cy="534240"/>
          </a:xfrm>
          <a:prstGeom prst="rect">
            <a:avLst/>
          </a:prstGeom>
        </p:spPr>
        <p:txBody>
          <a:bodyPr lIns="0" rIns="0" tIns="0" bIns="0"/>
          <a:p>
            <a:r>
              <a:rPr b="0" lang="et-EE" sz="1400" spc="-1" strike="noStrike">
                <a:solidFill>
                  <a:srgbClr val="000000"/>
                </a:solidFill>
                <a:uFill>
                  <a:solidFill>
                    <a:srgbClr val="ffffff"/>
                  </a:solidFill>
                </a:uFill>
                <a:latin typeface="Times New Roman"/>
              </a:rPr>
              <a:t>&lt;header&gt;</a:t>
            </a:r>
            <a:endParaRPr b="0" lang="et-EE" sz="1400" spc="-1" strike="noStrike">
              <a:solidFill>
                <a:srgbClr val="000000"/>
              </a:solidFill>
              <a:uFill>
                <a:solidFill>
                  <a:srgbClr val="ffffff"/>
                </a:solidFill>
              </a:uFill>
              <a:latin typeface="Times New Roman"/>
            </a:endParaRPr>
          </a:p>
        </p:txBody>
      </p:sp>
      <p:sp>
        <p:nvSpPr>
          <p:cNvPr id="208" name="PlaceHolder 3"/>
          <p:cNvSpPr>
            <a:spLocks noGrp="1"/>
          </p:cNvSpPr>
          <p:nvPr>
            <p:ph type="dt"/>
          </p:nvPr>
        </p:nvSpPr>
        <p:spPr>
          <a:xfrm>
            <a:off x="4278960" y="0"/>
            <a:ext cx="3280680" cy="534240"/>
          </a:xfrm>
          <a:prstGeom prst="rect">
            <a:avLst/>
          </a:prstGeom>
        </p:spPr>
        <p:txBody>
          <a:bodyPr lIns="0" rIns="0" tIns="0" bIns="0"/>
          <a:p>
            <a:pPr algn="r"/>
            <a:r>
              <a:rPr b="0" lang="et-EE" sz="1400" spc="-1" strike="noStrike">
                <a:solidFill>
                  <a:srgbClr val="000000"/>
                </a:solidFill>
                <a:uFill>
                  <a:solidFill>
                    <a:srgbClr val="ffffff"/>
                  </a:solidFill>
                </a:uFill>
                <a:latin typeface="Times New Roman"/>
              </a:rPr>
              <a:t>&lt;date/time&gt;</a:t>
            </a:r>
            <a:endParaRPr b="0" lang="et-EE" sz="1400" spc="-1" strike="noStrike">
              <a:solidFill>
                <a:srgbClr val="000000"/>
              </a:solidFill>
              <a:uFill>
                <a:solidFill>
                  <a:srgbClr val="ffffff"/>
                </a:solidFill>
              </a:uFill>
              <a:latin typeface="Times New Roman"/>
            </a:endParaRPr>
          </a:p>
        </p:txBody>
      </p:sp>
      <p:sp>
        <p:nvSpPr>
          <p:cNvPr id="209" name="PlaceHolder 4"/>
          <p:cNvSpPr>
            <a:spLocks noGrp="1"/>
          </p:cNvSpPr>
          <p:nvPr>
            <p:ph type="ftr"/>
          </p:nvPr>
        </p:nvSpPr>
        <p:spPr>
          <a:xfrm>
            <a:off x="0" y="10157400"/>
            <a:ext cx="3280680" cy="534240"/>
          </a:xfrm>
          <a:prstGeom prst="rect">
            <a:avLst/>
          </a:prstGeom>
        </p:spPr>
        <p:txBody>
          <a:bodyPr lIns="0" rIns="0" tIns="0" bIns="0" anchor="b"/>
          <a:p>
            <a:r>
              <a:rPr b="0" lang="et-EE" sz="1400" spc="-1" strike="noStrike">
                <a:solidFill>
                  <a:srgbClr val="000000"/>
                </a:solidFill>
                <a:uFill>
                  <a:solidFill>
                    <a:srgbClr val="ffffff"/>
                  </a:solidFill>
                </a:uFill>
                <a:latin typeface="Times New Roman"/>
              </a:rPr>
              <a:t>&lt;footer&gt;</a:t>
            </a:r>
            <a:endParaRPr b="0" lang="et-EE" sz="1400" spc="-1" strike="noStrike">
              <a:solidFill>
                <a:srgbClr val="000000"/>
              </a:solidFill>
              <a:uFill>
                <a:solidFill>
                  <a:srgbClr val="ffffff"/>
                </a:solidFill>
              </a:uFill>
              <a:latin typeface="Times New Roman"/>
            </a:endParaRPr>
          </a:p>
        </p:txBody>
      </p:sp>
      <p:sp>
        <p:nvSpPr>
          <p:cNvPr id="210" name="PlaceHolder 5"/>
          <p:cNvSpPr>
            <a:spLocks noGrp="1"/>
          </p:cNvSpPr>
          <p:nvPr>
            <p:ph type="sldNum"/>
          </p:nvPr>
        </p:nvSpPr>
        <p:spPr>
          <a:xfrm>
            <a:off x="4278960" y="10157400"/>
            <a:ext cx="3280680" cy="534240"/>
          </a:xfrm>
          <a:prstGeom prst="rect">
            <a:avLst/>
          </a:prstGeom>
        </p:spPr>
        <p:txBody>
          <a:bodyPr lIns="0" rIns="0" tIns="0" bIns="0" anchor="b"/>
          <a:p>
            <a:pPr algn="r"/>
            <a:fld id="{58C21C51-335E-4C60-B98D-831A7CE2BA2D}" type="slidenum">
              <a:rPr b="0" lang="et-EE" sz="1400" spc="-1" strike="noStrike">
                <a:solidFill>
                  <a:srgbClr val="000000"/>
                </a:solidFill>
                <a:uFill>
                  <a:solidFill>
                    <a:srgbClr val="ffffff"/>
                  </a:solidFill>
                </a:uFill>
                <a:latin typeface="Times New Roman"/>
              </a:rPr>
              <a:t>&lt;number&gt;</a:t>
            </a:fld>
            <a:endParaRPr b="0" lang="et-EE"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3" name="PlaceHolder 1"/>
          <p:cNvSpPr>
            <a:spLocks noGrp="1"/>
          </p:cNvSpPr>
          <p:nvPr>
            <p:ph type="body"/>
          </p:nvPr>
        </p:nvSpPr>
        <p:spPr>
          <a:xfrm>
            <a:off x="685800" y="4343400"/>
            <a:ext cx="5486040" cy="4114440"/>
          </a:xfrm>
          <a:prstGeom prst="rect">
            <a:avLst/>
          </a:prstGeom>
        </p:spPr>
        <p:txBody>
          <a:bodyPr/>
          <a:p>
            <a:endParaRPr b="0" lang="et-EE" sz="2000" spc="-1" strike="noStrike">
              <a:solidFill>
                <a:srgbClr val="000000"/>
              </a:solidFill>
              <a:uFill>
                <a:solidFill>
                  <a:srgbClr val="ffffff"/>
                </a:solidFill>
              </a:uFill>
              <a:latin typeface="Arial"/>
            </a:endParaRPr>
          </a:p>
        </p:txBody>
      </p:sp>
      <p:sp>
        <p:nvSpPr>
          <p:cNvPr id="434" name="TextShape 2"/>
          <p:cNvSpPr txBox="1"/>
          <p:nvPr/>
        </p:nvSpPr>
        <p:spPr>
          <a:xfrm>
            <a:off x="3884760" y="8685360"/>
            <a:ext cx="2971440" cy="456840"/>
          </a:xfrm>
          <a:prstGeom prst="rect">
            <a:avLst/>
          </a:prstGeom>
          <a:noFill/>
          <a:ln>
            <a:noFill/>
          </a:ln>
        </p:spPr>
        <p:txBody>
          <a:bodyPr anchor="b"/>
          <a:p>
            <a:pPr algn="r">
              <a:lnSpc>
                <a:spcPct val="100000"/>
              </a:lnSpc>
            </a:pPr>
            <a:fld id="{E5CC7B21-BC45-4F33-B725-6B18CD7B8224}" type="slidenum">
              <a:rPr b="0" lang="et-EE" sz="1200" spc="-1" strike="noStrike">
                <a:solidFill>
                  <a:srgbClr val="000000"/>
                </a:solidFill>
                <a:uFill>
                  <a:solidFill>
                    <a:srgbClr val="ffffff"/>
                  </a:solidFill>
                </a:uFill>
                <a:latin typeface="+mn-lt"/>
                <a:ea typeface="+mn-ea"/>
              </a:rPr>
              <a:t>&lt;number&gt;</a:t>
            </a:fld>
            <a:endParaRPr b="0" lang="et-EE" sz="1400" spc="-1" strike="noStrike">
              <a:solidFill>
                <a:srgbClr val="000000"/>
              </a:solidFill>
              <a:uFill>
                <a:solidFill>
                  <a:srgbClr val="ffffff"/>
                </a:solidFill>
              </a:uFill>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5" name="PlaceHolder 1"/>
          <p:cNvSpPr>
            <a:spLocks noGrp="1"/>
          </p:cNvSpPr>
          <p:nvPr>
            <p:ph type="body"/>
          </p:nvPr>
        </p:nvSpPr>
        <p:spPr>
          <a:xfrm>
            <a:off x="685800" y="4343400"/>
            <a:ext cx="5486040" cy="4114440"/>
          </a:xfrm>
          <a:prstGeom prst="rect">
            <a:avLst/>
          </a:prstGeom>
        </p:spPr>
        <p:txBody>
          <a:bodyPr/>
          <a:p>
            <a:endParaRPr b="0" lang="et-EE" sz="2000" spc="-1" strike="noStrike">
              <a:solidFill>
                <a:srgbClr val="000000"/>
              </a:solidFill>
              <a:uFill>
                <a:solidFill>
                  <a:srgbClr val="ffffff"/>
                </a:solidFill>
              </a:uFill>
              <a:latin typeface="Arial"/>
            </a:endParaRPr>
          </a:p>
        </p:txBody>
      </p:sp>
      <p:sp>
        <p:nvSpPr>
          <p:cNvPr id="436" name="TextShape 2"/>
          <p:cNvSpPr txBox="1"/>
          <p:nvPr/>
        </p:nvSpPr>
        <p:spPr>
          <a:xfrm>
            <a:off x="3884760" y="8685360"/>
            <a:ext cx="2971440" cy="456840"/>
          </a:xfrm>
          <a:prstGeom prst="rect">
            <a:avLst/>
          </a:prstGeom>
          <a:noFill/>
          <a:ln>
            <a:noFill/>
          </a:ln>
        </p:spPr>
        <p:txBody>
          <a:bodyPr anchor="b"/>
          <a:p>
            <a:pPr algn="r">
              <a:lnSpc>
                <a:spcPct val="100000"/>
              </a:lnSpc>
            </a:pPr>
            <a:fld id="{37214BA8-9A0A-4484-922F-333DAC586865}" type="slidenum">
              <a:rPr b="0" lang="et-EE" sz="1200" spc="-1" strike="noStrike">
                <a:solidFill>
                  <a:srgbClr val="000000"/>
                </a:solidFill>
                <a:uFill>
                  <a:solidFill>
                    <a:srgbClr val="ffffff"/>
                  </a:solidFill>
                </a:uFill>
                <a:latin typeface="+mn-lt"/>
                <a:ea typeface="+mn-ea"/>
              </a:rPr>
              <a:t>&lt;number&gt;</a:t>
            </a:fld>
            <a:endParaRPr b="0" lang="et-EE" sz="1400" spc="-1" strike="noStrike">
              <a:solidFill>
                <a:srgbClr val="000000"/>
              </a:solidFill>
              <a:uFill>
                <a:solidFill>
                  <a:srgbClr val="ffffff"/>
                </a:solidFill>
              </a:uFill>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7" name="PlaceHolder 1"/>
          <p:cNvSpPr>
            <a:spLocks noGrp="1"/>
          </p:cNvSpPr>
          <p:nvPr>
            <p:ph type="body"/>
          </p:nvPr>
        </p:nvSpPr>
        <p:spPr>
          <a:xfrm>
            <a:off x="685800" y="4343400"/>
            <a:ext cx="5486040" cy="4114440"/>
          </a:xfrm>
          <a:prstGeom prst="rect">
            <a:avLst/>
          </a:prstGeom>
        </p:spPr>
        <p:txBody>
          <a:bodyPr/>
          <a:p>
            <a:endParaRPr b="0" lang="et-EE" sz="2000" spc="-1" strike="noStrike">
              <a:solidFill>
                <a:srgbClr val="000000"/>
              </a:solidFill>
              <a:uFill>
                <a:solidFill>
                  <a:srgbClr val="ffffff"/>
                </a:solidFill>
              </a:uFill>
              <a:latin typeface="Arial"/>
            </a:endParaRPr>
          </a:p>
        </p:txBody>
      </p:sp>
      <p:sp>
        <p:nvSpPr>
          <p:cNvPr id="438" name="TextShape 2"/>
          <p:cNvSpPr txBox="1"/>
          <p:nvPr/>
        </p:nvSpPr>
        <p:spPr>
          <a:xfrm>
            <a:off x="3884760" y="8685360"/>
            <a:ext cx="2971440" cy="456840"/>
          </a:xfrm>
          <a:prstGeom prst="rect">
            <a:avLst/>
          </a:prstGeom>
          <a:noFill/>
          <a:ln>
            <a:noFill/>
          </a:ln>
        </p:spPr>
        <p:txBody>
          <a:bodyPr anchor="b"/>
          <a:p>
            <a:pPr algn="r">
              <a:lnSpc>
                <a:spcPct val="100000"/>
              </a:lnSpc>
            </a:pPr>
            <a:fld id="{AAA8FAF6-25E9-4EDD-82C8-7AF39440A7F1}" type="slidenum">
              <a:rPr b="0" lang="et-EE" sz="1200" spc="-1" strike="noStrike">
                <a:solidFill>
                  <a:srgbClr val="000000"/>
                </a:solidFill>
                <a:uFill>
                  <a:solidFill>
                    <a:srgbClr val="ffffff"/>
                  </a:solidFill>
                </a:uFill>
                <a:latin typeface="+mn-lt"/>
                <a:ea typeface="+mn-ea"/>
              </a:rPr>
              <a:t>&lt;number&gt;</a:t>
            </a:fld>
            <a:endParaRPr b="0" lang="et-EE" sz="1400" spc="-1" strike="noStrike">
              <a:solidFill>
                <a:srgbClr val="000000"/>
              </a:solidFill>
              <a:uFill>
                <a:solidFill>
                  <a:srgbClr val="ffffff"/>
                </a:solidFill>
              </a:uFill>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9" name="PlaceHolder 1"/>
          <p:cNvSpPr>
            <a:spLocks noGrp="1"/>
          </p:cNvSpPr>
          <p:nvPr>
            <p:ph type="body"/>
          </p:nvPr>
        </p:nvSpPr>
        <p:spPr>
          <a:xfrm>
            <a:off x="685800" y="4343400"/>
            <a:ext cx="5486040" cy="4114440"/>
          </a:xfrm>
          <a:prstGeom prst="rect">
            <a:avLst/>
          </a:prstGeom>
        </p:spPr>
        <p:txBody>
          <a:bodyPr/>
          <a:p>
            <a:endParaRPr b="0" lang="et-EE" sz="2000" spc="-1" strike="noStrike">
              <a:solidFill>
                <a:srgbClr val="000000"/>
              </a:solidFill>
              <a:uFill>
                <a:solidFill>
                  <a:srgbClr val="ffffff"/>
                </a:solidFill>
              </a:uFill>
              <a:latin typeface="Arial"/>
            </a:endParaRPr>
          </a:p>
        </p:txBody>
      </p:sp>
      <p:sp>
        <p:nvSpPr>
          <p:cNvPr id="440" name="TextShape 2"/>
          <p:cNvSpPr txBox="1"/>
          <p:nvPr/>
        </p:nvSpPr>
        <p:spPr>
          <a:xfrm>
            <a:off x="3884760" y="8685360"/>
            <a:ext cx="2971440" cy="456840"/>
          </a:xfrm>
          <a:prstGeom prst="rect">
            <a:avLst/>
          </a:prstGeom>
          <a:noFill/>
          <a:ln>
            <a:noFill/>
          </a:ln>
        </p:spPr>
        <p:txBody>
          <a:bodyPr anchor="b"/>
          <a:p>
            <a:pPr algn="r">
              <a:lnSpc>
                <a:spcPct val="100000"/>
              </a:lnSpc>
            </a:pPr>
            <a:fld id="{0FDB2B48-CCB2-4E48-8A90-7C9B0E56B99E}" type="slidenum">
              <a:rPr b="0" lang="et-EE" sz="1200" spc="-1" strike="noStrike">
                <a:solidFill>
                  <a:srgbClr val="000000"/>
                </a:solidFill>
                <a:uFill>
                  <a:solidFill>
                    <a:srgbClr val="ffffff"/>
                  </a:solidFill>
                </a:uFill>
                <a:latin typeface="+mn-lt"/>
                <a:ea typeface="+mn-ea"/>
              </a:rPr>
              <a:t>&lt;number&gt;</a:t>
            </a:fld>
            <a:endParaRPr b="0" lang="et-EE" sz="1400" spc="-1" strike="noStrike">
              <a:solidFill>
                <a:srgbClr val="000000"/>
              </a:solidFill>
              <a:uFill>
                <a:solidFill>
                  <a:srgbClr val="ffffff"/>
                </a:solidFill>
              </a:uFill>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1" name="PlaceHolder 1"/>
          <p:cNvSpPr>
            <a:spLocks noGrp="1"/>
          </p:cNvSpPr>
          <p:nvPr>
            <p:ph type="body"/>
          </p:nvPr>
        </p:nvSpPr>
        <p:spPr>
          <a:xfrm>
            <a:off x="685800" y="4343400"/>
            <a:ext cx="5486040" cy="4114440"/>
          </a:xfrm>
          <a:prstGeom prst="rect">
            <a:avLst/>
          </a:prstGeom>
        </p:spPr>
        <p:txBody>
          <a:bodyPr/>
          <a:p>
            <a:endParaRPr b="0" lang="et-EE" sz="2000" spc="-1" strike="noStrike">
              <a:solidFill>
                <a:srgbClr val="000000"/>
              </a:solidFill>
              <a:uFill>
                <a:solidFill>
                  <a:srgbClr val="ffffff"/>
                </a:solidFill>
              </a:uFill>
              <a:latin typeface="Arial"/>
            </a:endParaRPr>
          </a:p>
        </p:txBody>
      </p:sp>
      <p:sp>
        <p:nvSpPr>
          <p:cNvPr id="442" name="TextShape 2"/>
          <p:cNvSpPr txBox="1"/>
          <p:nvPr/>
        </p:nvSpPr>
        <p:spPr>
          <a:xfrm>
            <a:off x="3884760" y="8685360"/>
            <a:ext cx="2971440" cy="456840"/>
          </a:xfrm>
          <a:prstGeom prst="rect">
            <a:avLst/>
          </a:prstGeom>
          <a:noFill/>
          <a:ln>
            <a:noFill/>
          </a:ln>
        </p:spPr>
        <p:txBody>
          <a:bodyPr anchor="b"/>
          <a:p>
            <a:pPr algn="r">
              <a:lnSpc>
                <a:spcPct val="100000"/>
              </a:lnSpc>
            </a:pPr>
            <a:fld id="{F501EC17-17E6-48DD-9A39-5262A1436196}" type="slidenum">
              <a:rPr b="0" lang="et-EE" sz="1200" spc="-1" strike="noStrike">
                <a:solidFill>
                  <a:srgbClr val="000000"/>
                </a:solidFill>
                <a:uFill>
                  <a:solidFill>
                    <a:srgbClr val="ffffff"/>
                  </a:solidFill>
                </a:uFill>
                <a:latin typeface="+mn-lt"/>
                <a:ea typeface="+mn-ea"/>
              </a:rPr>
              <a:t>&lt;number&gt;</a:t>
            </a:fld>
            <a:endParaRPr b="0" lang="et-EE" sz="1400" spc="-1" strike="noStrike">
              <a:solidFill>
                <a:srgbClr val="000000"/>
              </a:solidFill>
              <a:uFill>
                <a:solidFill>
                  <a:srgbClr val="ffffff"/>
                </a:solidFill>
              </a:uFill>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3" name="PlaceHolder 1"/>
          <p:cNvSpPr>
            <a:spLocks noGrp="1"/>
          </p:cNvSpPr>
          <p:nvPr>
            <p:ph type="body"/>
          </p:nvPr>
        </p:nvSpPr>
        <p:spPr>
          <a:xfrm>
            <a:off x="685800" y="4343400"/>
            <a:ext cx="5486040" cy="4114440"/>
          </a:xfrm>
          <a:prstGeom prst="rect">
            <a:avLst/>
          </a:prstGeom>
        </p:spPr>
        <p:txBody>
          <a:bodyPr/>
          <a:p>
            <a:endParaRPr b="0" lang="et-EE" sz="2000" spc="-1" strike="noStrike">
              <a:solidFill>
                <a:srgbClr val="000000"/>
              </a:solidFill>
              <a:uFill>
                <a:solidFill>
                  <a:srgbClr val="ffffff"/>
                </a:solidFill>
              </a:uFill>
              <a:latin typeface="Arial"/>
            </a:endParaRPr>
          </a:p>
        </p:txBody>
      </p:sp>
      <p:sp>
        <p:nvSpPr>
          <p:cNvPr id="444" name="TextShape 2"/>
          <p:cNvSpPr txBox="1"/>
          <p:nvPr/>
        </p:nvSpPr>
        <p:spPr>
          <a:xfrm>
            <a:off x="3884760" y="8685360"/>
            <a:ext cx="2971440" cy="456840"/>
          </a:xfrm>
          <a:prstGeom prst="rect">
            <a:avLst/>
          </a:prstGeom>
          <a:noFill/>
          <a:ln>
            <a:noFill/>
          </a:ln>
        </p:spPr>
        <p:txBody>
          <a:bodyPr anchor="b"/>
          <a:p>
            <a:pPr algn="r">
              <a:lnSpc>
                <a:spcPct val="100000"/>
              </a:lnSpc>
            </a:pPr>
            <a:fld id="{83922F31-7A41-46A4-BB1B-6AC63388310C}" type="slidenum">
              <a:rPr b="0" lang="et-EE" sz="1200" spc="-1" strike="noStrike">
                <a:solidFill>
                  <a:srgbClr val="000000"/>
                </a:solidFill>
                <a:uFill>
                  <a:solidFill>
                    <a:srgbClr val="ffffff"/>
                  </a:solidFill>
                </a:uFill>
                <a:latin typeface="+mn-lt"/>
                <a:ea typeface="+mn-ea"/>
              </a:rPr>
              <a:t>&lt;number&gt;</a:t>
            </a:fld>
            <a:endParaRPr b="0" lang="et-EE" sz="1400" spc="-1" strike="noStrike">
              <a:solidFill>
                <a:srgbClr val="000000"/>
              </a:solidFill>
              <a:uFill>
                <a:solidFill>
                  <a:srgbClr val="ffffff"/>
                </a:solidFill>
              </a:uFill>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 name="PlaceHolder 1"/>
          <p:cNvSpPr>
            <a:spLocks noGrp="1"/>
          </p:cNvSpPr>
          <p:nvPr>
            <p:ph type="body"/>
          </p:nvPr>
        </p:nvSpPr>
        <p:spPr>
          <a:xfrm>
            <a:off x="685800" y="4343400"/>
            <a:ext cx="5486040" cy="4114440"/>
          </a:xfrm>
          <a:prstGeom prst="rect">
            <a:avLst/>
          </a:prstGeom>
        </p:spPr>
        <p:txBody>
          <a:bodyPr/>
          <a:p>
            <a:endParaRPr b="0" lang="et-EE" sz="2000" spc="-1" strike="noStrike">
              <a:solidFill>
                <a:srgbClr val="000000"/>
              </a:solidFill>
              <a:uFill>
                <a:solidFill>
                  <a:srgbClr val="ffffff"/>
                </a:solidFill>
              </a:uFill>
              <a:latin typeface="Arial"/>
            </a:endParaRPr>
          </a:p>
        </p:txBody>
      </p:sp>
      <p:sp>
        <p:nvSpPr>
          <p:cNvPr id="426" name="TextShape 2"/>
          <p:cNvSpPr txBox="1"/>
          <p:nvPr/>
        </p:nvSpPr>
        <p:spPr>
          <a:xfrm>
            <a:off x="3884760" y="8685360"/>
            <a:ext cx="2971440" cy="456840"/>
          </a:xfrm>
          <a:prstGeom prst="rect">
            <a:avLst/>
          </a:prstGeom>
          <a:noFill/>
          <a:ln>
            <a:noFill/>
          </a:ln>
        </p:spPr>
        <p:txBody>
          <a:bodyPr anchor="b"/>
          <a:p>
            <a:pPr algn="r">
              <a:lnSpc>
                <a:spcPct val="100000"/>
              </a:lnSpc>
            </a:pPr>
            <a:fld id="{39E9BB0F-4A72-4C8B-B897-8A8A41CBEB07}" type="slidenum">
              <a:rPr b="0" lang="et-EE" sz="1200" spc="-1" strike="noStrike">
                <a:solidFill>
                  <a:srgbClr val="000000"/>
                </a:solidFill>
                <a:uFill>
                  <a:solidFill>
                    <a:srgbClr val="ffffff"/>
                  </a:solidFill>
                </a:uFill>
                <a:latin typeface="+mn-lt"/>
                <a:ea typeface="+mn-ea"/>
              </a:rPr>
              <a:t>&lt;number&gt;</a:t>
            </a:fld>
            <a:endParaRPr b="0" lang="et-EE" sz="1400" spc="-1" strike="noStrike">
              <a:solidFill>
                <a:srgbClr val="000000"/>
              </a:solidFill>
              <a:uFill>
                <a:solidFill>
                  <a:srgbClr val="ffffff"/>
                </a:solidFill>
              </a:uFill>
              <a:latin typeface="Times New Roman"/>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5" name="PlaceHolder 1"/>
          <p:cNvSpPr>
            <a:spLocks noGrp="1"/>
          </p:cNvSpPr>
          <p:nvPr>
            <p:ph type="body"/>
          </p:nvPr>
        </p:nvSpPr>
        <p:spPr>
          <a:xfrm>
            <a:off x="685800" y="4343400"/>
            <a:ext cx="5486040" cy="4114440"/>
          </a:xfrm>
          <a:prstGeom prst="rect">
            <a:avLst/>
          </a:prstGeom>
        </p:spPr>
        <p:txBody>
          <a:bodyPr/>
          <a:p>
            <a:endParaRPr b="0" lang="et-EE" sz="2000" spc="-1" strike="noStrike">
              <a:solidFill>
                <a:srgbClr val="000000"/>
              </a:solidFill>
              <a:uFill>
                <a:solidFill>
                  <a:srgbClr val="ffffff"/>
                </a:solidFill>
              </a:uFill>
              <a:latin typeface="Arial"/>
            </a:endParaRPr>
          </a:p>
        </p:txBody>
      </p:sp>
      <p:sp>
        <p:nvSpPr>
          <p:cNvPr id="446" name="TextShape 2"/>
          <p:cNvSpPr txBox="1"/>
          <p:nvPr/>
        </p:nvSpPr>
        <p:spPr>
          <a:xfrm>
            <a:off x="3884760" y="8685360"/>
            <a:ext cx="2971440" cy="456840"/>
          </a:xfrm>
          <a:prstGeom prst="rect">
            <a:avLst/>
          </a:prstGeom>
          <a:noFill/>
          <a:ln>
            <a:noFill/>
          </a:ln>
        </p:spPr>
        <p:txBody>
          <a:bodyPr anchor="b"/>
          <a:p>
            <a:pPr algn="r">
              <a:lnSpc>
                <a:spcPct val="100000"/>
              </a:lnSpc>
            </a:pPr>
            <a:fld id="{BF1701B2-E80C-484B-AA7F-D77C76666B50}" type="slidenum">
              <a:rPr b="0" lang="et-EE" sz="1200" spc="-1" strike="noStrike">
                <a:solidFill>
                  <a:srgbClr val="000000"/>
                </a:solidFill>
                <a:uFill>
                  <a:solidFill>
                    <a:srgbClr val="ffffff"/>
                  </a:solidFill>
                </a:uFill>
                <a:latin typeface="+mn-lt"/>
                <a:ea typeface="+mn-ea"/>
              </a:rPr>
              <a:t>&lt;number&gt;</a:t>
            </a:fld>
            <a:endParaRPr b="0" lang="et-EE" sz="1400" spc="-1" strike="noStrike">
              <a:solidFill>
                <a:srgbClr val="000000"/>
              </a:solidFill>
              <a:uFill>
                <a:solidFill>
                  <a:srgbClr val="ffffff"/>
                </a:solidFill>
              </a:uFill>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7" name="PlaceHolder 1"/>
          <p:cNvSpPr>
            <a:spLocks noGrp="1"/>
          </p:cNvSpPr>
          <p:nvPr>
            <p:ph type="body"/>
          </p:nvPr>
        </p:nvSpPr>
        <p:spPr>
          <a:xfrm>
            <a:off x="685800" y="4343400"/>
            <a:ext cx="5486040" cy="4114440"/>
          </a:xfrm>
          <a:prstGeom prst="rect">
            <a:avLst/>
          </a:prstGeom>
        </p:spPr>
        <p:txBody>
          <a:bodyPr/>
          <a:p>
            <a:endParaRPr b="0" lang="et-EE" sz="2000" spc="-1" strike="noStrike">
              <a:solidFill>
                <a:srgbClr val="000000"/>
              </a:solidFill>
              <a:uFill>
                <a:solidFill>
                  <a:srgbClr val="ffffff"/>
                </a:solidFill>
              </a:uFill>
              <a:latin typeface="Arial"/>
            </a:endParaRPr>
          </a:p>
        </p:txBody>
      </p:sp>
      <p:sp>
        <p:nvSpPr>
          <p:cNvPr id="428" name="TextShape 2"/>
          <p:cNvSpPr txBox="1"/>
          <p:nvPr/>
        </p:nvSpPr>
        <p:spPr>
          <a:xfrm>
            <a:off x="3884760" y="8685360"/>
            <a:ext cx="2971440" cy="456840"/>
          </a:xfrm>
          <a:prstGeom prst="rect">
            <a:avLst/>
          </a:prstGeom>
          <a:noFill/>
          <a:ln>
            <a:noFill/>
          </a:ln>
        </p:spPr>
        <p:txBody>
          <a:bodyPr anchor="b"/>
          <a:p>
            <a:pPr algn="r">
              <a:lnSpc>
                <a:spcPct val="100000"/>
              </a:lnSpc>
            </a:pPr>
            <a:fld id="{2B77E05D-2113-4CBA-B428-C9D5056614EF}" type="slidenum">
              <a:rPr b="0" lang="et-EE" sz="1200" spc="-1" strike="noStrike">
                <a:solidFill>
                  <a:srgbClr val="000000"/>
                </a:solidFill>
                <a:uFill>
                  <a:solidFill>
                    <a:srgbClr val="ffffff"/>
                  </a:solidFill>
                </a:uFill>
                <a:latin typeface="+mn-lt"/>
                <a:ea typeface="+mn-ea"/>
              </a:rPr>
              <a:t>&lt;number&gt;</a:t>
            </a:fld>
            <a:endParaRPr b="0" lang="et-EE" sz="1400" spc="-1" strike="noStrike">
              <a:solidFill>
                <a:srgbClr val="000000"/>
              </a:solidFill>
              <a:uFill>
                <a:solidFill>
                  <a:srgbClr val="ffffff"/>
                </a:solidFill>
              </a:uFill>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9" name="PlaceHolder 1"/>
          <p:cNvSpPr>
            <a:spLocks noGrp="1"/>
          </p:cNvSpPr>
          <p:nvPr>
            <p:ph type="body"/>
          </p:nvPr>
        </p:nvSpPr>
        <p:spPr>
          <a:xfrm>
            <a:off x="685800" y="4343400"/>
            <a:ext cx="5486040" cy="4114440"/>
          </a:xfrm>
          <a:prstGeom prst="rect">
            <a:avLst/>
          </a:prstGeom>
        </p:spPr>
        <p:txBody>
          <a:bodyPr/>
          <a:p>
            <a:endParaRPr b="0" lang="et-EE" sz="2000" spc="-1" strike="noStrike">
              <a:solidFill>
                <a:srgbClr val="000000"/>
              </a:solidFill>
              <a:uFill>
                <a:solidFill>
                  <a:srgbClr val="ffffff"/>
                </a:solidFill>
              </a:uFill>
              <a:latin typeface="Arial"/>
            </a:endParaRPr>
          </a:p>
        </p:txBody>
      </p:sp>
      <p:sp>
        <p:nvSpPr>
          <p:cNvPr id="430" name="TextShape 2"/>
          <p:cNvSpPr txBox="1"/>
          <p:nvPr/>
        </p:nvSpPr>
        <p:spPr>
          <a:xfrm>
            <a:off x="3884760" y="8685360"/>
            <a:ext cx="2971440" cy="456840"/>
          </a:xfrm>
          <a:prstGeom prst="rect">
            <a:avLst/>
          </a:prstGeom>
          <a:noFill/>
          <a:ln>
            <a:noFill/>
          </a:ln>
        </p:spPr>
        <p:txBody>
          <a:bodyPr anchor="b"/>
          <a:p>
            <a:pPr algn="r">
              <a:lnSpc>
                <a:spcPct val="100000"/>
              </a:lnSpc>
            </a:pPr>
            <a:fld id="{EEACF987-4DB2-4800-B2CC-90F47C31CEDC}" type="slidenum">
              <a:rPr b="0" lang="et-EE" sz="1200" spc="-1" strike="noStrike">
                <a:solidFill>
                  <a:srgbClr val="000000"/>
                </a:solidFill>
                <a:uFill>
                  <a:solidFill>
                    <a:srgbClr val="ffffff"/>
                  </a:solidFill>
                </a:uFill>
                <a:latin typeface="+mn-lt"/>
                <a:ea typeface="+mn-ea"/>
              </a:rPr>
              <a:t>&lt;number&gt;</a:t>
            </a:fld>
            <a:endParaRPr b="0" lang="et-EE" sz="1400" spc="-1" strike="noStrike">
              <a:solidFill>
                <a:srgbClr val="000000"/>
              </a:solidFill>
              <a:uFill>
                <a:solidFill>
                  <a:srgbClr val="ffffff"/>
                </a:solidFill>
              </a:uFill>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1" name="PlaceHolder 1"/>
          <p:cNvSpPr>
            <a:spLocks noGrp="1"/>
          </p:cNvSpPr>
          <p:nvPr>
            <p:ph type="body"/>
          </p:nvPr>
        </p:nvSpPr>
        <p:spPr>
          <a:xfrm>
            <a:off x="685800" y="4343400"/>
            <a:ext cx="5486040" cy="4114440"/>
          </a:xfrm>
          <a:prstGeom prst="rect">
            <a:avLst/>
          </a:prstGeom>
        </p:spPr>
        <p:txBody>
          <a:bodyPr/>
          <a:p>
            <a:endParaRPr b="0" lang="et-EE" sz="2000" spc="-1" strike="noStrike">
              <a:solidFill>
                <a:srgbClr val="000000"/>
              </a:solidFill>
              <a:uFill>
                <a:solidFill>
                  <a:srgbClr val="ffffff"/>
                </a:solidFill>
              </a:uFill>
              <a:latin typeface="Arial"/>
            </a:endParaRPr>
          </a:p>
        </p:txBody>
      </p:sp>
      <p:sp>
        <p:nvSpPr>
          <p:cNvPr id="432" name="TextShape 2"/>
          <p:cNvSpPr txBox="1"/>
          <p:nvPr/>
        </p:nvSpPr>
        <p:spPr>
          <a:xfrm>
            <a:off x="3884760" y="8685360"/>
            <a:ext cx="2971440" cy="456840"/>
          </a:xfrm>
          <a:prstGeom prst="rect">
            <a:avLst/>
          </a:prstGeom>
          <a:noFill/>
          <a:ln>
            <a:noFill/>
          </a:ln>
        </p:spPr>
        <p:txBody>
          <a:bodyPr anchor="b"/>
          <a:p>
            <a:pPr algn="r">
              <a:lnSpc>
                <a:spcPct val="100000"/>
              </a:lnSpc>
            </a:pPr>
            <a:fld id="{DCA6962E-3A36-4C0A-AD6F-FA400F898230}" type="slidenum">
              <a:rPr b="0" lang="et-EE" sz="1200" spc="-1" strike="noStrike">
                <a:solidFill>
                  <a:srgbClr val="000000"/>
                </a:solidFill>
                <a:uFill>
                  <a:solidFill>
                    <a:srgbClr val="ffffff"/>
                  </a:solidFill>
                </a:uFill>
                <a:latin typeface="+mn-lt"/>
                <a:ea typeface="+mn-ea"/>
              </a:rPr>
              <a:t>&lt;number&gt;</a:t>
            </a:fld>
            <a:endParaRPr b="0" lang="et-EE" sz="1400" spc="-1" strike="noStrike">
              <a:solidFill>
                <a:srgbClr val="000000"/>
              </a:solidFill>
              <a:uFill>
                <a:solidFill>
                  <a:srgbClr val="ffffff"/>
                </a:solidFill>
              </a:u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8.png"/>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37" name="PlaceHolder 2"/>
          <p:cNvSpPr>
            <a:spLocks noGrp="1"/>
          </p:cNvSpPr>
          <p:nvPr>
            <p:ph type="body"/>
          </p:nvPr>
        </p:nvSpPr>
        <p:spPr>
          <a:xfrm>
            <a:off x="677160" y="2160720"/>
            <a:ext cx="859644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38" name="PlaceHolder 3"/>
          <p:cNvSpPr>
            <a:spLocks noGrp="1"/>
          </p:cNvSpPr>
          <p:nvPr>
            <p:ph type="body"/>
          </p:nvPr>
        </p:nvSpPr>
        <p:spPr>
          <a:xfrm>
            <a:off x="677160" y="4187520"/>
            <a:ext cx="859644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40" name="PlaceHolder 2"/>
          <p:cNvSpPr>
            <a:spLocks noGrp="1"/>
          </p:cNvSpPr>
          <p:nvPr>
            <p:ph type="body"/>
          </p:nvPr>
        </p:nvSpPr>
        <p:spPr>
          <a:xfrm>
            <a:off x="677160" y="21607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41" name="PlaceHolder 3"/>
          <p:cNvSpPr>
            <a:spLocks noGrp="1"/>
          </p:cNvSpPr>
          <p:nvPr>
            <p:ph type="body"/>
          </p:nvPr>
        </p:nvSpPr>
        <p:spPr>
          <a:xfrm>
            <a:off x="5082120" y="21607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42" name="PlaceHolder 4"/>
          <p:cNvSpPr>
            <a:spLocks noGrp="1"/>
          </p:cNvSpPr>
          <p:nvPr>
            <p:ph type="body"/>
          </p:nvPr>
        </p:nvSpPr>
        <p:spPr>
          <a:xfrm>
            <a:off x="5082120" y="41875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43" name="PlaceHolder 5"/>
          <p:cNvSpPr>
            <a:spLocks noGrp="1"/>
          </p:cNvSpPr>
          <p:nvPr>
            <p:ph type="body"/>
          </p:nvPr>
        </p:nvSpPr>
        <p:spPr>
          <a:xfrm>
            <a:off x="677160" y="41875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45" name="PlaceHolder 2"/>
          <p:cNvSpPr>
            <a:spLocks noGrp="1"/>
          </p:cNvSpPr>
          <p:nvPr>
            <p:ph type="body"/>
          </p:nvPr>
        </p:nvSpPr>
        <p:spPr>
          <a:xfrm>
            <a:off x="677160" y="2160720"/>
            <a:ext cx="859644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46" name="PlaceHolder 3"/>
          <p:cNvSpPr>
            <a:spLocks noGrp="1"/>
          </p:cNvSpPr>
          <p:nvPr>
            <p:ph type="body"/>
          </p:nvPr>
        </p:nvSpPr>
        <p:spPr>
          <a:xfrm>
            <a:off x="677160" y="2160720"/>
            <a:ext cx="859644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pic>
        <p:nvPicPr>
          <p:cNvPr id="47" name="" descr=""/>
          <p:cNvPicPr/>
          <p:nvPr/>
        </p:nvPicPr>
        <p:blipFill>
          <a:blip r:embed="rId2"/>
          <a:stretch/>
        </p:blipFill>
        <p:spPr>
          <a:xfrm>
            <a:off x="2543400" y="2160360"/>
            <a:ext cx="4863240" cy="3880440"/>
          </a:xfrm>
          <a:prstGeom prst="rect">
            <a:avLst/>
          </a:prstGeom>
          <a:ln>
            <a:noFill/>
          </a:ln>
        </p:spPr>
      </p:pic>
      <p:pic>
        <p:nvPicPr>
          <p:cNvPr id="48" name="" descr=""/>
          <p:cNvPicPr/>
          <p:nvPr/>
        </p:nvPicPr>
        <p:blipFill>
          <a:blip r:embed="rId3"/>
          <a:stretch/>
        </p:blipFill>
        <p:spPr>
          <a:xfrm>
            <a:off x="2543400" y="2160360"/>
            <a:ext cx="4863240" cy="388044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4"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65" name="PlaceHolder 2"/>
          <p:cNvSpPr>
            <a:spLocks noGrp="1"/>
          </p:cNvSpPr>
          <p:nvPr>
            <p:ph type="subTitle"/>
          </p:nvPr>
        </p:nvSpPr>
        <p:spPr>
          <a:xfrm>
            <a:off x="677160" y="2160720"/>
            <a:ext cx="8596440" cy="3880440"/>
          </a:xfrm>
          <a:prstGeom prst="rect">
            <a:avLst/>
          </a:prstGeom>
        </p:spPr>
        <p:txBody>
          <a:bodyPr lIns="0" rIns="0" tIns="0" bIns="0" anchor="ctr"/>
          <a:p>
            <a:pPr algn="ctr"/>
            <a:endParaRPr b="0" lang="et-EE" sz="3200" spc="-1" strike="noStrike">
              <a:solidFill>
                <a:srgbClr val="000000"/>
              </a:solidFill>
              <a:uFill>
                <a:solidFill>
                  <a:srgbClr val="ffffff"/>
                </a:solidFill>
              </a:u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67" name="PlaceHolder 2"/>
          <p:cNvSpPr>
            <a:spLocks noGrp="1"/>
          </p:cNvSpPr>
          <p:nvPr>
            <p:ph type="body"/>
          </p:nvPr>
        </p:nvSpPr>
        <p:spPr>
          <a:xfrm>
            <a:off x="677160" y="2160720"/>
            <a:ext cx="859644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69" name="PlaceHolder 2"/>
          <p:cNvSpPr>
            <a:spLocks noGrp="1"/>
          </p:cNvSpPr>
          <p:nvPr>
            <p:ph type="body"/>
          </p:nvPr>
        </p:nvSpPr>
        <p:spPr>
          <a:xfrm>
            <a:off x="677160" y="2160720"/>
            <a:ext cx="419472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70" name="PlaceHolder 3"/>
          <p:cNvSpPr>
            <a:spLocks noGrp="1"/>
          </p:cNvSpPr>
          <p:nvPr>
            <p:ph type="body"/>
          </p:nvPr>
        </p:nvSpPr>
        <p:spPr>
          <a:xfrm>
            <a:off x="5082120" y="2160720"/>
            <a:ext cx="419472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1"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2" name="PlaceHolder 1"/>
          <p:cNvSpPr>
            <a:spLocks noGrp="1"/>
          </p:cNvSpPr>
          <p:nvPr>
            <p:ph type="subTitle"/>
          </p:nvPr>
        </p:nvSpPr>
        <p:spPr>
          <a:xfrm>
            <a:off x="677160" y="609480"/>
            <a:ext cx="8596440" cy="6122160"/>
          </a:xfrm>
          <a:prstGeom prst="rect">
            <a:avLst/>
          </a:prstGeom>
        </p:spPr>
        <p:txBody>
          <a:bodyPr lIns="0" rIns="0" tIns="0" bIns="0" anchor="ctr"/>
          <a:p>
            <a:pPr algn="ctr"/>
            <a:endParaRPr b="0" lang="et-EE" sz="3200" spc="-1" strike="noStrike">
              <a:solidFill>
                <a:srgbClr val="000000"/>
              </a:solidFill>
              <a:uFill>
                <a:solidFill>
                  <a:srgbClr val="ffffff"/>
                </a:solidFill>
              </a:u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74" name="PlaceHolder 2"/>
          <p:cNvSpPr>
            <a:spLocks noGrp="1"/>
          </p:cNvSpPr>
          <p:nvPr>
            <p:ph type="body"/>
          </p:nvPr>
        </p:nvSpPr>
        <p:spPr>
          <a:xfrm>
            <a:off x="677160" y="21607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75" name="PlaceHolder 3"/>
          <p:cNvSpPr>
            <a:spLocks noGrp="1"/>
          </p:cNvSpPr>
          <p:nvPr>
            <p:ph type="body"/>
          </p:nvPr>
        </p:nvSpPr>
        <p:spPr>
          <a:xfrm>
            <a:off x="677160" y="41875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76" name="PlaceHolder 4"/>
          <p:cNvSpPr>
            <a:spLocks noGrp="1"/>
          </p:cNvSpPr>
          <p:nvPr>
            <p:ph type="body"/>
          </p:nvPr>
        </p:nvSpPr>
        <p:spPr>
          <a:xfrm>
            <a:off x="5082120" y="2160720"/>
            <a:ext cx="419472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16" name="PlaceHolder 2"/>
          <p:cNvSpPr>
            <a:spLocks noGrp="1"/>
          </p:cNvSpPr>
          <p:nvPr>
            <p:ph type="subTitle"/>
          </p:nvPr>
        </p:nvSpPr>
        <p:spPr>
          <a:xfrm>
            <a:off x="677160" y="2160720"/>
            <a:ext cx="8596440" cy="3880440"/>
          </a:xfrm>
          <a:prstGeom prst="rect">
            <a:avLst/>
          </a:prstGeom>
        </p:spPr>
        <p:txBody>
          <a:bodyPr lIns="0" rIns="0" tIns="0" bIns="0" anchor="ctr"/>
          <a:p>
            <a:pPr algn="ctr"/>
            <a:endParaRPr b="0" lang="et-EE" sz="3200" spc="-1" strike="noStrike">
              <a:solidFill>
                <a:srgbClr val="000000"/>
              </a:solidFill>
              <a:uFill>
                <a:solidFill>
                  <a:srgbClr val="ffffff"/>
                </a:solidFill>
              </a:u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78" name="PlaceHolder 2"/>
          <p:cNvSpPr>
            <a:spLocks noGrp="1"/>
          </p:cNvSpPr>
          <p:nvPr>
            <p:ph type="body"/>
          </p:nvPr>
        </p:nvSpPr>
        <p:spPr>
          <a:xfrm>
            <a:off x="677160" y="2160720"/>
            <a:ext cx="419472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79" name="PlaceHolder 3"/>
          <p:cNvSpPr>
            <a:spLocks noGrp="1"/>
          </p:cNvSpPr>
          <p:nvPr>
            <p:ph type="body"/>
          </p:nvPr>
        </p:nvSpPr>
        <p:spPr>
          <a:xfrm>
            <a:off x="5082120" y="21607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80" name="PlaceHolder 4"/>
          <p:cNvSpPr>
            <a:spLocks noGrp="1"/>
          </p:cNvSpPr>
          <p:nvPr>
            <p:ph type="body"/>
          </p:nvPr>
        </p:nvSpPr>
        <p:spPr>
          <a:xfrm>
            <a:off x="5082120" y="41875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82" name="PlaceHolder 2"/>
          <p:cNvSpPr>
            <a:spLocks noGrp="1"/>
          </p:cNvSpPr>
          <p:nvPr>
            <p:ph type="body"/>
          </p:nvPr>
        </p:nvSpPr>
        <p:spPr>
          <a:xfrm>
            <a:off x="677160" y="21607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83" name="PlaceHolder 3"/>
          <p:cNvSpPr>
            <a:spLocks noGrp="1"/>
          </p:cNvSpPr>
          <p:nvPr>
            <p:ph type="body"/>
          </p:nvPr>
        </p:nvSpPr>
        <p:spPr>
          <a:xfrm>
            <a:off x="5082120" y="21607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84" name="PlaceHolder 4"/>
          <p:cNvSpPr>
            <a:spLocks noGrp="1"/>
          </p:cNvSpPr>
          <p:nvPr>
            <p:ph type="body"/>
          </p:nvPr>
        </p:nvSpPr>
        <p:spPr>
          <a:xfrm>
            <a:off x="677160" y="4187520"/>
            <a:ext cx="859644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86" name="PlaceHolder 2"/>
          <p:cNvSpPr>
            <a:spLocks noGrp="1"/>
          </p:cNvSpPr>
          <p:nvPr>
            <p:ph type="body"/>
          </p:nvPr>
        </p:nvSpPr>
        <p:spPr>
          <a:xfrm>
            <a:off x="677160" y="2160720"/>
            <a:ext cx="859644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87" name="PlaceHolder 3"/>
          <p:cNvSpPr>
            <a:spLocks noGrp="1"/>
          </p:cNvSpPr>
          <p:nvPr>
            <p:ph type="body"/>
          </p:nvPr>
        </p:nvSpPr>
        <p:spPr>
          <a:xfrm>
            <a:off x="677160" y="4187520"/>
            <a:ext cx="859644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89" name="PlaceHolder 2"/>
          <p:cNvSpPr>
            <a:spLocks noGrp="1"/>
          </p:cNvSpPr>
          <p:nvPr>
            <p:ph type="body"/>
          </p:nvPr>
        </p:nvSpPr>
        <p:spPr>
          <a:xfrm>
            <a:off x="677160" y="21607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90" name="PlaceHolder 3"/>
          <p:cNvSpPr>
            <a:spLocks noGrp="1"/>
          </p:cNvSpPr>
          <p:nvPr>
            <p:ph type="body"/>
          </p:nvPr>
        </p:nvSpPr>
        <p:spPr>
          <a:xfrm>
            <a:off x="5082120" y="21607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91" name="PlaceHolder 4"/>
          <p:cNvSpPr>
            <a:spLocks noGrp="1"/>
          </p:cNvSpPr>
          <p:nvPr>
            <p:ph type="body"/>
          </p:nvPr>
        </p:nvSpPr>
        <p:spPr>
          <a:xfrm>
            <a:off x="5082120" y="41875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92" name="PlaceHolder 5"/>
          <p:cNvSpPr>
            <a:spLocks noGrp="1"/>
          </p:cNvSpPr>
          <p:nvPr>
            <p:ph type="body"/>
          </p:nvPr>
        </p:nvSpPr>
        <p:spPr>
          <a:xfrm>
            <a:off x="677160" y="41875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94" name="PlaceHolder 2"/>
          <p:cNvSpPr>
            <a:spLocks noGrp="1"/>
          </p:cNvSpPr>
          <p:nvPr>
            <p:ph type="body"/>
          </p:nvPr>
        </p:nvSpPr>
        <p:spPr>
          <a:xfrm>
            <a:off x="677160" y="2160720"/>
            <a:ext cx="859644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95" name="PlaceHolder 3"/>
          <p:cNvSpPr>
            <a:spLocks noGrp="1"/>
          </p:cNvSpPr>
          <p:nvPr>
            <p:ph type="body"/>
          </p:nvPr>
        </p:nvSpPr>
        <p:spPr>
          <a:xfrm>
            <a:off x="677160" y="2160720"/>
            <a:ext cx="859644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pic>
        <p:nvPicPr>
          <p:cNvPr id="96" name="" descr=""/>
          <p:cNvPicPr/>
          <p:nvPr/>
        </p:nvPicPr>
        <p:blipFill>
          <a:blip r:embed="rId2"/>
          <a:stretch/>
        </p:blipFill>
        <p:spPr>
          <a:xfrm>
            <a:off x="2543400" y="2160360"/>
            <a:ext cx="4863240" cy="3880440"/>
          </a:xfrm>
          <a:prstGeom prst="rect">
            <a:avLst/>
          </a:prstGeom>
          <a:ln>
            <a:noFill/>
          </a:ln>
        </p:spPr>
      </p:pic>
      <p:pic>
        <p:nvPicPr>
          <p:cNvPr id="97" name="" descr=""/>
          <p:cNvPicPr/>
          <p:nvPr/>
        </p:nvPicPr>
        <p:blipFill>
          <a:blip r:embed="rId3"/>
          <a:stretch/>
        </p:blipFill>
        <p:spPr>
          <a:xfrm>
            <a:off x="2543400" y="2160360"/>
            <a:ext cx="4863240" cy="3880440"/>
          </a:xfrm>
          <a:prstGeom prst="rect">
            <a:avLst/>
          </a:prstGeom>
          <a:ln>
            <a:noFill/>
          </a:ln>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3"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114" name="PlaceHolder 2"/>
          <p:cNvSpPr>
            <a:spLocks noGrp="1"/>
          </p:cNvSpPr>
          <p:nvPr>
            <p:ph type="subTitle"/>
          </p:nvPr>
        </p:nvSpPr>
        <p:spPr>
          <a:xfrm>
            <a:off x="677160" y="2160720"/>
            <a:ext cx="8596440" cy="3880440"/>
          </a:xfrm>
          <a:prstGeom prst="rect">
            <a:avLst/>
          </a:prstGeom>
        </p:spPr>
        <p:txBody>
          <a:bodyPr lIns="0" rIns="0" tIns="0" bIns="0" anchor="ctr"/>
          <a:p>
            <a:pPr algn="ctr"/>
            <a:endParaRPr b="0" lang="et-EE" sz="3200" spc="-1" strike="noStrike">
              <a:solidFill>
                <a:srgbClr val="000000"/>
              </a:solidFill>
              <a:uFill>
                <a:solidFill>
                  <a:srgbClr val="ffffff"/>
                </a:solidFill>
              </a:u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116" name="PlaceHolder 2"/>
          <p:cNvSpPr>
            <a:spLocks noGrp="1"/>
          </p:cNvSpPr>
          <p:nvPr>
            <p:ph type="body"/>
          </p:nvPr>
        </p:nvSpPr>
        <p:spPr>
          <a:xfrm>
            <a:off x="677160" y="2160720"/>
            <a:ext cx="859644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118" name="PlaceHolder 2"/>
          <p:cNvSpPr>
            <a:spLocks noGrp="1"/>
          </p:cNvSpPr>
          <p:nvPr>
            <p:ph type="body"/>
          </p:nvPr>
        </p:nvSpPr>
        <p:spPr>
          <a:xfrm>
            <a:off x="677160" y="2160720"/>
            <a:ext cx="419472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119" name="PlaceHolder 3"/>
          <p:cNvSpPr>
            <a:spLocks noGrp="1"/>
          </p:cNvSpPr>
          <p:nvPr>
            <p:ph type="body"/>
          </p:nvPr>
        </p:nvSpPr>
        <p:spPr>
          <a:xfrm>
            <a:off x="5082120" y="2160720"/>
            <a:ext cx="419472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0"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18" name="PlaceHolder 2"/>
          <p:cNvSpPr>
            <a:spLocks noGrp="1"/>
          </p:cNvSpPr>
          <p:nvPr>
            <p:ph type="body"/>
          </p:nvPr>
        </p:nvSpPr>
        <p:spPr>
          <a:xfrm>
            <a:off x="677160" y="2160720"/>
            <a:ext cx="859644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1" name="PlaceHolder 1"/>
          <p:cNvSpPr>
            <a:spLocks noGrp="1"/>
          </p:cNvSpPr>
          <p:nvPr>
            <p:ph type="subTitle"/>
          </p:nvPr>
        </p:nvSpPr>
        <p:spPr>
          <a:xfrm>
            <a:off x="677160" y="609480"/>
            <a:ext cx="8596440" cy="6122160"/>
          </a:xfrm>
          <a:prstGeom prst="rect">
            <a:avLst/>
          </a:prstGeom>
        </p:spPr>
        <p:txBody>
          <a:bodyPr lIns="0" rIns="0" tIns="0" bIns="0" anchor="ctr"/>
          <a:p>
            <a:pPr algn="ctr"/>
            <a:endParaRPr b="0" lang="et-EE" sz="3200" spc="-1" strike="noStrike">
              <a:solidFill>
                <a:srgbClr val="000000"/>
              </a:solidFill>
              <a:uFill>
                <a:solidFill>
                  <a:srgbClr val="ffffff"/>
                </a:solidFill>
              </a:u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123" name="PlaceHolder 2"/>
          <p:cNvSpPr>
            <a:spLocks noGrp="1"/>
          </p:cNvSpPr>
          <p:nvPr>
            <p:ph type="body"/>
          </p:nvPr>
        </p:nvSpPr>
        <p:spPr>
          <a:xfrm>
            <a:off x="677160" y="21607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124" name="PlaceHolder 3"/>
          <p:cNvSpPr>
            <a:spLocks noGrp="1"/>
          </p:cNvSpPr>
          <p:nvPr>
            <p:ph type="body"/>
          </p:nvPr>
        </p:nvSpPr>
        <p:spPr>
          <a:xfrm>
            <a:off x="677160" y="41875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125" name="PlaceHolder 4"/>
          <p:cNvSpPr>
            <a:spLocks noGrp="1"/>
          </p:cNvSpPr>
          <p:nvPr>
            <p:ph type="body"/>
          </p:nvPr>
        </p:nvSpPr>
        <p:spPr>
          <a:xfrm>
            <a:off x="5082120" y="2160720"/>
            <a:ext cx="419472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127" name="PlaceHolder 2"/>
          <p:cNvSpPr>
            <a:spLocks noGrp="1"/>
          </p:cNvSpPr>
          <p:nvPr>
            <p:ph type="body"/>
          </p:nvPr>
        </p:nvSpPr>
        <p:spPr>
          <a:xfrm>
            <a:off x="677160" y="2160720"/>
            <a:ext cx="419472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128" name="PlaceHolder 3"/>
          <p:cNvSpPr>
            <a:spLocks noGrp="1"/>
          </p:cNvSpPr>
          <p:nvPr>
            <p:ph type="body"/>
          </p:nvPr>
        </p:nvSpPr>
        <p:spPr>
          <a:xfrm>
            <a:off x="5082120" y="21607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129" name="PlaceHolder 4"/>
          <p:cNvSpPr>
            <a:spLocks noGrp="1"/>
          </p:cNvSpPr>
          <p:nvPr>
            <p:ph type="body"/>
          </p:nvPr>
        </p:nvSpPr>
        <p:spPr>
          <a:xfrm>
            <a:off x="5082120" y="41875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131" name="PlaceHolder 2"/>
          <p:cNvSpPr>
            <a:spLocks noGrp="1"/>
          </p:cNvSpPr>
          <p:nvPr>
            <p:ph type="body"/>
          </p:nvPr>
        </p:nvSpPr>
        <p:spPr>
          <a:xfrm>
            <a:off x="677160" y="21607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132" name="PlaceHolder 3"/>
          <p:cNvSpPr>
            <a:spLocks noGrp="1"/>
          </p:cNvSpPr>
          <p:nvPr>
            <p:ph type="body"/>
          </p:nvPr>
        </p:nvSpPr>
        <p:spPr>
          <a:xfrm>
            <a:off x="5082120" y="21607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133" name="PlaceHolder 4"/>
          <p:cNvSpPr>
            <a:spLocks noGrp="1"/>
          </p:cNvSpPr>
          <p:nvPr>
            <p:ph type="body"/>
          </p:nvPr>
        </p:nvSpPr>
        <p:spPr>
          <a:xfrm>
            <a:off x="677160" y="4187520"/>
            <a:ext cx="859644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135" name="PlaceHolder 2"/>
          <p:cNvSpPr>
            <a:spLocks noGrp="1"/>
          </p:cNvSpPr>
          <p:nvPr>
            <p:ph type="body"/>
          </p:nvPr>
        </p:nvSpPr>
        <p:spPr>
          <a:xfrm>
            <a:off x="677160" y="2160720"/>
            <a:ext cx="859644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136" name="PlaceHolder 3"/>
          <p:cNvSpPr>
            <a:spLocks noGrp="1"/>
          </p:cNvSpPr>
          <p:nvPr>
            <p:ph type="body"/>
          </p:nvPr>
        </p:nvSpPr>
        <p:spPr>
          <a:xfrm>
            <a:off x="677160" y="4187520"/>
            <a:ext cx="859644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138" name="PlaceHolder 2"/>
          <p:cNvSpPr>
            <a:spLocks noGrp="1"/>
          </p:cNvSpPr>
          <p:nvPr>
            <p:ph type="body"/>
          </p:nvPr>
        </p:nvSpPr>
        <p:spPr>
          <a:xfrm>
            <a:off x="677160" y="21607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139" name="PlaceHolder 3"/>
          <p:cNvSpPr>
            <a:spLocks noGrp="1"/>
          </p:cNvSpPr>
          <p:nvPr>
            <p:ph type="body"/>
          </p:nvPr>
        </p:nvSpPr>
        <p:spPr>
          <a:xfrm>
            <a:off x="5082120" y="21607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140" name="PlaceHolder 4"/>
          <p:cNvSpPr>
            <a:spLocks noGrp="1"/>
          </p:cNvSpPr>
          <p:nvPr>
            <p:ph type="body"/>
          </p:nvPr>
        </p:nvSpPr>
        <p:spPr>
          <a:xfrm>
            <a:off x="5082120" y="41875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141" name="PlaceHolder 5"/>
          <p:cNvSpPr>
            <a:spLocks noGrp="1"/>
          </p:cNvSpPr>
          <p:nvPr>
            <p:ph type="body"/>
          </p:nvPr>
        </p:nvSpPr>
        <p:spPr>
          <a:xfrm>
            <a:off x="677160" y="41875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143" name="PlaceHolder 2"/>
          <p:cNvSpPr>
            <a:spLocks noGrp="1"/>
          </p:cNvSpPr>
          <p:nvPr>
            <p:ph type="body"/>
          </p:nvPr>
        </p:nvSpPr>
        <p:spPr>
          <a:xfrm>
            <a:off x="677160" y="2160720"/>
            <a:ext cx="859644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144" name="PlaceHolder 3"/>
          <p:cNvSpPr>
            <a:spLocks noGrp="1"/>
          </p:cNvSpPr>
          <p:nvPr>
            <p:ph type="body"/>
          </p:nvPr>
        </p:nvSpPr>
        <p:spPr>
          <a:xfrm>
            <a:off x="677160" y="2160720"/>
            <a:ext cx="859644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pic>
        <p:nvPicPr>
          <p:cNvPr id="145" name="" descr=""/>
          <p:cNvPicPr/>
          <p:nvPr/>
        </p:nvPicPr>
        <p:blipFill>
          <a:blip r:embed="rId2"/>
          <a:stretch/>
        </p:blipFill>
        <p:spPr>
          <a:xfrm>
            <a:off x="2543400" y="2160360"/>
            <a:ext cx="4863240" cy="3880440"/>
          </a:xfrm>
          <a:prstGeom prst="rect">
            <a:avLst/>
          </a:prstGeom>
          <a:ln>
            <a:noFill/>
          </a:ln>
        </p:spPr>
      </p:pic>
      <p:pic>
        <p:nvPicPr>
          <p:cNvPr id="146" name="" descr=""/>
          <p:cNvPicPr/>
          <p:nvPr/>
        </p:nvPicPr>
        <p:blipFill>
          <a:blip r:embed="rId3"/>
          <a:stretch/>
        </p:blipFill>
        <p:spPr>
          <a:xfrm>
            <a:off x="2543400" y="2160360"/>
            <a:ext cx="4863240" cy="3880440"/>
          </a:xfrm>
          <a:prstGeom prst="rect">
            <a:avLst/>
          </a:prstGeom>
          <a:ln>
            <a:noFill/>
          </a:ln>
        </p:spPr>
      </p:pic>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2"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173" name="PlaceHolder 2"/>
          <p:cNvSpPr>
            <a:spLocks noGrp="1"/>
          </p:cNvSpPr>
          <p:nvPr>
            <p:ph type="subTitle"/>
          </p:nvPr>
        </p:nvSpPr>
        <p:spPr>
          <a:xfrm>
            <a:off x="677160" y="2160720"/>
            <a:ext cx="8596440" cy="3880440"/>
          </a:xfrm>
          <a:prstGeom prst="rect">
            <a:avLst/>
          </a:prstGeom>
        </p:spPr>
        <p:txBody>
          <a:bodyPr lIns="0" rIns="0" tIns="0" bIns="0" anchor="ctr"/>
          <a:p>
            <a:pPr algn="ctr"/>
            <a:endParaRPr b="0" lang="et-EE" sz="3200" spc="-1" strike="noStrike">
              <a:solidFill>
                <a:srgbClr val="000000"/>
              </a:solidFill>
              <a:uFill>
                <a:solidFill>
                  <a:srgbClr val="ffffff"/>
                </a:solidFill>
              </a:uFill>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175" name="PlaceHolder 2"/>
          <p:cNvSpPr>
            <a:spLocks noGrp="1"/>
          </p:cNvSpPr>
          <p:nvPr>
            <p:ph type="body"/>
          </p:nvPr>
        </p:nvSpPr>
        <p:spPr>
          <a:xfrm>
            <a:off x="677160" y="2160720"/>
            <a:ext cx="859644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20" name="PlaceHolder 2"/>
          <p:cNvSpPr>
            <a:spLocks noGrp="1"/>
          </p:cNvSpPr>
          <p:nvPr>
            <p:ph type="body"/>
          </p:nvPr>
        </p:nvSpPr>
        <p:spPr>
          <a:xfrm>
            <a:off x="677160" y="2160720"/>
            <a:ext cx="419472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21" name="PlaceHolder 3"/>
          <p:cNvSpPr>
            <a:spLocks noGrp="1"/>
          </p:cNvSpPr>
          <p:nvPr>
            <p:ph type="body"/>
          </p:nvPr>
        </p:nvSpPr>
        <p:spPr>
          <a:xfrm>
            <a:off x="5082120" y="2160720"/>
            <a:ext cx="419472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177" name="PlaceHolder 2"/>
          <p:cNvSpPr>
            <a:spLocks noGrp="1"/>
          </p:cNvSpPr>
          <p:nvPr>
            <p:ph type="body"/>
          </p:nvPr>
        </p:nvSpPr>
        <p:spPr>
          <a:xfrm>
            <a:off x="677160" y="2160720"/>
            <a:ext cx="419472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178" name="PlaceHolder 3"/>
          <p:cNvSpPr>
            <a:spLocks noGrp="1"/>
          </p:cNvSpPr>
          <p:nvPr>
            <p:ph type="body"/>
          </p:nvPr>
        </p:nvSpPr>
        <p:spPr>
          <a:xfrm>
            <a:off x="5082120" y="2160720"/>
            <a:ext cx="419472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9"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0" name="PlaceHolder 1"/>
          <p:cNvSpPr>
            <a:spLocks noGrp="1"/>
          </p:cNvSpPr>
          <p:nvPr>
            <p:ph type="subTitle"/>
          </p:nvPr>
        </p:nvSpPr>
        <p:spPr>
          <a:xfrm>
            <a:off x="677160" y="609480"/>
            <a:ext cx="8596440" cy="6122160"/>
          </a:xfrm>
          <a:prstGeom prst="rect">
            <a:avLst/>
          </a:prstGeom>
        </p:spPr>
        <p:txBody>
          <a:bodyPr lIns="0" rIns="0" tIns="0" bIns="0" anchor="ctr"/>
          <a:p>
            <a:pPr algn="ctr"/>
            <a:endParaRPr b="0" lang="et-EE" sz="3200" spc="-1" strike="noStrike">
              <a:solidFill>
                <a:srgbClr val="000000"/>
              </a:solidFill>
              <a:uFill>
                <a:solidFill>
                  <a:srgbClr val="ffffff"/>
                </a:solidFill>
              </a:uFill>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182" name="PlaceHolder 2"/>
          <p:cNvSpPr>
            <a:spLocks noGrp="1"/>
          </p:cNvSpPr>
          <p:nvPr>
            <p:ph type="body"/>
          </p:nvPr>
        </p:nvSpPr>
        <p:spPr>
          <a:xfrm>
            <a:off x="677160" y="21607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183" name="PlaceHolder 3"/>
          <p:cNvSpPr>
            <a:spLocks noGrp="1"/>
          </p:cNvSpPr>
          <p:nvPr>
            <p:ph type="body"/>
          </p:nvPr>
        </p:nvSpPr>
        <p:spPr>
          <a:xfrm>
            <a:off x="677160" y="41875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184" name="PlaceHolder 4"/>
          <p:cNvSpPr>
            <a:spLocks noGrp="1"/>
          </p:cNvSpPr>
          <p:nvPr>
            <p:ph type="body"/>
          </p:nvPr>
        </p:nvSpPr>
        <p:spPr>
          <a:xfrm>
            <a:off x="5082120" y="2160720"/>
            <a:ext cx="419472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186" name="PlaceHolder 2"/>
          <p:cNvSpPr>
            <a:spLocks noGrp="1"/>
          </p:cNvSpPr>
          <p:nvPr>
            <p:ph type="body"/>
          </p:nvPr>
        </p:nvSpPr>
        <p:spPr>
          <a:xfrm>
            <a:off x="677160" y="2160720"/>
            <a:ext cx="419472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187" name="PlaceHolder 3"/>
          <p:cNvSpPr>
            <a:spLocks noGrp="1"/>
          </p:cNvSpPr>
          <p:nvPr>
            <p:ph type="body"/>
          </p:nvPr>
        </p:nvSpPr>
        <p:spPr>
          <a:xfrm>
            <a:off x="5082120" y="21607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188" name="PlaceHolder 4"/>
          <p:cNvSpPr>
            <a:spLocks noGrp="1"/>
          </p:cNvSpPr>
          <p:nvPr>
            <p:ph type="body"/>
          </p:nvPr>
        </p:nvSpPr>
        <p:spPr>
          <a:xfrm>
            <a:off x="5082120" y="41875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190" name="PlaceHolder 2"/>
          <p:cNvSpPr>
            <a:spLocks noGrp="1"/>
          </p:cNvSpPr>
          <p:nvPr>
            <p:ph type="body"/>
          </p:nvPr>
        </p:nvSpPr>
        <p:spPr>
          <a:xfrm>
            <a:off x="677160" y="21607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191" name="PlaceHolder 3"/>
          <p:cNvSpPr>
            <a:spLocks noGrp="1"/>
          </p:cNvSpPr>
          <p:nvPr>
            <p:ph type="body"/>
          </p:nvPr>
        </p:nvSpPr>
        <p:spPr>
          <a:xfrm>
            <a:off x="5082120" y="21607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192" name="PlaceHolder 4"/>
          <p:cNvSpPr>
            <a:spLocks noGrp="1"/>
          </p:cNvSpPr>
          <p:nvPr>
            <p:ph type="body"/>
          </p:nvPr>
        </p:nvSpPr>
        <p:spPr>
          <a:xfrm>
            <a:off x="677160" y="4187520"/>
            <a:ext cx="859644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194" name="PlaceHolder 2"/>
          <p:cNvSpPr>
            <a:spLocks noGrp="1"/>
          </p:cNvSpPr>
          <p:nvPr>
            <p:ph type="body"/>
          </p:nvPr>
        </p:nvSpPr>
        <p:spPr>
          <a:xfrm>
            <a:off x="677160" y="2160720"/>
            <a:ext cx="859644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195" name="PlaceHolder 3"/>
          <p:cNvSpPr>
            <a:spLocks noGrp="1"/>
          </p:cNvSpPr>
          <p:nvPr>
            <p:ph type="body"/>
          </p:nvPr>
        </p:nvSpPr>
        <p:spPr>
          <a:xfrm>
            <a:off x="677160" y="4187520"/>
            <a:ext cx="859644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197" name="PlaceHolder 2"/>
          <p:cNvSpPr>
            <a:spLocks noGrp="1"/>
          </p:cNvSpPr>
          <p:nvPr>
            <p:ph type="body"/>
          </p:nvPr>
        </p:nvSpPr>
        <p:spPr>
          <a:xfrm>
            <a:off x="677160" y="21607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198" name="PlaceHolder 3"/>
          <p:cNvSpPr>
            <a:spLocks noGrp="1"/>
          </p:cNvSpPr>
          <p:nvPr>
            <p:ph type="body"/>
          </p:nvPr>
        </p:nvSpPr>
        <p:spPr>
          <a:xfrm>
            <a:off x="5082120" y="21607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199" name="PlaceHolder 4"/>
          <p:cNvSpPr>
            <a:spLocks noGrp="1"/>
          </p:cNvSpPr>
          <p:nvPr>
            <p:ph type="body"/>
          </p:nvPr>
        </p:nvSpPr>
        <p:spPr>
          <a:xfrm>
            <a:off x="5082120" y="41875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200" name="PlaceHolder 5"/>
          <p:cNvSpPr>
            <a:spLocks noGrp="1"/>
          </p:cNvSpPr>
          <p:nvPr>
            <p:ph type="body"/>
          </p:nvPr>
        </p:nvSpPr>
        <p:spPr>
          <a:xfrm>
            <a:off x="677160" y="41875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202" name="PlaceHolder 2"/>
          <p:cNvSpPr>
            <a:spLocks noGrp="1"/>
          </p:cNvSpPr>
          <p:nvPr>
            <p:ph type="body"/>
          </p:nvPr>
        </p:nvSpPr>
        <p:spPr>
          <a:xfrm>
            <a:off x="677160" y="2160720"/>
            <a:ext cx="859644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203" name="PlaceHolder 3"/>
          <p:cNvSpPr>
            <a:spLocks noGrp="1"/>
          </p:cNvSpPr>
          <p:nvPr>
            <p:ph type="body"/>
          </p:nvPr>
        </p:nvSpPr>
        <p:spPr>
          <a:xfrm>
            <a:off x="677160" y="2160720"/>
            <a:ext cx="859644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pic>
        <p:nvPicPr>
          <p:cNvPr id="204" name="" descr=""/>
          <p:cNvPicPr/>
          <p:nvPr/>
        </p:nvPicPr>
        <p:blipFill>
          <a:blip r:embed="rId2"/>
          <a:stretch/>
        </p:blipFill>
        <p:spPr>
          <a:xfrm>
            <a:off x="2543400" y="2160360"/>
            <a:ext cx="4863240" cy="3880440"/>
          </a:xfrm>
          <a:prstGeom prst="rect">
            <a:avLst/>
          </a:prstGeom>
          <a:ln>
            <a:noFill/>
          </a:ln>
        </p:spPr>
      </p:pic>
      <p:pic>
        <p:nvPicPr>
          <p:cNvPr id="205" name="" descr=""/>
          <p:cNvPicPr/>
          <p:nvPr/>
        </p:nvPicPr>
        <p:blipFill>
          <a:blip r:embed="rId3"/>
          <a:stretch/>
        </p:blipFill>
        <p:spPr>
          <a:xfrm>
            <a:off x="2543400" y="2160360"/>
            <a:ext cx="4863240" cy="3880440"/>
          </a:xfrm>
          <a:prstGeom prst="rect">
            <a:avLst/>
          </a:prstGeom>
          <a:ln>
            <a:noFill/>
          </a:ln>
        </p:spPr>
      </p:pic>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3" name="PlaceHolder 1"/>
          <p:cNvSpPr>
            <a:spLocks noGrp="1"/>
          </p:cNvSpPr>
          <p:nvPr>
            <p:ph type="subTitle"/>
          </p:nvPr>
        </p:nvSpPr>
        <p:spPr>
          <a:xfrm>
            <a:off x="677160" y="609480"/>
            <a:ext cx="8596440" cy="6122160"/>
          </a:xfrm>
          <a:prstGeom prst="rect">
            <a:avLst/>
          </a:prstGeom>
        </p:spPr>
        <p:txBody>
          <a:bodyPr lIns="0" rIns="0" tIns="0" bIns="0" anchor="ctr"/>
          <a:p>
            <a:pPr algn="ctr"/>
            <a:endParaRPr b="0" lang="et-EE" sz="3200" spc="-1" strike="noStrike">
              <a:solidFill>
                <a:srgbClr val="000000"/>
              </a:solidFill>
              <a:uFill>
                <a:solidFill>
                  <a:srgbClr val="ffffff"/>
                </a:solidFill>
              </a:u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25" name="PlaceHolder 2"/>
          <p:cNvSpPr>
            <a:spLocks noGrp="1"/>
          </p:cNvSpPr>
          <p:nvPr>
            <p:ph type="body"/>
          </p:nvPr>
        </p:nvSpPr>
        <p:spPr>
          <a:xfrm>
            <a:off x="677160" y="21607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26" name="PlaceHolder 3"/>
          <p:cNvSpPr>
            <a:spLocks noGrp="1"/>
          </p:cNvSpPr>
          <p:nvPr>
            <p:ph type="body"/>
          </p:nvPr>
        </p:nvSpPr>
        <p:spPr>
          <a:xfrm>
            <a:off x="677160" y="41875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27" name="PlaceHolder 4"/>
          <p:cNvSpPr>
            <a:spLocks noGrp="1"/>
          </p:cNvSpPr>
          <p:nvPr>
            <p:ph type="body"/>
          </p:nvPr>
        </p:nvSpPr>
        <p:spPr>
          <a:xfrm>
            <a:off x="5082120" y="2160720"/>
            <a:ext cx="419472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29" name="PlaceHolder 2"/>
          <p:cNvSpPr>
            <a:spLocks noGrp="1"/>
          </p:cNvSpPr>
          <p:nvPr>
            <p:ph type="body"/>
          </p:nvPr>
        </p:nvSpPr>
        <p:spPr>
          <a:xfrm>
            <a:off x="677160" y="2160720"/>
            <a:ext cx="4194720" cy="388044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30" name="PlaceHolder 3"/>
          <p:cNvSpPr>
            <a:spLocks noGrp="1"/>
          </p:cNvSpPr>
          <p:nvPr>
            <p:ph type="body"/>
          </p:nvPr>
        </p:nvSpPr>
        <p:spPr>
          <a:xfrm>
            <a:off x="5082120" y="21607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31" name="PlaceHolder 4"/>
          <p:cNvSpPr>
            <a:spLocks noGrp="1"/>
          </p:cNvSpPr>
          <p:nvPr>
            <p:ph type="body"/>
          </p:nvPr>
        </p:nvSpPr>
        <p:spPr>
          <a:xfrm>
            <a:off x="5082120" y="41875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77160" y="609480"/>
            <a:ext cx="8596440" cy="1320480"/>
          </a:xfrm>
          <a:prstGeom prst="rect">
            <a:avLst/>
          </a:prstGeom>
        </p:spPr>
        <p:txBody>
          <a:bodyPr lIns="0" rIns="0" tIns="0" bIns="0" anchor="ctr"/>
          <a:p>
            <a:endParaRPr b="0" lang="et-EE" sz="1800" spc="-1" strike="noStrike">
              <a:solidFill>
                <a:srgbClr val="000000"/>
              </a:solidFill>
              <a:uFill>
                <a:solidFill>
                  <a:srgbClr val="ffffff"/>
                </a:solidFill>
              </a:uFill>
              <a:latin typeface="Trebuchet MS"/>
            </a:endParaRPr>
          </a:p>
        </p:txBody>
      </p:sp>
      <p:sp>
        <p:nvSpPr>
          <p:cNvPr id="33" name="PlaceHolder 2"/>
          <p:cNvSpPr>
            <a:spLocks noGrp="1"/>
          </p:cNvSpPr>
          <p:nvPr>
            <p:ph type="body"/>
          </p:nvPr>
        </p:nvSpPr>
        <p:spPr>
          <a:xfrm>
            <a:off x="677160" y="21607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34" name="PlaceHolder 3"/>
          <p:cNvSpPr>
            <a:spLocks noGrp="1"/>
          </p:cNvSpPr>
          <p:nvPr>
            <p:ph type="body"/>
          </p:nvPr>
        </p:nvSpPr>
        <p:spPr>
          <a:xfrm>
            <a:off x="5082120" y="2160720"/>
            <a:ext cx="419472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
        <p:nvSpPr>
          <p:cNvPr id="35" name="PlaceHolder 4"/>
          <p:cNvSpPr>
            <a:spLocks noGrp="1"/>
          </p:cNvSpPr>
          <p:nvPr>
            <p:ph type="body"/>
          </p:nvPr>
        </p:nvSpPr>
        <p:spPr>
          <a:xfrm>
            <a:off x="677160" y="4187520"/>
            <a:ext cx="8596440" cy="1850760"/>
          </a:xfrm>
          <a:prstGeom prst="rect">
            <a:avLst/>
          </a:prstGeom>
        </p:spPr>
        <p:txBody>
          <a:bodyPr lIns="0" rIns="0" tIns="0" bIns="0"/>
          <a:p>
            <a:endParaRPr b="0" lang="et-EE" sz="1800" spc="-1" strike="noStrike">
              <a:solidFill>
                <a:srgbClr val="404040"/>
              </a:solidFill>
              <a:uFill>
                <a:solidFill>
                  <a:srgbClr val="ffffff"/>
                </a:solidFill>
              </a:uFill>
              <a:latin typeface="Trebuchet MS"/>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Line 1"/>
          <p:cNvSpPr/>
          <p:nvPr/>
        </p:nvSpPr>
        <p:spPr>
          <a:xfrm>
            <a:off x="9370800" y="0"/>
            <a:ext cx="1219320" cy="6858000"/>
          </a:xfrm>
          <a:prstGeom prst="line">
            <a:avLst/>
          </a:prstGeom>
          <a:ln w="9360">
            <a:solidFill>
              <a:schemeClr val="accent1">
                <a:alpha val="70000"/>
              </a:schemeClr>
            </a:solidFill>
            <a:round/>
          </a:ln>
        </p:spPr>
        <p:style>
          <a:lnRef idx="2">
            <a:schemeClr val="accent1"/>
          </a:lnRef>
          <a:fillRef idx="0">
            <a:schemeClr val="accent1"/>
          </a:fillRef>
          <a:effectRef idx="1">
            <a:schemeClr val="accent1"/>
          </a:effectRef>
          <a:fontRef idx="minor"/>
        </p:style>
      </p:sp>
      <p:sp>
        <p:nvSpPr>
          <p:cNvPr id="1" name="Line 2"/>
          <p:cNvSpPr/>
          <p:nvPr/>
        </p:nvSpPr>
        <p:spPr>
          <a:xfrm flipH="1">
            <a:off x="7425000" y="3681360"/>
            <a:ext cx="4763520" cy="3176640"/>
          </a:xfrm>
          <a:prstGeom prst="line">
            <a:avLst/>
          </a:prstGeom>
          <a:ln w="9360">
            <a:solidFill>
              <a:schemeClr val="accent1">
                <a:alpha val="70000"/>
              </a:schemeClr>
            </a:solidFill>
            <a:round/>
          </a:ln>
        </p:spPr>
        <p:style>
          <a:lnRef idx="2">
            <a:schemeClr val="accent1"/>
          </a:lnRef>
          <a:fillRef idx="0">
            <a:schemeClr val="accent1"/>
          </a:fillRef>
          <a:effectRef idx="1">
            <a:schemeClr val="accent1"/>
          </a:effectRef>
          <a:fontRef idx="minor"/>
        </p:style>
      </p:sp>
      <p:sp>
        <p:nvSpPr>
          <p:cNvPr id="2" name="CustomShape 3"/>
          <p:cNvSpPr/>
          <p:nvPr/>
        </p:nvSpPr>
        <p:spPr>
          <a:xfrm>
            <a:off x="9181440" y="-8640"/>
            <a:ext cx="3007080" cy="6866280"/>
          </a:xfrm>
          <a:custGeom>
            <a:avLst/>
            <a:gdLst/>
            <a:ah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3" name="CustomShape 4"/>
          <p:cNvSpPr/>
          <p:nvPr/>
        </p:nvSpPr>
        <p:spPr>
          <a:xfrm>
            <a:off x="9603360" y="-8640"/>
            <a:ext cx="2588040" cy="6866280"/>
          </a:xfrm>
          <a:custGeom>
            <a:avLst/>
            <a:gdLst/>
            <a:ah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 name="CustomShape 5"/>
          <p:cNvSpPr/>
          <p:nvPr/>
        </p:nvSpPr>
        <p:spPr>
          <a:xfrm>
            <a:off x="8932320" y="3048120"/>
            <a:ext cx="3259440" cy="3809520"/>
          </a:xfrm>
          <a:prstGeom prst="triangle">
            <a:avLst>
              <a:gd name="adj" fmla="val 100000"/>
            </a:avLst>
          </a:prstGeom>
          <a:solidFill>
            <a:schemeClr val="accent1">
              <a:lumMod val="75000"/>
              <a:alpha val="6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 name="CustomShape 6"/>
          <p:cNvSpPr/>
          <p:nvPr/>
        </p:nvSpPr>
        <p:spPr>
          <a:xfrm>
            <a:off x="9334440" y="-8640"/>
            <a:ext cx="2854080" cy="6866280"/>
          </a:xfrm>
          <a:custGeom>
            <a:avLst/>
            <a:gdLst/>
            <a:ah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 name="CustomShape 7"/>
          <p:cNvSpPr/>
          <p:nvPr/>
        </p:nvSpPr>
        <p:spPr>
          <a:xfrm>
            <a:off x="10898640" y="-8640"/>
            <a:ext cx="1289880" cy="6866280"/>
          </a:xfrm>
          <a:custGeom>
            <a:avLst/>
            <a:gdLst/>
            <a:ah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 name="CustomShape 8"/>
          <p:cNvSpPr/>
          <p:nvPr/>
        </p:nvSpPr>
        <p:spPr>
          <a:xfrm>
            <a:off x="10938960" y="-8640"/>
            <a:ext cx="1249560" cy="6866280"/>
          </a:xfrm>
          <a:custGeom>
            <a:avLst/>
            <a:gdLst/>
            <a:ah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 name="CustomShape 9"/>
          <p:cNvSpPr/>
          <p:nvPr/>
        </p:nvSpPr>
        <p:spPr>
          <a:xfrm>
            <a:off x="10371600" y="3589920"/>
            <a:ext cx="1816920" cy="3267720"/>
          </a:xfrm>
          <a:prstGeom prst="triangle">
            <a:avLst>
              <a:gd name="adj" fmla="val 100000"/>
            </a:avLst>
          </a:prstGeom>
          <a:solidFill>
            <a:schemeClr val="accent1">
              <a:lumMod val="75000"/>
              <a:alpha val="6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9" name="CustomShape 10"/>
          <p:cNvSpPr/>
          <p:nvPr/>
        </p:nvSpPr>
        <p:spPr>
          <a:xfrm>
            <a:off x="0" y="4013280"/>
            <a:ext cx="448200" cy="2844360"/>
          </a:xfrm>
          <a:prstGeom prst="triangle">
            <a:avLst>
              <a:gd name="adj" fmla="val 0"/>
            </a:avLst>
          </a:prstGeom>
          <a:solidFill>
            <a:schemeClr val="accent1">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0" name="PlaceHolder 11"/>
          <p:cNvSpPr>
            <a:spLocks noGrp="1"/>
          </p:cNvSpPr>
          <p:nvPr>
            <p:ph type="title"/>
          </p:nvPr>
        </p:nvSpPr>
        <p:spPr>
          <a:xfrm>
            <a:off x="677160" y="609480"/>
            <a:ext cx="8596440" cy="1320480"/>
          </a:xfrm>
          <a:prstGeom prst="rect">
            <a:avLst/>
          </a:prstGeom>
        </p:spPr>
        <p:txBody>
          <a:bodyPr/>
          <a:p>
            <a:pPr>
              <a:lnSpc>
                <a:spcPct val="100000"/>
              </a:lnSpc>
            </a:pPr>
            <a:r>
              <a:rPr b="0" lang="et-EE" sz="3600" spc="-1" strike="noStrike">
                <a:solidFill>
                  <a:srgbClr val="5fcbef"/>
                </a:solidFill>
                <a:uFill>
                  <a:solidFill>
                    <a:srgbClr val="ffffff"/>
                  </a:solidFill>
                </a:uFill>
                <a:latin typeface="Trebuchet MS"/>
              </a:rPr>
              <a:t>Muutke pealkirja laadi</a:t>
            </a:r>
            <a:endParaRPr b="0" lang="et-EE" sz="3600" spc="-1" strike="noStrike">
              <a:solidFill>
                <a:srgbClr val="000000"/>
              </a:solidFill>
              <a:uFill>
                <a:solidFill>
                  <a:srgbClr val="ffffff"/>
                </a:solidFill>
              </a:uFill>
              <a:latin typeface="Trebuchet MS"/>
            </a:endParaRPr>
          </a:p>
        </p:txBody>
      </p:sp>
      <p:sp>
        <p:nvSpPr>
          <p:cNvPr id="11" name="PlaceHolder 12"/>
          <p:cNvSpPr>
            <a:spLocks noGrp="1"/>
          </p:cNvSpPr>
          <p:nvPr>
            <p:ph type="dt"/>
          </p:nvPr>
        </p:nvSpPr>
        <p:spPr>
          <a:xfrm>
            <a:off x="7205040" y="6041520"/>
            <a:ext cx="911520" cy="364680"/>
          </a:xfrm>
          <a:prstGeom prst="rect">
            <a:avLst/>
          </a:prstGeom>
        </p:spPr>
        <p:txBody>
          <a:bodyPr anchor="ctr"/>
          <a:p>
            <a:pPr algn="r">
              <a:lnSpc>
                <a:spcPct val="100000"/>
              </a:lnSpc>
            </a:pPr>
            <a:fld id="{63777E5D-77C3-432C-88A1-0AB240BBD0F7}" type="datetime">
              <a:rPr b="0" lang="et-EE" sz="900" spc="-1" strike="noStrike">
                <a:solidFill>
                  <a:srgbClr val="8b8b8b"/>
                </a:solidFill>
                <a:uFill>
                  <a:solidFill>
                    <a:srgbClr val="ffffff"/>
                  </a:solidFill>
                </a:uFill>
                <a:latin typeface="Trebuchet MS"/>
              </a:rPr>
              <a:t>18.04.18</a:t>
            </a:fld>
            <a:endParaRPr b="0" lang="et-EE" sz="1400" spc="-1" strike="noStrike">
              <a:solidFill>
                <a:srgbClr val="000000"/>
              </a:solidFill>
              <a:uFill>
                <a:solidFill>
                  <a:srgbClr val="ffffff"/>
                </a:solidFill>
              </a:uFill>
              <a:latin typeface="Times New Roman"/>
            </a:endParaRPr>
          </a:p>
        </p:txBody>
      </p:sp>
      <p:sp>
        <p:nvSpPr>
          <p:cNvPr id="12" name="PlaceHolder 13"/>
          <p:cNvSpPr>
            <a:spLocks noGrp="1"/>
          </p:cNvSpPr>
          <p:nvPr>
            <p:ph type="ftr"/>
          </p:nvPr>
        </p:nvSpPr>
        <p:spPr>
          <a:xfrm>
            <a:off x="677160" y="6041520"/>
            <a:ext cx="6297120" cy="364680"/>
          </a:xfrm>
          <a:prstGeom prst="rect">
            <a:avLst/>
          </a:prstGeom>
        </p:spPr>
        <p:txBody>
          <a:bodyPr anchor="ctr"/>
          <a:p>
            <a:endParaRPr b="0" lang="et-EE" sz="2400" spc="-1" strike="noStrike">
              <a:solidFill>
                <a:srgbClr val="000000"/>
              </a:solidFill>
              <a:uFill>
                <a:solidFill>
                  <a:srgbClr val="ffffff"/>
                </a:solidFill>
              </a:uFill>
              <a:latin typeface="Times New Roman"/>
            </a:endParaRPr>
          </a:p>
        </p:txBody>
      </p:sp>
      <p:sp>
        <p:nvSpPr>
          <p:cNvPr id="13" name="PlaceHolder 14"/>
          <p:cNvSpPr>
            <a:spLocks noGrp="1"/>
          </p:cNvSpPr>
          <p:nvPr>
            <p:ph type="sldNum"/>
          </p:nvPr>
        </p:nvSpPr>
        <p:spPr>
          <a:xfrm>
            <a:off x="8590680" y="6041520"/>
            <a:ext cx="682920" cy="364680"/>
          </a:xfrm>
          <a:prstGeom prst="rect">
            <a:avLst/>
          </a:prstGeom>
        </p:spPr>
        <p:txBody>
          <a:bodyPr anchor="ctr"/>
          <a:p>
            <a:pPr algn="r">
              <a:lnSpc>
                <a:spcPct val="100000"/>
              </a:lnSpc>
            </a:pPr>
            <a:fld id="{8512EAC4-A323-492C-8C52-43F333899669}" type="slidenum">
              <a:rPr b="0" lang="et-EE" sz="900" spc="-1" strike="noStrike">
                <a:solidFill>
                  <a:srgbClr val="5fcbef"/>
                </a:solidFill>
                <a:uFill>
                  <a:solidFill>
                    <a:srgbClr val="ffffff"/>
                  </a:solidFill>
                </a:uFill>
                <a:latin typeface="Trebuchet MS"/>
              </a:rPr>
              <a:t>&lt;number&gt;</a:t>
            </a:fld>
            <a:endParaRPr b="0" lang="et-EE" sz="1400" spc="-1" strike="noStrike">
              <a:solidFill>
                <a:srgbClr val="000000"/>
              </a:solidFill>
              <a:uFill>
                <a:solidFill>
                  <a:srgbClr val="ffffff"/>
                </a:solidFill>
              </a:uFill>
              <a:latin typeface="Times New Roman"/>
            </a:endParaRPr>
          </a:p>
        </p:txBody>
      </p:sp>
      <p:sp>
        <p:nvSpPr>
          <p:cNvPr id="14" name="PlaceHolder 15"/>
          <p:cNvSpPr>
            <a:spLocks noGrp="1"/>
          </p:cNvSpPr>
          <p:nvPr>
            <p:ph type="body"/>
          </p:nvPr>
        </p:nvSpPr>
        <p:spPr>
          <a:xfrm>
            <a:off x="609480" y="1604520"/>
            <a:ext cx="10972440" cy="3977280"/>
          </a:xfrm>
          <a:prstGeom prst="rect">
            <a:avLst/>
          </a:prstGeom>
        </p:spPr>
        <p:txBody>
          <a:bodyPr lIns="0" rIns="0" tIns="0" bIns="0"/>
          <a:p>
            <a:pPr marL="432000" indent="-324000">
              <a:buClr>
                <a:srgbClr val="000000"/>
              </a:buClr>
              <a:buSzPct val="45000"/>
              <a:buFont typeface="Wingdings" charset="2"/>
              <a:buChar char=""/>
            </a:pPr>
            <a:r>
              <a:rPr b="0" lang="et-EE" sz="1800" spc="-1" strike="noStrike">
                <a:solidFill>
                  <a:srgbClr val="404040"/>
                </a:solidFill>
                <a:uFill>
                  <a:solidFill>
                    <a:srgbClr val="ffffff"/>
                  </a:solidFill>
                </a:uFill>
                <a:latin typeface="Trebuchet MS"/>
              </a:rPr>
              <a:t>Click to edit the outline text format</a:t>
            </a:r>
            <a:endParaRPr b="0" lang="et-EE" sz="1800" spc="-1" strike="noStrike">
              <a:solidFill>
                <a:srgbClr val="404040"/>
              </a:solidFill>
              <a:uFill>
                <a:solidFill>
                  <a:srgbClr val="ffffff"/>
                </a:solidFill>
              </a:uFill>
              <a:latin typeface="Trebuchet MS"/>
            </a:endParaRPr>
          </a:p>
          <a:p>
            <a:pPr lvl="1" marL="864000" indent="-324000">
              <a:buClr>
                <a:srgbClr val="000000"/>
              </a:buClr>
              <a:buSzPct val="75000"/>
              <a:buFont typeface="Symbol" charset="2"/>
              <a:buChar char=""/>
            </a:pPr>
            <a:r>
              <a:rPr b="0" lang="et-EE" sz="1400" spc="-1" strike="noStrike">
                <a:solidFill>
                  <a:srgbClr val="404040"/>
                </a:solidFill>
                <a:uFill>
                  <a:solidFill>
                    <a:srgbClr val="ffffff"/>
                  </a:solidFill>
                </a:uFill>
                <a:latin typeface="Trebuchet MS"/>
              </a:rPr>
              <a:t>Second Outline Level</a:t>
            </a:r>
            <a:endParaRPr b="0" lang="et-EE" sz="1400" spc="-1" strike="noStrike">
              <a:solidFill>
                <a:srgbClr val="404040"/>
              </a:solidFill>
              <a:uFill>
                <a:solidFill>
                  <a:srgbClr val="ffffff"/>
                </a:solidFill>
              </a:uFill>
              <a:latin typeface="Trebuchet MS"/>
            </a:endParaRPr>
          </a:p>
          <a:p>
            <a:pPr lvl="2" marL="1296000" indent="-288000">
              <a:buClr>
                <a:srgbClr val="000000"/>
              </a:buClr>
              <a:buSzPct val="45000"/>
              <a:buFont typeface="Wingdings" charset="2"/>
              <a:buChar char=""/>
            </a:pPr>
            <a:r>
              <a:rPr b="0" lang="et-EE" sz="1200" spc="-1" strike="noStrike">
                <a:solidFill>
                  <a:srgbClr val="404040"/>
                </a:solidFill>
                <a:uFill>
                  <a:solidFill>
                    <a:srgbClr val="ffffff"/>
                  </a:solidFill>
                </a:uFill>
                <a:latin typeface="Trebuchet MS"/>
              </a:rPr>
              <a:t>Third Outline Level</a:t>
            </a:r>
            <a:endParaRPr b="0" lang="et-EE" sz="1200" spc="-1" strike="noStrike">
              <a:solidFill>
                <a:srgbClr val="404040"/>
              </a:solidFill>
              <a:uFill>
                <a:solidFill>
                  <a:srgbClr val="ffffff"/>
                </a:solidFill>
              </a:uFill>
              <a:latin typeface="Trebuchet MS"/>
            </a:endParaRPr>
          </a:p>
          <a:p>
            <a:pPr lvl="3" marL="1728000" indent="-216000">
              <a:buClr>
                <a:srgbClr val="000000"/>
              </a:buClr>
              <a:buSzPct val="75000"/>
              <a:buFont typeface="Symbol" charset="2"/>
              <a:buChar char=""/>
            </a:pPr>
            <a:r>
              <a:rPr b="0" lang="et-EE" sz="1200" spc="-1" strike="noStrike">
                <a:solidFill>
                  <a:srgbClr val="404040"/>
                </a:solidFill>
                <a:uFill>
                  <a:solidFill>
                    <a:srgbClr val="ffffff"/>
                  </a:solidFill>
                </a:uFill>
                <a:latin typeface="Trebuchet MS"/>
              </a:rPr>
              <a:t>Fourth Outline Level</a:t>
            </a:r>
            <a:endParaRPr b="0" lang="et-EE" sz="1200" spc="-1" strike="noStrike">
              <a:solidFill>
                <a:srgbClr val="404040"/>
              </a:solidFill>
              <a:uFill>
                <a:solidFill>
                  <a:srgbClr val="ffffff"/>
                </a:solidFill>
              </a:uFill>
              <a:latin typeface="Trebuchet MS"/>
            </a:endParaRPr>
          </a:p>
          <a:p>
            <a:pPr lvl="4" marL="2160000" indent="-216000">
              <a:buClr>
                <a:srgbClr val="000000"/>
              </a:buClr>
              <a:buSzPct val="45000"/>
              <a:buFont typeface="Wingdings" charset="2"/>
              <a:buChar char=""/>
            </a:pPr>
            <a:r>
              <a:rPr b="0" lang="et-EE" sz="2000" spc="-1" strike="noStrike">
                <a:solidFill>
                  <a:srgbClr val="404040"/>
                </a:solidFill>
                <a:uFill>
                  <a:solidFill>
                    <a:srgbClr val="ffffff"/>
                  </a:solidFill>
                </a:uFill>
                <a:latin typeface="Trebuchet MS"/>
              </a:rPr>
              <a:t>Fifth Outline Level</a:t>
            </a:r>
            <a:endParaRPr b="0" lang="et-EE" sz="2000" spc="-1" strike="noStrike">
              <a:solidFill>
                <a:srgbClr val="404040"/>
              </a:solidFill>
              <a:uFill>
                <a:solidFill>
                  <a:srgbClr val="ffffff"/>
                </a:solidFill>
              </a:uFill>
              <a:latin typeface="Trebuchet MS"/>
            </a:endParaRPr>
          </a:p>
          <a:p>
            <a:pPr lvl="5" marL="2592000" indent="-216000">
              <a:buClr>
                <a:srgbClr val="000000"/>
              </a:buClr>
              <a:buSzPct val="45000"/>
              <a:buFont typeface="Wingdings" charset="2"/>
              <a:buChar char=""/>
            </a:pPr>
            <a:r>
              <a:rPr b="0" lang="et-EE" sz="2000" spc="-1" strike="noStrike">
                <a:solidFill>
                  <a:srgbClr val="404040"/>
                </a:solidFill>
                <a:uFill>
                  <a:solidFill>
                    <a:srgbClr val="ffffff"/>
                  </a:solidFill>
                </a:uFill>
                <a:latin typeface="Trebuchet MS"/>
              </a:rPr>
              <a:t>Sixth Outline Level</a:t>
            </a:r>
            <a:endParaRPr b="0" lang="et-EE" sz="2000" spc="-1" strike="noStrike">
              <a:solidFill>
                <a:srgbClr val="404040"/>
              </a:solidFill>
              <a:uFill>
                <a:solidFill>
                  <a:srgbClr val="ffffff"/>
                </a:solidFill>
              </a:uFill>
              <a:latin typeface="Trebuchet MS"/>
            </a:endParaRPr>
          </a:p>
          <a:p>
            <a:pPr lvl="6" marL="3024000" indent="-216000">
              <a:buClr>
                <a:srgbClr val="000000"/>
              </a:buClr>
              <a:buSzPct val="45000"/>
              <a:buFont typeface="Wingdings" charset="2"/>
              <a:buChar char=""/>
            </a:pPr>
            <a:r>
              <a:rPr b="0" lang="et-EE" sz="2000" spc="-1" strike="noStrike">
                <a:solidFill>
                  <a:srgbClr val="404040"/>
                </a:solidFill>
                <a:uFill>
                  <a:solidFill>
                    <a:srgbClr val="ffffff"/>
                  </a:solidFill>
                </a:uFill>
                <a:latin typeface="Trebuchet MS"/>
              </a:rPr>
              <a:t>Seventh Outline Level</a:t>
            </a:r>
            <a:endParaRPr b="0" lang="et-EE" sz="2000" spc="-1" strike="noStrike">
              <a:solidFill>
                <a:srgbClr val="404040"/>
              </a:solidFill>
              <a:uFill>
                <a:solidFill>
                  <a:srgbClr val="ffffff"/>
                </a:solidFill>
              </a:uFill>
              <a:latin typeface="Trebuchet MS"/>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9" name="Line 1"/>
          <p:cNvSpPr/>
          <p:nvPr/>
        </p:nvSpPr>
        <p:spPr>
          <a:xfrm>
            <a:off x="9370800" y="0"/>
            <a:ext cx="1219320" cy="6858000"/>
          </a:xfrm>
          <a:prstGeom prst="line">
            <a:avLst/>
          </a:prstGeom>
          <a:ln w="9360">
            <a:solidFill>
              <a:schemeClr val="accent1">
                <a:alpha val="70000"/>
              </a:schemeClr>
            </a:solidFill>
            <a:round/>
          </a:ln>
        </p:spPr>
        <p:style>
          <a:lnRef idx="2">
            <a:schemeClr val="accent1"/>
          </a:lnRef>
          <a:fillRef idx="0">
            <a:schemeClr val="accent1"/>
          </a:fillRef>
          <a:effectRef idx="1">
            <a:schemeClr val="accent1"/>
          </a:effectRef>
          <a:fontRef idx="minor"/>
        </p:style>
      </p:sp>
      <p:sp>
        <p:nvSpPr>
          <p:cNvPr id="50" name="Line 2"/>
          <p:cNvSpPr/>
          <p:nvPr/>
        </p:nvSpPr>
        <p:spPr>
          <a:xfrm flipH="1">
            <a:off x="7425000" y="3681360"/>
            <a:ext cx="4763520" cy="3176640"/>
          </a:xfrm>
          <a:prstGeom prst="line">
            <a:avLst/>
          </a:prstGeom>
          <a:ln w="9360">
            <a:solidFill>
              <a:schemeClr val="accent1">
                <a:alpha val="70000"/>
              </a:schemeClr>
            </a:solidFill>
            <a:round/>
          </a:ln>
        </p:spPr>
        <p:style>
          <a:lnRef idx="2">
            <a:schemeClr val="accent1"/>
          </a:lnRef>
          <a:fillRef idx="0">
            <a:schemeClr val="accent1"/>
          </a:fillRef>
          <a:effectRef idx="1">
            <a:schemeClr val="accent1"/>
          </a:effectRef>
          <a:fontRef idx="minor"/>
        </p:style>
      </p:sp>
      <p:sp>
        <p:nvSpPr>
          <p:cNvPr id="51" name="CustomShape 3"/>
          <p:cNvSpPr/>
          <p:nvPr/>
        </p:nvSpPr>
        <p:spPr>
          <a:xfrm>
            <a:off x="9181440" y="-8640"/>
            <a:ext cx="3007080" cy="6866280"/>
          </a:xfrm>
          <a:custGeom>
            <a:avLst/>
            <a:gdLst/>
            <a:ah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2" name="CustomShape 4"/>
          <p:cNvSpPr/>
          <p:nvPr/>
        </p:nvSpPr>
        <p:spPr>
          <a:xfrm>
            <a:off x="9603360" y="-8640"/>
            <a:ext cx="2588040" cy="6866280"/>
          </a:xfrm>
          <a:custGeom>
            <a:avLst/>
            <a:gdLst/>
            <a:ah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3" name="CustomShape 5"/>
          <p:cNvSpPr/>
          <p:nvPr/>
        </p:nvSpPr>
        <p:spPr>
          <a:xfrm>
            <a:off x="8932320" y="3048120"/>
            <a:ext cx="3259440" cy="3809520"/>
          </a:xfrm>
          <a:prstGeom prst="triangle">
            <a:avLst>
              <a:gd name="adj" fmla="val 100000"/>
            </a:avLst>
          </a:prstGeom>
          <a:solidFill>
            <a:schemeClr val="accent1">
              <a:lumMod val="75000"/>
              <a:alpha val="6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4" name="CustomShape 6"/>
          <p:cNvSpPr/>
          <p:nvPr/>
        </p:nvSpPr>
        <p:spPr>
          <a:xfrm>
            <a:off x="9334440" y="-8640"/>
            <a:ext cx="2854080" cy="6866280"/>
          </a:xfrm>
          <a:custGeom>
            <a:avLst/>
            <a:gdLst/>
            <a:ah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5" name="CustomShape 7"/>
          <p:cNvSpPr/>
          <p:nvPr/>
        </p:nvSpPr>
        <p:spPr>
          <a:xfrm>
            <a:off x="10898640" y="-8640"/>
            <a:ext cx="1289880" cy="6866280"/>
          </a:xfrm>
          <a:custGeom>
            <a:avLst/>
            <a:gdLst/>
            <a:ah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6" name="CustomShape 8"/>
          <p:cNvSpPr/>
          <p:nvPr/>
        </p:nvSpPr>
        <p:spPr>
          <a:xfrm>
            <a:off x="10938960" y="-8640"/>
            <a:ext cx="1249560" cy="6866280"/>
          </a:xfrm>
          <a:custGeom>
            <a:avLst/>
            <a:gdLst/>
            <a:ah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7" name="CustomShape 9"/>
          <p:cNvSpPr/>
          <p:nvPr/>
        </p:nvSpPr>
        <p:spPr>
          <a:xfrm>
            <a:off x="10371600" y="3589920"/>
            <a:ext cx="1816920" cy="3267720"/>
          </a:xfrm>
          <a:prstGeom prst="triangle">
            <a:avLst>
              <a:gd name="adj" fmla="val 100000"/>
            </a:avLst>
          </a:prstGeom>
          <a:solidFill>
            <a:schemeClr val="accent1">
              <a:lumMod val="75000"/>
              <a:alpha val="6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8" name="CustomShape 10"/>
          <p:cNvSpPr/>
          <p:nvPr/>
        </p:nvSpPr>
        <p:spPr>
          <a:xfrm>
            <a:off x="0" y="4013280"/>
            <a:ext cx="448200" cy="2844360"/>
          </a:xfrm>
          <a:prstGeom prst="triangle">
            <a:avLst>
              <a:gd name="adj" fmla="val 0"/>
            </a:avLst>
          </a:prstGeom>
          <a:solidFill>
            <a:schemeClr val="accent1">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9" name="PlaceHolder 11"/>
          <p:cNvSpPr>
            <a:spLocks noGrp="1"/>
          </p:cNvSpPr>
          <p:nvPr>
            <p:ph type="title"/>
          </p:nvPr>
        </p:nvSpPr>
        <p:spPr>
          <a:xfrm>
            <a:off x="677160" y="609480"/>
            <a:ext cx="8596440" cy="1320480"/>
          </a:xfrm>
          <a:prstGeom prst="rect">
            <a:avLst/>
          </a:prstGeom>
        </p:spPr>
        <p:txBody>
          <a:bodyPr/>
          <a:p>
            <a:pPr>
              <a:lnSpc>
                <a:spcPct val="100000"/>
              </a:lnSpc>
            </a:pPr>
            <a:r>
              <a:rPr b="0" lang="et-EE" sz="3600" spc="-1" strike="noStrike">
                <a:solidFill>
                  <a:srgbClr val="5fcbef"/>
                </a:solidFill>
                <a:uFill>
                  <a:solidFill>
                    <a:srgbClr val="ffffff"/>
                  </a:solidFill>
                </a:uFill>
                <a:latin typeface="Trebuchet MS"/>
              </a:rPr>
              <a:t>Muutke pealkirja laadi</a:t>
            </a:r>
            <a:endParaRPr b="0" lang="et-EE" sz="3600" spc="-1" strike="noStrike">
              <a:solidFill>
                <a:srgbClr val="000000"/>
              </a:solidFill>
              <a:uFill>
                <a:solidFill>
                  <a:srgbClr val="ffffff"/>
                </a:solidFill>
              </a:uFill>
              <a:latin typeface="Trebuchet MS"/>
            </a:endParaRPr>
          </a:p>
        </p:txBody>
      </p:sp>
      <p:sp>
        <p:nvSpPr>
          <p:cNvPr id="60" name="PlaceHolder 12"/>
          <p:cNvSpPr>
            <a:spLocks noGrp="1"/>
          </p:cNvSpPr>
          <p:nvPr>
            <p:ph type="body"/>
          </p:nvPr>
        </p:nvSpPr>
        <p:spPr>
          <a:xfrm>
            <a:off x="677160" y="2160720"/>
            <a:ext cx="8596440" cy="3880440"/>
          </a:xfrm>
          <a:prstGeom prst="rect">
            <a:avLst/>
          </a:prstGeom>
        </p:spPr>
        <p:txBody>
          <a:bodyPr/>
          <a:p>
            <a:pPr marL="343080" indent="-342720">
              <a:lnSpc>
                <a:spcPct val="100000"/>
              </a:lnSpc>
              <a:buClr>
                <a:srgbClr val="5fcbef"/>
              </a:buClr>
              <a:buSzPct val="80000"/>
              <a:buFont typeface="Wingdings 3" charset="2"/>
              <a:buChar char=""/>
            </a:pPr>
            <a:r>
              <a:rPr b="0" lang="et-EE" sz="1800" spc="-1" strike="noStrike">
                <a:solidFill>
                  <a:srgbClr val="404040"/>
                </a:solidFill>
                <a:uFill>
                  <a:solidFill>
                    <a:srgbClr val="ffffff"/>
                  </a:solidFill>
                </a:uFill>
                <a:latin typeface="Trebuchet MS"/>
              </a:rPr>
              <a:t>Muutke teksti laade</a:t>
            </a:r>
            <a:endParaRPr b="0" lang="et-EE" sz="1800" spc="-1" strike="noStrike">
              <a:solidFill>
                <a:srgbClr val="404040"/>
              </a:solidFill>
              <a:uFill>
                <a:solidFill>
                  <a:srgbClr val="ffffff"/>
                </a:solidFill>
              </a:uFill>
              <a:latin typeface="Trebuchet MS"/>
            </a:endParaRPr>
          </a:p>
          <a:p>
            <a:pPr lvl="1" marL="743040" indent="-285480">
              <a:lnSpc>
                <a:spcPct val="100000"/>
              </a:lnSpc>
              <a:buClr>
                <a:srgbClr val="5fcbef"/>
              </a:buClr>
              <a:buSzPct val="80000"/>
              <a:buFont typeface="Wingdings 3" charset="2"/>
              <a:buChar char=""/>
            </a:pPr>
            <a:r>
              <a:rPr b="0" lang="et-EE" sz="1600" spc="-1" strike="noStrike">
                <a:solidFill>
                  <a:srgbClr val="404040"/>
                </a:solidFill>
                <a:uFill>
                  <a:solidFill>
                    <a:srgbClr val="ffffff"/>
                  </a:solidFill>
                </a:uFill>
                <a:latin typeface="Trebuchet MS"/>
              </a:rPr>
              <a:t>Teine tase</a:t>
            </a:r>
            <a:endParaRPr b="0" lang="et-EE" sz="1800" spc="-1" strike="noStrike">
              <a:solidFill>
                <a:srgbClr val="404040"/>
              </a:solidFill>
              <a:uFill>
                <a:solidFill>
                  <a:srgbClr val="ffffff"/>
                </a:solidFill>
              </a:uFill>
              <a:latin typeface="Trebuchet MS"/>
            </a:endParaRPr>
          </a:p>
          <a:p>
            <a:pPr lvl="2" marL="1143000" indent="-228240">
              <a:lnSpc>
                <a:spcPct val="100000"/>
              </a:lnSpc>
              <a:buClr>
                <a:srgbClr val="5fcbef"/>
              </a:buClr>
              <a:buSzPct val="80000"/>
              <a:buFont typeface="Wingdings 3" charset="2"/>
              <a:buChar char=""/>
            </a:pPr>
            <a:r>
              <a:rPr b="0" lang="et-EE" sz="1400" spc="-1" strike="noStrike">
                <a:solidFill>
                  <a:srgbClr val="404040"/>
                </a:solidFill>
                <a:uFill>
                  <a:solidFill>
                    <a:srgbClr val="ffffff"/>
                  </a:solidFill>
                </a:uFill>
                <a:latin typeface="Trebuchet MS"/>
              </a:rPr>
              <a:t>Kolmas tase</a:t>
            </a:r>
            <a:endParaRPr b="0" lang="et-EE" sz="1800" spc="-1" strike="noStrike">
              <a:solidFill>
                <a:srgbClr val="404040"/>
              </a:solidFill>
              <a:uFill>
                <a:solidFill>
                  <a:srgbClr val="ffffff"/>
                </a:solidFill>
              </a:uFill>
              <a:latin typeface="Trebuchet MS"/>
            </a:endParaRPr>
          </a:p>
          <a:p>
            <a:pPr lvl="3" marL="1600200" indent="-228240">
              <a:lnSpc>
                <a:spcPct val="100000"/>
              </a:lnSpc>
              <a:buClr>
                <a:srgbClr val="5fcbef"/>
              </a:buClr>
              <a:buSzPct val="80000"/>
              <a:buFont typeface="Wingdings 3" charset="2"/>
              <a:buChar char=""/>
            </a:pPr>
            <a:r>
              <a:rPr b="0" lang="et-EE" sz="1200" spc="-1" strike="noStrike">
                <a:solidFill>
                  <a:srgbClr val="404040"/>
                </a:solidFill>
                <a:uFill>
                  <a:solidFill>
                    <a:srgbClr val="ffffff"/>
                  </a:solidFill>
                </a:uFill>
                <a:latin typeface="Trebuchet MS"/>
              </a:rPr>
              <a:t>Neljas tase</a:t>
            </a:r>
            <a:endParaRPr b="0" lang="et-EE" sz="1800" spc="-1" strike="noStrike">
              <a:solidFill>
                <a:srgbClr val="404040"/>
              </a:solidFill>
              <a:uFill>
                <a:solidFill>
                  <a:srgbClr val="ffffff"/>
                </a:solidFill>
              </a:uFill>
              <a:latin typeface="Trebuchet MS"/>
            </a:endParaRPr>
          </a:p>
          <a:p>
            <a:pPr lvl="4" marL="2057400" indent="-228240">
              <a:lnSpc>
                <a:spcPct val="100000"/>
              </a:lnSpc>
              <a:buClr>
                <a:srgbClr val="5fcbef"/>
              </a:buClr>
              <a:buSzPct val="80000"/>
              <a:buFont typeface="Wingdings 3" charset="2"/>
              <a:buChar char=""/>
            </a:pPr>
            <a:r>
              <a:rPr b="0" lang="et-EE" sz="1200" spc="-1" strike="noStrike">
                <a:solidFill>
                  <a:srgbClr val="404040"/>
                </a:solidFill>
                <a:uFill>
                  <a:solidFill>
                    <a:srgbClr val="ffffff"/>
                  </a:solidFill>
                </a:uFill>
                <a:latin typeface="Trebuchet MS"/>
              </a:rPr>
              <a:t>Viies tase</a:t>
            </a:r>
            <a:endParaRPr b="0" lang="et-EE" sz="1800" spc="-1" strike="noStrike">
              <a:solidFill>
                <a:srgbClr val="404040"/>
              </a:solidFill>
              <a:uFill>
                <a:solidFill>
                  <a:srgbClr val="ffffff"/>
                </a:solidFill>
              </a:uFill>
              <a:latin typeface="Trebuchet MS"/>
            </a:endParaRPr>
          </a:p>
        </p:txBody>
      </p:sp>
      <p:sp>
        <p:nvSpPr>
          <p:cNvPr id="61" name="PlaceHolder 13"/>
          <p:cNvSpPr>
            <a:spLocks noGrp="1"/>
          </p:cNvSpPr>
          <p:nvPr>
            <p:ph type="dt"/>
          </p:nvPr>
        </p:nvSpPr>
        <p:spPr>
          <a:xfrm>
            <a:off x="7205040" y="6041520"/>
            <a:ext cx="911520" cy="364680"/>
          </a:xfrm>
          <a:prstGeom prst="rect">
            <a:avLst/>
          </a:prstGeom>
        </p:spPr>
        <p:txBody>
          <a:bodyPr anchor="ctr"/>
          <a:p>
            <a:pPr algn="r">
              <a:lnSpc>
                <a:spcPct val="100000"/>
              </a:lnSpc>
            </a:pPr>
            <a:fld id="{54146920-AF29-429F-82FD-7995DF24AE71}" type="datetime">
              <a:rPr b="0" lang="et-EE" sz="900" spc="-1" strike="noStrike">
                <a:solidFill>
                  <a:srgbClr val="8b8b8b"/>
                </a:solidFill>
                <a:uFill>
                  <a:solidFill>
                    <a:srgbClr val="ffffff"/>
                  </a:solidFill>
                </a:uFill>
                <a:latin typeface="Trebuchet MS"/>
              </a:rPr>
              <a:t>18.04.18</a:t>
            </a:fld>
            <a:endParaRPr b="0" lang="et-EE" sz="1400" spc="-1" strike="noStrike">
              <a:solidFill>
                <a:srgbClr val="000000"/>
              </a:solidFill>
              <a:uFill>
                <a:solidFill>
                  <a:srgbClr val="ffffff"/>
                </a:solidFill>
              </a:uFill>
              <a:latin typeface="Times New Roman"/>
            </a:endParaRPr>
          </a:p>
        </p:txBody>
      </p:sp>
      <p:sp>
        <p:nvSpPr>
          <p:cNvPr id="62" name="PlaceHolder 14"/>
          <p:cNvSpPr>
            <a:spLocks noGrp="1"/>
          </p:cNvSpPr>
          <p:nvPr>
            <p:ph type="ftr"/>
          </p:nvPr>
        </p:nvSpPr>
        <p:spPr>
          <a:xfrm>
            <a:off x="677160" y="6041520"/>
            <a:ext cx="6297120" cy="364680"/>
          </a:xfrm>
          <a:prstGeom prst="rect">
            <a:avLst/>
          </a:prstGeom>
        </p:spPr>
        <p:txBody>
          <a:bodyPr anchor="ctr"/>
          <a:p>
            <a:endParaRPr b="0" lang="et-EE" sz="2400" spc="-1" strike="noStrike">
              <a:solidFill>
                <a:srgbClr val="000000"/>
              </a:solidFill>
              <a:uFill>
                <a:solidFill>
                  <a:srgbClr val="ffffff"/>
                </a:solidFill>
              </a:uFill>
              <a:latin typeface="Times New Roman"/>
            </a:endParaRPr>
          </a:p>
        </p:txBody>
      </p:sp>
      <p:sp>
        <p:nvSpPr>
          <p:cNvPr id="63" name="PlaceHolder 15"/>
          <p:cNvSpPr>
            <a:spLocks noGrp="1"/>
          </p:cNvSpPr>
          <p:nvPr>
            <p:ph type="sldNum"/>
          </p:nvPr>
        </p:nvSpPr>
        <p:spPr>
          <a:xfrm>
            <a:off x="8590680" y="6041520"/>
            <a:ext cx="682920" cy="364680"/>
          </a:xfrm>
          <a:prstGeom prst="rect">
            <a:avLst/>
          </a:prstGeom>
        </p:spPr>
        <p:txBody>
          <a:bodyPr anchor="ctr"/>
          <a:p>
            <a:pPr algn="r">
              <a:lnSpc>
                <a:spcPct val="100000"/>
              </a:lnSpc>
            </a:pPr>
            <a:fld id="{9D710B63-EE42-4645-B0AE-8FBE258253D3}" type="slidenum">
              <a:rPr b="0" lang="et-EE" sz="900" spc="-1" strike="noStrike">
                <a:solidFill>
                  <a:srgbClr val="5fcbef"/>
                </a:solidFill>
                <a:uFill>
                  <a:solidFill>
                    <a:srgbClr val="ffffff"/>
                  </a:solidFill>
                </a:uFill>
                <a:latin typeface="Trebuchet MS"/>
              </a:rPr>
              <a:t>&lt;number&gt;</a:t>
            </a:fld>
            <a:endParaRPr b="0" lang="et-EE"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8" name="Line 1"/>
          <p:cNvSpPr/>
          <p:nvPr/>
        </p:nvSpPr>
        <p:spPr>
          <a:xfrm>
            <a:off x="9370800" y="0"/>
            <a:ext cx="1219320" cy="6858000"/>
          </a:xfrm>
          <a:prstGeom prst="line">
            <a:avLst/>
          </a:prstGeom>
          <a:ln w="9360">
            <a:solidFill>
              <a:schemeClr val="accent1">
                <a:alpha val="70000"/>
              </a:schemeClr>
            </a:solidFill>
            <a:round/>
          </a:ln>
        </p:spPr>
        <p:style>
          <a:lnRef idx="2">
            <a:schemeClr val="accent1"/>
          </a:lnRef>
          <a:fillRef idx="0">
            <a:schemeClr val="accent1"/>
          </a:fillRef>
          <a:effectRef idx="1">
            <a:schemeClr val="accent1"/>
          </a:effectRef>
          <a:fontRef idx="minor"/>
        </p:style>
      </p:sp>
      <p:sp>
        <p:nvSpPr>
          <p:cNvPr id="99" name="Line 2"/>
          <p:cNvSpPr/>
          <p:nvPr/>
        </p:nvSpPr>
        <p:spPr>
          <a:xfrm flipH="1">
            <a:off x="7425000" y="3681360"/>
            <a:ext cx="4763520" cy="3176640"/>
          </a:xfrm>
          <a:prstGeom prst="line">
            <a:avLst/>
          </a:prstGeom>
          <a:ln w="9360">
            <a:solidFill>
              <a:schemeClr val="accent1">
                <a:alpha val="70000"/>
              </a:schemeClr>
            </a:solidFill>
            <a:round/>
          </a:ln>
        </p:spPr>
        <p:style>
          <a:lnRef idx="2">
            <a:schemeClr val="accent1"/>
          </a:lnRef>
          <a:fillRef idx="0">
            <a:schemeClr val="accent1"/>
          </a:fillRef>
          <a:effectRef idx="1">
            <a:schemeClr val="accent1"/>
          </a:effectRef>
          <a:fontRef idx="minor"/>
        </p:style>
      </p:sp>
      <p:sp>
        <p:nvSpPr>
          <p:cNvPr id="100" name="CustomShape 3"/>
          <p:cNvSpPr/>
          <p:nvPr/>
        </p:nvSpPr>
        <p:spPr>
          <a:xfrm>
            <a:off x="9181440" y="-8640"/>
            <a:ext cx="3007080" cy="6866280"/>
          </a:xfrm>
          <a:custGeom>
            <a:avLst/>
            <a:gdLst/>
            <a:ah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01" name="CustomShape 4"/>
          <p:cNvSpPr/>
          <p:nvPr/>
        </p:nvSpPr>
        <p:spPr>
          <a:xfrm>
            <a:off x="9603360" y="-8640"/>
            <a:ext cx="2588040" cy="6866280"/>
          </a:xfrm>
          <a:custGeom>
            <a:avLst/>
            <a:gdLst/>
            <a:ah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02" name="CustomShape 5"/>
          <p:cNvSpPr/>
          <p:nvPr/>
        </p:nvSpPr>
        <p:spPr>
          <a:xfrm>
            <a:off x="8932320" y="3048120"/>
            <a:ext cx="3259440" cy="3809520"/>
          </a:xfrm>
          <a:prstGeom prst="triangle">
            <a:avLst>
              <a:gd name="adj" fmla="val 100000"/>
            </a:avLst>
          </a:prstGeom>
          <a:solidFill>
            <a:schemeClr val="accent1">
              <a:lumMod val="75000"/>
              <a:alpha val="6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03" name="CustomShape 6"/>
          <p:cNvSpPr/>
          <p:nvPr/>
        </p:nvSpPr>
        <p:spPr>
          <a:xfrm>
            <a:off x="9334440" y="-8640"/>
            <a:ext cx="2854080" cy="6866280"/>
          </a:xfrm>
          <a:custGeom>
            <a:avLst/>
            <a:gdLst/>
            <a:ah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04" name="CustomShape 7"/>
          <p:cNvSpPr/>
          <p:nvPr/>
        </p:nvSpPr>
        <p:spPr>
          <a:xfrm>
            <a:off x="10898640" y="-8640"/>
            <a:ext cx="1289880" cy="6866280"/>
          </a:xfrm>
          <a:custGeom>
            <a:avLst/>
            <a:gdLst/>
            <a:ah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05" name="CustomShape 8"/>
          <p:cNvSpPr/>
          <p:nvPr/>
        </p:nvSpPr>
        <p:spPr>
          <a:xfrm>
            <a:off x="10938960" y="-8640"/>
            <a:ext cx="1249560" cy="6866280"/>
          </a:xfrm>
          <a:custGeom>
            <a:avLst/>
            <a:gdLst/>
            <a:ah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06" name="CustomShape 9"/>
          <p:cNvSpPr/>
          <p:nvPr/>
        </p:nvSpPr>
        <p:spPr>
          <a:xfrm>
            <a:off x="10371600" y="3589920"/>
            <a:ext cx="1816920" cy="3267720"/>
          </a:xfrm>
          <a:prstGeom prst="triangle">
            <a:avLst>
              <a:gd name="adj" fmla="val 100000"/>
            </a:avLst>
          </a:prstGeom>
          <a:solidFill>
            <a:schemeClr val="accent1">
              <a:lumMod val="75000"/>
              <a:alpha val="6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07" name="CustomShape 10"/>
          <p:cNvSpPr/>
          <p:nvPr/>
        </p:nvSpPr>
        <p:spPr>
          <a:xfrm>
            <a:off x="0" y="4013280"/>
            <a:ext cx="448200" cy="2844360"/>
          </a:xfrm>
          <a:prstGeom prst="triangle">
            <a:avLst>
              <a:gd name="adj" fmla="val 0"/>
            </a:avLst>
          </a:prstGeom>
          <a:solidFill>
            <a:schemeClr val="accent1">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08" name="PlaceHolder 11"/>
          <p:cNvSpPr>
            <a:spLocks noGrp="1"/>
          </p:cNvSpPr>
          <p:nvPr>
            <p:ph type="dt"/>
          </p:nvPr>
        </p:nvSpPr>
        <p:spPr>
          <a:xfrm>
            <a:off x="7205040" y="6041520"/>
            <a:ext cx="911520" cy="364680"/>
          </a:xfrm>
          <a:prstGeom prst="rect">
            <a:avLst/>
          </a:prstGeom>
        </p:spPr>
        <p:txBody>
          <a:bodyPr anchor="ctr"/>
          <a:p>
            <a:pPr algn="r">
              <a:lnSpc>
                <a:spcPct val="100000"/>
              </a:lnSpc>
            </a:pPr>
            <a:fld id="{C6EDE09A-489D-41CB-98AE-87F397782D10}" type="datetime">
              <a:rPr b="0" lang="et-EE" sz="900" spc="-1" strike="noStrike">
                <a:solidFill>
                  <a:srgbClr val="8b8b8b"/>
                </a:solidFill>
                <a:uFill>
                  <a:solidFill>
                    <a:srgbClr val="ffffff"/>
                  </a:solidFill>
                </a:uFill>
                <a:latin typeface="Trebuchet MS"/>
              </a:rPr>
              <a:t>18.04.18</a:t>
            </a:fld>
            <a:endParaRPr b="0" lang="et-EE" sz="1400" spc="-1" strike="noStrike">
              <a:solidFill>
                <a:srgbClr val="000000"/>
              </a:solidFill>
              <a:uFill>
                <a:solidFill>
                  <a:srgbClr val="ffffff"/>
                </a:solidFill>
              </a:uFill>
              <a:latin typeface="Times New Roman"/>
            </a:endParaRPr>
          </a:p>
        </p:txBody>
      </p:sp>
      <p:sp>
        <p:nvSpPr>
          <p:cNvPr id="109" name="PlaceHolder 12"/>
          <p:cNvSpPr>
            <a:spLocks noGrp="1"/>
          </p:cNvSpPr>
          <p:nvPr>
            <p:ph type="ftr"/>
          </p:nvPr>
        </p:nvSpPr>
        <p:spPr>
          <a:xfrm>
            <a:off x="677160" y="6041520"/>
            <a:ext cx="6297120" cy="364680"/>
          </a:xfrm>
          <a:prstGeom prst="rect">
            <a:avLst/>
          </a:prstGeom>
        </p:spPr>
        <p:txBody>
          <a:bodyPr anchor="ctr"/>
          <a:p>
            <a:endParaRPr b="0" lang="et-EE" sz="2400" spc="-1" strike="noStrike">
              <a:solidFill>
                <a:srgbClr val="000000"/>
              </a:solidFill>
              <a:uFill>
                <a:solidFill>
                  <a:srgbClr val="ffffff"/>
                </a:solidFill>
              </a:uFill>
              <a:latin typeface="Times New Roman"/>
            </a:endParaRPr>
          </a:p>
        </p:txBody>
      </p:sp>
      <p:sp>
        <p:nvSpPr>
          <p:cNvPr id="110" name="PlaceHolder 13"/>
          <p:cNvSpPr>
            <a:spLocks noGrp="1"/>
          </p:cNvSpPr>
          <p:nvPr>
            <p:ph type="sldNum"/>
          </p:nvPr>
        </p:nvSpPr>
        <p:spPr>
          <a:xfrm>
            <a:off x="8590680" y="6041520"/>
            <a:ext cx="682920" cy="364680"/>
          </a:xfrm>
          <a:prstGeom prst="rect">
            <a:avLst/>
          </a:prstGeom>
        </p:spPr>
        <p:txBody>
          <a:bodyPr anchor="ctr"/>
          <a:p>
            <a:pPr algn="r">
              <a:lnSpc>
                <a:spcPct val="100000"/>
              </a:lnSpc>
            </a:pPr>
            <a:fld id="{4912ED29-E867-4C78-A6AA-5911BA14ECB9}" type="slidenum">
              <a:rPr b="0" lang="et-EE" sz="900" spc="-1" strike="noStrike">
                <a:solidFill>
                  <a:srgbClr val="5fcbef"/>
                </a:solidFill>
                <a:uFill>
                  <a:solidFill>
                    <a:srgbClr val="ffffff"/>
                  </a:solidFill>
                </a:uFill>
                <a:latin typeface="Trebuchet MS"/>
              </a:rPr>
              <a:t>&lt;number&gt;</a:t>
            </a:fld>
            <a:endParaRPr b="0" lang="et-EE" sz="1400" spc="-1" strike="noStrike">
              <a:solidFill>
                <a:srgbClr val="000000"/>
              </a:solidFill>
              <a:uFill>
                <a:solidFill>
                  <a:srgbClr val="ffffff"/>
                </a:solidFill>
              </a:uFill>
              <a:latin typeface="Times New Roman"/>
            </a:endParaRPr>
          </a:p>
        </p:txBody>
      </p:sp>
      <p:sp>
        <p:nvSpPr>
          <p:cNvPr id="111" name="PlaceHolder 14"/>
          <p:cNvSpPr>
            <a:spLocks noGrp="1"/>
          </p:cNvSpPr>
          <p:nvPr>
            <p:ph type="title"/>
          </p:nvPr>
        </p:nvSpPr>
        <p:spPr>
          <a:xfrm>
            <a:off x="609480" y="273600"/>
            <a:ext cx="10972440" cy="1144800"/>
          </a:xfrm>
          <a:prstGeom prst="rect">
            <a:avLst/>
          </a:prstGeom>
        </p:spPr>
        <p:txBody>
          <a:bodyPr lIns="0" rIns="0" tIns="0" bIns="0" anchor="ctr"/>
          <a:p>
            <a:r>
              <a:rPr b="0" lang="et-EE" sz="1800" spc="-1" strike="noStrike">
                <a:solidFill>
                  <a:srgbClr val="000000"/>
                </a:solidFill>
                <a:uFill>
                  <a:solidFill>
                    <a:srgbClr val="ffffff"/>
                  </a:solidFill>
                </a:uFill>
                <a:latin typeface="Trebuchet MS"/>
              </a:rPr>
              <a:t>Click to edit the title text format</a:t>
            </a:r>
            <a:endParaRPr b="0" lang="et-EE" sz="1800" spc="-1" strike="noStrike">
              <a:solidFill>
                <a:srgbClr val="000000"/>
              </a:solidFill>
              <a:uFill>
                <a:solidFill>
                  <a:srgbClr val="ffffff"/>
                </a:solidFill>
              </a:uFill>
              <a:latin typeface="Trebuchet MS"/>
            </a:endParaRPr>
          </a:p>
        </p:txBody>
      </p:sp>
      <p:sp>
        <p:nvSpPr>
          <p:cNvPr id="112" name="PlaceHolder 15"/>
          <p:cNvSpPr>
            <a:spLocks noGrp="1"/>
          </p:cNvSpPr>
          <p:nvPr>
            <p:ph type="body"/>
          </p:nvPr>
        </p:nvSpPr>
        <p:spPr>
          <a:xfrm>
            <a:off x="609480" y="1604520"/>
            <a:ext cx="10972440" cy="3977280"/>
          </a:xfrm>
          <a:prstGeom prst="rect">
            <a:avLst/>
          </a:prstGeom>
        </p:spPr>
        <p:txBody>
          <a:bodyPr lIns="0" rIns="0" tIns="0" bIns="0"/>
          <a:p>
            <a:pPr marL="432000" indent="-324000">
              <a:buClr>
                <a:srgbClr val="000000"/>
              </a:buClr>
              <a:buSzPct val="45000"/>
              <a:buFont typeface="Wingdings" charset="2"/>
              <a:buChar char=""/>
            </a:pPr>
            <a:r>
              <a:rPr b="0" lang="et-EE" sz="1800" spc="-1" strike="noStrike">
                <a:solidFill>
                  <a:srgbClr val="404040"/>
                </a:solidFill>
                <a:uFill>
                  <a:solidFill>
                    <a:srgbClr val="ffffff"/>
                  </a:solidFill>
                </a:uFill>
                <a:latin typeface="Trebuchet MS"/>
              </a:rPr>
              <a:t>Click to edit the outline text format</a:t>
            </a:r>
            <a:endParaRPr b="0" lang="et-EE" sz="1800" spc="-1" strike="noStrike">
              <a:solidFill>
                <a:srgbClr val="404040"/>
              </a:solidFill>
              <a:uFill>
                <a:solidFill>
                  <a:srgbClr val="ffffff"/>
                </a:solidFill>
              </a:uFill>
              <a:latin typeface="Trebuchet MS"/>
            </a:endParaRPr>
          </a:p>
          <a:p>
            <a:pPr lvl="1" marL="864000" indent="-324000">
              <a:buClr>
                <a:srgbClr val="000000"/>
              </a:buClr>
              <a:buSzPct val="75000"/>
              <a:buFont typeface="Symbol" charset="2"/>
              <a:buChar char=""/>
            </a:pPr>
            <a:r>
              <a:rPr b="0" lang="et-EE" sz="1400" spc="-1" strike="noStrike">
                <a:solidFill>
                  <a:srgbClr val="404040"/>
                </a:solidFill>
                <a:uFill>
                  <a:solidFill>
                    <a:srgbClr val="ffffff"/>
                  </a:solidFill>
                </a:uFill>
                <a:latin typeface="Trebuchet MS"/>
              </a:rPr>
              <a:t>Second Outline Level</a:t>
            </a:r>
            <a:endParaRPr b="0" lang="et-EE" sz="1400" spc="-1" strike="noStrike">
              <a:solidFill>
                <a:srgbClr val="404040"/>
              </a:solidFill>
              <a:uFill>
                <a:solidFill>
                  <a:srgbClr val="ffffff"/>
                </a:solidFill>
              </a:uFill>
              <a:latin typeface="Trebuchet MS"/>
            </a:endParaRPr>
          </a:p>
          <a:p>
            <a:pPr lvl="2" marL="1296000" indent="-288000">
              <a:buClr>
                <a:srgbClr val="000000"/>
              </a:buClr>
              <a:buSzPct val="45000"/>
              <a:buFont typeface="Wingdings" charset="2"/>
              <a:buChar char=""/>
            </a:pPr>
            <a:r>
              <a:rPr b="0" lang="et-EE" sz="1200" spc="-1" strike="noStrike">
                <a:solidFill>
                  <a:srgbClr val="404040"/>
                </a:solidFill>
                <a:uFill>
                  <a:solidFill>
                    <a:srgbClr val="ffffff"/>
                  </a:solidFill>
                </a:uFill>
                <a:latin typeface="Trebuchet MS"/>
              </a:rPr>
              <a:t>Third Outline Level</a:t>
            </a:r>
            <a:endParaRPr b="0" lang="et-EE" sz="1200" spc="-1" strike="noStrike">
              <a:solidFill>
                <a:srgbClr val="404040"/>
              </a:solidFill>
              <a:uFill>
                <a:solidFill>
                  <a:srgbClr val="ffffff"/>
                </a:solidFill>
              </a:uFill>
              <a:latin typeface="Trebuchet MS"/>
            </a:endParaRPr>
          </a:p>
          <a:p>
            <a:pPr lvl="3" marL="1728000" indent="-216000">
              <a:buClr>
                <a:srgbClr val="000000"/>
              </a:buClr>
              <a:buSzPct val="75000"/>
              <a:buFont typeface="Symbol" charset="2"/>
              <a:buChar char=""/>
            </a:pPr>
            <a:r>
              <a:rPr b="0" lang="et-EE" sz="1200" spc="-1" strike="noStrike">
                <a:solidFill>
                  <a:srgbClr val="404040"/>
                </a:solidFill>
                <a:uFill>
                  <a:solidFill>
                    <a:srgbClr val="ffffff"/>
                  </a:solidFill>
                </a:uFill>
                <a:latin typeface="Trebuchet MS"/>
              </a:rPr>
              <a:t>Fourth Outline Level</a:t>
            </a:r>
            <a:endParaRPr b="0" lang="et-EE" sz="1200" spc="-1" strike="noStrike">
              <a:solidFill>
                <a:srgbClr val="404040"/>
              </a:solidFill>
              <a:uFill>
                <a:solidFill>
                  <a:srgbClr val="ffffff"/>
                </a:solidFill>
              </a:uFill>
              <a:latin typeface="Trebuchet MS"/>
            </a:endParaRPr>
          </a:p>
          <a:p>
            <a:pPr lvl="4" marL="2160000" indent="-216000">
              <a:buClr>
                <a:srgbClr val="000000"/>
              </a:buClr>
              <a:buSzPct val="45000"/>
              <a:buFont typeface="Wingdings" charset="2"/>
              <a:buChar char=""/>
            </a:pPr>
            <a:r>
              <a:rPr b="0" lang="et-EE" sz="2000" spc="-1" strike="noStrike">
                <a:solidFill>
                  <a:srgbClr val="404040"/>
                </a:solidFill>
                <a:uFill>
                  <a:solidFill>
                    <a:srgbClr val="ffffff"/>
                  </a:solidFill>
                </a:uFill>
                <a:latin typeface="Trebuchet MS"/>
              </a:rPr>
              <a:t>Fifth Outline Level</a:t>
            </a:r>
            <a:endParaRPr b="0" lang="et-EE" sz="2000" spc="-1" strike="noStrike">
              <a:solidFill>
                <a:srgbClr val="404040"/>
              </a:solidFill>
              <a:uFill>
                <a:solidFill>
                  <a:srgbClr val="ffffff"/>
                </a:solidFill>
              </a:uFill>
              <a:latin typeface="Trebuchet MS"/>
            </a:endParaRPr>
          </a:p>
          <a:p>
            <a:pPr lvl="5" marL="2592000" indent="-216000">
              <a:buClr>
                <a:srgbClr val="000000"/>
              </a:buClr>
              <a:buSzPct val="45000"/>
              <a:buFont typeface="Wingdings" charset="2"/>
              <a:buChar char=""/>
            </a:pPr>
            <a:r>
              <a:rPr b="0" lang="et-EE" sz="2000" spc="-1" strike="noStrike">
                <a:solidFill>
                  <a:srgbClr val="404040"/>
                </a:solidFill>
                <a:uFill>
                  <a:solidFill>
                    <a:srgbClr val="ffffff"/>
                  </a:solidFill>
                </a:uFill>
                <a:latin typeface="Trebuchet MS"/>
              </a:rPr>
              <a:t>Sixth Outline Level</a:t>
            </a:r>
            <a:endParaRPr b="0" lang="et-EE" sz="2000" spc="-1" strike="noStrike">
              <a:solidFill>
                <a:srgbClr val="404040"/>
              </a:solidFill>
              <a:uFill>
                <a:solidFill>
                  <a:srgbClr val="ffffff"/>
                </a:solidFill>
              </a:uFill>
              <a:latin typeface="Trebuchet MS"/>
            </a:endParaRPr>
          </a:p>
          <a:p>
            <a:pPr lvl="6" marL="3024000" indent="-216000">
              <a:buClr>
                <a:srgbClr val="000000"/>
              </a:buClr>
              <a:buSzPct val="45000"/>
              <a:buFont typeface="Wingdings" charset="2"/>
              <a:buChar char=""/>
            </a:pPr>
            <a:r>
              <a:rPr b="0" lang="et-EE" sz="2000" spc="-1" strike="noStrike">
                <a:solidFill>
                  <a:srgbClr val="404040"/>
                </a:solidFill>
                <a:uFill>
                  <a:solidFill>
                    <a:srgbClr val="ffffff"/>
                  </a:solidFill>
                </a:uFill>
                <a:latin typeface="Trebuchet MS"/>
              </a:rPr>
              <a:t>Seventh Outline Level</a:t>
            </a:r>
            <a:endParaRPr b="0" lang="et-EE" sz="2000" spc="-1" strike="noStrike">
              <a:solidFill>
                <a:srgbClr val="404040"/>
              </a:solidFill>
              <a:uFill>
                <a:solidFill>
                  <a:srgbClr val="ffffff"/>
                </a:solidFill>
              </a:uFill>
              <a:latin typeface="Trebuchet MS"/>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7" name="Line 1"/>
          <p:cNvSpPr/>
          <p:nvPr/>
        </p:nvSpPr>
        <p:spPr>
          <a:xfrm>
            <a:off x="9370800" y="0"/>
            <a:ext cx="1219320" cy="6858000"/>
          </a:xfrm>
          <a:prstGeom prst="line">
            <a:avLst/>
          </a:prstGeom>
          <a:ln w="9360">
            <a:solidFill>
              <a:schemeClr val="accent1">
                <a:alpha val="70000"/>
              </a:schemeClr>
            </a:solidFill>
            <a:round/>
          </a:ln>
        </p:spPr>
        <p:style>
          <a:lnRef idx="2">
            <a:schemeClr val="accent1"/>
          </a:lnRef>
          <a:fillRef idx="0">
            <a:schemeClr val="accent1"/>
          </a:fillRef>
          <a:effectRef idx="1">
            <a:schemeClr val="accent1"/>
          </a:effectRef>
          <a:fontRef idx="minor"/>
        </p:style>
      </p:sp>
      <p:sp>
        <p:nvSpPr>
          <p:cNvPr id="148" name="Line 2"/>
          <p:cNvSpPr/>
          <p:nvPr/>
        </p:nvSpPr>
        <p:spPr>
          <a:xfrm flipH="1">
            <a:off x="7425000" y="3681360"/>
            <a:ext cx="4763520" cy="3176640"/>
          </a:xfrm>
          <a:prstGeom prst="line">
            <a:avLst/>
          </a:prstGeom>
          <a:ln w="9360">
            <a:solidFill>
              <a:schemeClr val="accent1">
                <a:alpha val="70000"/>
              </a:schemeClr>
            </a:solidFill>
            <a:round/>
          </a:ln>
        </p:spPr>
        <p:style>
          <a:lnRef idx="2">
            <a:schemeClr val="accent1"/>
          </a:lnRef>
          <a:fillRef idx="0">
            <a:schemeClr val="accent1"/>
          </a:fillRef>
          <a:effectRef idx="1">
            <a:schemeClr val="accent1"/>
          </a:effectRef>
          <a:fontRef idx="minor"/>
        </p:style>
      </p:sp>
      <p:sp>
        <p:nvSpPr>
          <p:cNvPr id="149" name="CustomShape 3"/>
          <p:cNvSpPr/>
          <p:nvPr/>
        </p:nvSpPr>
        <p:spPr>
          <a:xfrm>
            <a:off x="9181440" y="-8640"/>
            <a:ext cx="3007080" cy="6866280"/>
          </a:xfrm>
          <a:custGeom>
            <a:avLst/>
            <a:gdLst/>
            <a:ah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50" name="CustomShape 4"/>
          <p:cNvSpPr/>
          <p:nvPr/>
        </p:nvSpPr>
        <p:spPr>
          <a:xfrm>
            <a:off x="9603360" y="-8640"/>
            <a:ext cx="2588040" cy="6866280"/>
          </a:xfrm>
          <a:custGeom>
            <a:avLst/>
            <a:gdLst/>
            <a:ah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51" name="CustomShape 5"/>
          <p:cNvSpPr/>
          <p:nvPr/>
        </p:nvSpPr>
        <p:spPr>
          <a:xfrm>
            <a:off x="8932320" y="3048120"/>
            <a:ext cx="3259440" cy="3809520"/>
          </a:xfrm>
          <a:prstGeom prst="triangle">
            <a:avLst>
              <a:gd name="adj" fmla="val 100000"/>
            </a:avLst>
          </a:prstGeom>
          <a:solidFill>
            <a:schemeClr val="accent1">
              <a:lumMod val="75000"/>
              <a:alpha val="6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52" name="CustomShape 6"/>
          <p:cNvSpPr/>
          <p:nvPr/>
        </p:nvSpPr>
        <p:spPr>
          <a:xfrm>
            <a:off x="9334440" y="-8640"/>
            <a:ext cx="2854080" cy="6866280"/>
          </a:xfrm>
          <a:custGeom>
            <a:avLst/>
            <a:gdLst/>
            <a:ah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53" name="CustomShape 7"/>
          <p:cNvSpPr/>
          <p:nvPr/>
        </p:nvSpPr>
        <p:spPr>
          <a:xfrm>
            <a:off x="10898640" y="-8640"/>
            <a:ext cx="1289880" cy="6866280"/>
          </a:xfrm>
          <a:custGeom>
            <a:avLst/>
            <a:gdLst/>
            <a:ah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54" name="CustomShape 8"/>
          <p:cNvSpPr/>
          <p:nvPr/>
        </p:nvSpPr>
        <p:spPr>
          <a:xfrm>
            <a:off x="10938960" y="-8640"/>
            <a:ext cx="1249560" cy="6866280"/>
          </a:xfrm>
          <a:custGeom>
            <a:avLst/>
            <a:gdLst/>
            <a:ah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55" name="CustomShape 9"/>
          <p:cNvSpPr/>
          <p:nvPr/>
        </p:nvSpPr>
        <p:spPr>
          <a:xfrm>
            <a:off x="10371600" y="3589920"/>
            <a:ext cx="1816920" cy="3267720"/>
          </a:xfrm>
          <a:prstGeom prst="triangle">
            <a:avLst>
              <a:gd name="adj" fmla="val 100000"/>
            </a:avLst>
          </a:prstGeom>
          <a:solidFill>
            <a:schemeClr val="accent1">
              <a:lumMod val="75000"/>
              <a:alpha val="6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56" name="CustomShape 10"/>
          <p:cNvSpPr/>
          <p:nvPr/>
        </p:nvSpPr>
        <p:spPr>
          <a:xfrm>
            <a:off x="0" y="4013280"/>
            <a:ext cx="448200" cy="2844360"/>
          </a:xfrm>
          <a:prstGeom prst="triangle">
            <a:avLst>
              <a:gd name="adj" fmla="val 0"/>
            </a:avLst>
          </a:prstGeom>
          <a:solidFill>
            <a:schemeClr val="accent1">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57" name="CustomShape 11"/>
          <p:cNvSpPr/>
          <p:nvPr/>
        </p:nvSpPr>
        <p:spPr>
          <a:xfrm>
            <a:off x="0" y="-7920"/>
            <a:ext cx="863280" cy="5697720"/>
          </a:xfrm>
          <a:custGeom>
            <a:avLst/>
            <a:gdLst/>
            <a:ah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58" name="Line 12"/>
          <p:cNvSpPr/>
          <p:nvPr/>
        </p:nvSpPr>
        <p:spPr>
          <a:xfrm>
            <a:off x="9370800" y="0"/>
            <a:ext cx="1219320" cy="6858000"/>
          </a:xfrm>
          <a:prstGeom prst="line">
            <a:avLst/>
          </a:prstGeom>
          <a:ln w="9360">
            <a:solidFill>
              <a:schemeClr val="accent1">
                <a:alpha val="70000"/>
              </a:schemeClr>
            </a:solidFill>
            <a:round/>
          </a:ln>
        </p:spPr>
        <p:style>
          <a:lnRef idx="2">
            <a:schemeClr val="accent1"/>
          </a:lnRef>
          <a:fillRef idx="0">
            <a:schemeClr val="accent1"/>
          </a:fillRef>
          <a:effectRef idx="1">
            <a:schemeClr val="accent1"/>
          </a:effectRef>
          <a:fontRef idx="minor"/>
        </p:style>
      </p:sp>
      <p:sp>
        <p:nvSpPr>
          <p:cNvPr id="159" name="Line 13"/>
          <p:cNvSpPr/>
          <p:nvPr/>
        </p:nvSpPr>
        <p:spPr>
          <a:xfrm flipH="1">
            <a:off x="7425000" y="3681360"/>
            <a:ext cx="4763520" cy="3176640"/>
          </a:xfrm>
          <a:prstGeom prst="line">
            <a:avLst/>
          </a:prstGeom>
          <a:ln w="9360">
            <a:solidFill>
              <a:schemeClr val="accent1">
                <a:alpha val="70000"/>
              </a:schemeClr>
            </a:solidFill>
            <a:round/>
          </a:ln>
        </p:spPr>
        <p:style>
          <a:lnRef idx="2">
            <a:schemeClr val="accent1"/>
          </a:lnRef>
          <a:fillRef idx="0">
            <a:schemeClr val="accent1"/>
          </a:fillRef>
          <a:effectRef idx="1">
            <a:schemeClr val="accent1"/>
          </a:effectRef>
          <a:fontRef idx="minor"/>
        </p:style>
      </p:sp>
      <p:sp>
        <p:nvSpPr>
          <p:cNvPr id="160" name="CustomShape 14"/>
          <p:cNvSpPr/>
          <p:nvPr/>
        </p:nvSpPr>
        <p:spPr>
          <a:xfrm>
            <a:off x="9181440" y="-8640"/>
            <a:ext cx="3007080" cy="6866280"/>
          </a:xfrm>
          <a:custGeom>
            <a:avLst/>
            <a:gdLst/>
            <a:ah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61" name="CustomShape 15"/>
          <p:cNvSpPr/>
          <p:nvPr/>
        </p:nvSpPr>
        <p:spPr>
          <a:xfrm>
            <a:off x="9603360" y="-8640"/>
            <a:ext cx="2588040" cy="6866280"/>
          </a:xfrm>
          <a:custGeom>
            <a:avLst/>
            <a:gdLst/>
            <a:ah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62" name="CustomShape 16"/>
          <p:cNvSpPr/>
          <p:nvPr/>
        </p:nvSpPr>
        <p:spPr>
          <a:xfrm>
            <a:off x="8932320" y="3048120"/>
            <a:ext cx="3259440" cy="3809520"/>
          </a:xfrm>
          <a:prstGeom prst="triangle">
            <a:avLst>
              <a:gd name="adj" fmla="val 100000"/>
            </a:avLst>
          </a:prstGeom>
          <a:solidFill>
            <a:schemeClr val="accent1">
              <a:lumMod val="75000"/>
              <a:alpha val="6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63" name="CustomShape 17"/>
          <p:cNvSpPr/>
          <p:nvPr/>
        </p:nvSpPr>
        <p:spPr>
          <a:xfrm>
            <a:off x="9334440" y="-8640"/>
            <a:ext cx="2854080" cy="6866280"/>
          </a:xfrm>
          <a:custGeom>
            <a:avLst/>
            <a:gdLst/>
            <a:ah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64" name="CustomShape 18"/>
          <p:cNvSpPr/>
          <p:nvPr/>
        </p:nvSpPr>
        <p:spPr>
          <a:xfrm>
            <a:off x="10898640" y="-8640"/>
            <a:ext cx="1289880" cy="6866280"/>
          </a:xfrm>
          <a:custGeom>
            <a:avLst/>
            <a:gdLst/>
            <a:ah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65" name="CustomShape 19"/>
          <p:cNvSpPr/>
          <p:nvPr/>
        </p:nvSpPr>
        <p:spPr>
          <a:xfrm>
            <a:off x="10938960" y="-8640"/>
            <a:ext cx="1249560" cy="6866280"/>
          </a:xfrm>
          <a:custGeom>
            <a:avLst/>
            <a:gdLst/>
            <a:ah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66" name="CustomShape 20"/>
          <p:cNvSpPr/>
          <p:nvPr/>
        </p:nvSpPr>
        <p:spPr>
          <a:xfrm>
            <a:off x="10371600" y="3589920"/>
            <a:ext cx="1816920" cy="3267720"/>
          </a:xfrm>
          <a:prstGeom prst="triangle">
            <a:avLst>
              <a:gd name="adj" fmla="val 100000"/>
            </a:avLst>
          </a:prstGeom>
          <a:solidFill>
            <a:schemeClr val="accent1">
              <a:lumMod val="75000"/>
              <a:alpha val="66000"/>
            </a:schemeClr>
          </a:solidFill>
          <a:ln>
            <a:noFill/>
          </a:ln>
          <a:effectLst>
            <a:outerShdw blurRad="38100" dir="5400000" dist="254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67" name="PlaceHolder 21"/>
          <p:cNvSpPr>
            <a:spLocks noGrp="1"/>
          </p:cNvSpPr>
          <p:nvPr>
            <p:ph type="title"/>
          </p:nvPr>
        </p:nvSpPr>
        <p:spPr>
          <a:xfrm>
            <a:off x="1506960" y="2404440"/>
            <a:ext cx="7766640" cy="1645920"/>
          </a:xfrm>
          <a:prstGeom prst="rect">
            <a:avLst/>
          </a:prstGeom>
        </p:spPr>
        <p:txBody>
          <a:bodyPr anchor="b"/>
          <a:p>
            <a:pPr algn="r">
              <a:lnSpc>
                <a:spcPct val="100000"/>
              </a:lnSpc>
            </a:pPr>
            <a:r>
              <a:rPr b="0" lang="et-EE" sz="5400" spc="-1" strike="noStrike">
                <a:solidFill>
                  <a:srgbClr val="5fcbef"/>
                </a:solidFill>
                <a:uFill>
                  <a:solidFill>
                    <a:srgbClr val="ffffff"/>
                  </a:solidFill>
                </a:uFill>
                <a:latin typeface="Trebuchet MS"/>
              </a:rPr>
              <a:t>Muutke pealkirja laadi</a:t>
            </a:r>
            <a:endParaRPr b="0" lang="et-EE" sz="5400" spc="-1" strike="noStrike">
              <a:solidFill>
                <a:srgbClr val="000000"/>
              </a:solidFill>
              <a:uFill>
                <a:solidFill>
                  <a:srgbClr val="ffffff"/>
                </a:solidFill>
              </a:uFill>
              <a:latin typeface="Trebuchet MS"/>
            </a:endParaRPr>
          </a:p>
        </p:txBody>
      </p:sp>
      <p:sp>
        <p:nvSpPr>
          <p:cNvPr id="168" name="PlaceHolder 22"/>
          <p:cNvSpPr>
            <a:spLocks noGrp="1"/>
          </p:cNvSpPr>
          <p:nvPr>
            <p:ph type="dt"/>
          </p:nvPr>
        </p:nvSpPr>
        <p:spPr>
          <a:xfrm>
            <a:off x="7205040" y="6041520"/>
            <a:ext cx="911520" cy="364680"/>
          </a:xfrm>
          <a:prstGeom prst="rect">
            <a:avLst/>
          </a:prstGeom>
        </p:spPr>
        <p:txBody>
          <a:bodyPr anchor="ctr"/>
          <a:p>
            <a:pPr algn="r">
              <a:lnSpc>
                <a:spcPct val="100000"/>
              </a:lnSpc>
            </a:pPr>
            <a:fld id="{F6C24C69-CBA6-4FE3-BEFA-5B5C91914475}" type="datetime">
              <a:rPr b="0" lang="et-EE" sz="900" spc="-1" strike="noStrike">
                <a:solidFill>
                  <a:srgbClr val="8b8b8b"/>
                </a:solidFill>
                <a:uFill>
                  <a:solidFill>
                    <a:srgbClr val="ffffff"/>
                  </a:solidFill>
                </a:uFill>
                <a:latin typeface="Trebuchet MS"/>
              </a:rPr>
              <a:t>18.04.18</a:t>
            </a:fld>
            <a:endParaRPr b="0" lang="et-EE" sz="1400" spc="-1" strike="noStrike">
              <a:solidFill>
                <a:srgbClr val="000000"/>
              </a:solidFill>
              <a:uFill>
                <a:solidFill>
                  <a:srgbClr val="ffffff"/>
                </a:solidFill>
              </a:uFill>
              <a:latin typeface="Times New Roman"/>
            </a:endParaRPr>
          </a:p>
        </p:txBody>
      </p:sp>
      <p:sp>
        <p:nvSpPr>
          <p:cNvPr id="169" name="PlaceHolder 23"/>
          <p:cNvSpPr>
            <a:spLocks noGrp="1"/>
          </p:cNvSpPr>
          <p:nvPr>
            <p:ph type="ftr"/>
          </p:nvPr>
        </p:nvSpPr>
        <p:spPr>
          <a:xfrm>
            <a:off x="677160" y="6041520"/>
            <a:ext cx="6297120" cy="364680"/>
          </a:xfrm>
          <a:prstGeom prst="rect">
            <a:avLst/>
          </a:prstGeom>
        </p:spPr>
        <p:txBody>
          <a:bodyPr anchor="ctr"/>
          <a:p>
            <a:endParaRPr b="0" lang="et-EE" sz="2400" spc="-1" strike="noStrike">
              <a:solidFill>
                <a:srgbClr val="000000"/>
              </a:solidFill>
              <a:uFill>
                <a:solidFill>
                  <a:srgbClr val="ffffff"/>
                </a:solidFill>
              </a:uFill>
              <a:latin typeface="Times New Roman"/>
            </a:endParaRPr>
          </a:p>
        </p:txBody>
      </p:sp>
      <p:sp>
        <p:nvSpPr>
          <p:cNvPr id="170" name="PlaceHolder 24"/>
          <p:cNvSpPr>
            <a:spLocks noGrp="1"/>
          </p:cNvSpPr>
          <p:nvPr>
            <p:ph type="sldNum"/>
          </p:nvPr>
        </p:nvSpPr>
        <p:spPr>
          <a:xfrm>
            <a:off x="8590680" y="6041520"/>
            <a:ext cx="682920" cy="364680"/>
          </a:xfrm>
          <a:prstGeom prst="rect">
            <a:avLst/>
          </a:prstGeom>
        </p:spPr>
        <p:txBody>
          <a:bodyPr anchor="ctr"/>
          <a:p>
            <a:pPr algn="r">
              <a:lnSpc>
                <a:spcPct val="100000"/>
              </a:lnSpc>
            </a:pPr>
            <a:fld id="{1EA4B4B0-A05C-47F2-A9B7-075F83C6E2D6}" type="slidenum">
              <a:rPr b="0" lang="et-EE" sz="900" spc="-1" strike="noStrike">
                <a:solidFill>
                  <a:srgbClr val="5fcbef"/>
                </a:solidFill>
                <a:uFill>
                  <a:solidFill>
                    <a:srgbClr val="ffffff"/>
                  </a:solidFill>
                </a:uFill>
                <a:latin typeface="Trebuchet MS"/>
              </a:rPr>
              <a:t>&lt;number&gt;</a:t>
            </a:fld>
            <a:endParaRPr b="0" lang="et-EE" sz="1400" spc="-1" strike="noStrike">
              <a:solidFill>
                <a:srgbClr val="000000"/>
              </a:solidFill>
              <a:uFill>
                <a:solidFill>
                  <a:srgbClr val="ffffff"/>
                </a:solidFill>
              </a:uFill>
              <a:latin typeface="Times New Roman"/>
            </a:endParaRPr>
          </a:p>
        </p:txBody>
      </p:sp>
      <p:sp>
        <p:nvSpPr>
          <p:cNvPr id="171" name="PlaceHolder 25"/>
          <p:cNvSpPr>
            <a:spLocks noGrp="1"/>
          </p:cNvSpPr>
          <p:nvPr>
            <p:ph type="body"/>
          </p:nvPr>
        </p:nvSpPr>
        <p:spPr>
          <a:xfrm>
            <a:off x="609480" y="1604520"/>
            <a:ext cx="10972440" cy="3977280"/>
          </a:xfrm>
          <a:prstGeom prst="rect">
            <a:avLst/>
          </a:prstGeom>
        </p:spPr>
        <p:txBody>
          <a:bodyPr lIns="0" rIns="0" tIns="0" bIns="0"/>
          <a:p>
            <a:pPr marL="432000" indent="-324000">
              <a:buClr>
                <a:srgbClr val="000000"/>
              </a:buClr>
              <a:buSzPct val="45000"/>
              <a:buFont typeface="Wingdings" charset="2"/>
              <a:buChar char=""/>
            </a:pPr>
            <a:r>
              <a:rPr b="0" lang="et-EE" sz="1800" spc="-1" strike="noStrike">
                <a:solidFill>
                  <a:srgbClr val="404040"/>
                </a:solidFill>
                <a:uFill>
                  <a:solidFill>
                    <a:srgbClr val="ffffff"/>
                  </a:solidFill>
                </a:uFill>
                <a:latin typeface="Trebuchet MS"/>
              </a:rPr>
              <a:t>Click to edit the outline text format</a:t>
            </a:r>
            <a:endParaRPr b="0" lang="et-EE" sz="1800" spc="-1" strike="noStrike">
              <a:solidFill>
                <a:srgbClr val="404040"/>
              </a:solidFill>
              <a:uFill>
                <a:solidFill>
                  <a:srgbClr val="ffffff"/>
                </a:solidFill>
              </a:uFill>
              <a:latin typeface="Trebuchet MS"/>
            </a:endParaRPr>
          </a:p>
          <a:p>
            <a:pPr lvl="1" marL="864000" indent="-324000">
              <a:buClr>
                <a:srgbClr val="000000"/>
              </a:buClr>
              <a:buSzPct val="75000"/>
              <a:buFont typeface="Symbol" charset="2"/>
              <a:buChar char=""/>
            </a:pPr>
            <a:r>
              <a:rPr b="0" lang="et-EE" sz="1400" spc="-1" strike="noStrike">
                <a:solidFill>
                  <a:srgbClr val="404040"/>
                </a:solidFill>
                <a:uFill>
                  <a:solidFill>
                    <a:srgbClr val="ffffff"/>
                  </a:solidFill>
                </a:uFill>
                <a:latin typeface="Trebuchet MS"/>
              </a:rPr>
              <a:t>Second Outline Level</a:t>
            </a:r>
            <a:endParaRPr b="0" lang="et-EE" sz="1400" spc="-1" strike="noStrike">
              <a:solidFill>
                <a:srgbClr val="404040"/>
              </a:solidFill>
              <a:uFill>
                <a:solidFill>
                  <a:srgbClr val="ffffff"/>
                </a:solidFill>
              </a:uFill>
              <a:latin typeface="Trebuchet MS"/>
            </a:endParaRPr>
          </a:p>
          <a:p>
            <a:pPr lvl="2" marL="1296000" indent="-288000">
              <a:buClr>
                <a:srgbClr val="000000"/>
              </a:buClr>
              <a:buSzPct val="45000"/>
              <a:buFont typeface="Wingdings" charset="2"/>
              <a:buChar char=""/>
            </a:pPr>
            <a:r>
              <a:rPr b="0" lang="et-EE" sz="1200" spc="-1" strike="noStrike">
                <a:solidFill>
                  <a:srgbClr val="404040"/>
                </a:solidFill>
                <a:uFill>
                  <a:solidFill>
                    <a:srgbClr val="ffffff"/>
                  </a:solidFill>
                </a:uFill>
                <a:latin typeface="Trebuchet MS"/>
              </a:rPr>
              <a:t>Third Outline Level</a:t>
            </a:r>
            <a:endParaRPr b="0" lang="et-EE" sz="1200" spc="-1" strike="noStrike">
              <a:solidFill>
                <a:srgbClr val="404040"/>
              </a:solidFill>
              <a:uFill>
                <a:solidFill>
                  <a:srgbClr val="ffffff"/>
                </a:solidFill>
              </a:uFill>
              <a:latin typeface="Trebuchet MS"/>
            </a:endParaRPr>
          </a:p>
          <a:p>
            <a:pPr lvl="3" marL="1728000" indent="-216000">
              <a:buClr>
                <a:srgbClr val="000000"/>
              </a:buClr>
              <a:buSzPct val="75000"/>
              <a:buFont typeface="Symbol" charset="2"/>
              <a:buChar char=""/>
            </a:pPr>
            <a:r>
              <a:rPr b="0" lang="et-EE" sz="1200" spc="-1" strike="noStrike">
                <a:solidFill>
                  <a:srgbClr val="404040"/>
                </a:solidFill>
                <a:uFill>
                  <a:solidFill>
                    <a:srgbClr val="ffffff"/>
                  </a:solidFill>
                </a:uFill>
                <a:latin typeface="Trebuchet MS"/>
              </a:rPr>
              <a:t>Fourth Outline Level</a:t>
            </a:r>
            <a:endParaRPr b="0" lang="et-EE" sz="1200" spc="-1" strike="noStrike">
              <a:solidFill>
                <a:srgbClr val="404040"/>
              </a:solidFill>
              <a:uFill>
                <a:solidFill>
                  <a:srgbClr val="ffffff"/>
                </a:solidFill>
              </a:uFill>
              <a:latin typeface="Trebuchet MS"/>
            </a:endParaRPr>
          </a:p>
          <a:p>
            <a:pPr lvl="4" marL="2160000" indent="-216000">
              <a:buClr>
                <a:srgbClr val="000000"/>
              </a:buClr>
              <a:buSzPct val="45000"/>
              <a:buFont typeface="Wingdings" charset="2"/>
              <a:buChar char=""/>
            </a:pPr>
            <a:r>
              <a:rPr b="0" lang="et-EE" sz="2000" spc="-1" strike="noStrike">
                <a:solidFill>
                  <a:srgbClr val="404040"/>
                </a:solidFill>
                <a:uFill>
                  <a:solidFill>
                    <a:srgbClr val="ffffff"/>
                  </a:solidFill>
                </a:uFill>
                <a:latin typeface="Trebuchet MS"/>
              </a:rPr>
              <a:t>Fifth Outline Level</a:t>
            </a:r>
            <a:endParaRPr b="0" lang="et-EE" sz="2000" spc="-1" strike="noStrike">
              <a:solidFill>
                <a:srgbClr val="404040"/>
              </a:solidFill>
              <a:uFill>
                <a:solidFill>
                  <a:srgbClr val="ffffff"/>
                </a:solidFill>
              </a:uFill>
              <a:latin typeface="Trebuchet MS"/>
            </a:endParaRPr>
          </a:p>
          <a:p>
            <a:pPr lvl="5" marL="2592000" indent="-216000">
              <a:buClr>
                <a:srgbClr val="000000"/>
              </a:buClr>
              <a:buSzPct val="45000"/>
              <a:buFont typeface="Wingdings" charset="2"/>
              <a:buChar char=""/>
            </a:pPr>
            <a:r>
              <a:rPr b="0" lang="et-EE" sz="2000" spc="-1" strike="noStrike">
                <a:solidFill>
                  <a:srgbClr val="404040"/>
                </a:solidFill>
                <a:uFill>
                  <a:solidFill>
                    <a:srgbClr val="ffffff"/>
                  </a:solidFill>
                </a:uFill>
                <a:latin typeface="Trebuchet MS"/>
              </a:rPr>
              <a:t>Sixth Outline Level</a:t>
            </a:r>
            <a:endParaRPr b="0" lang="et-EE" sz="2000" spc="-1" strike="noStrike">
              <a:solidFill>
                <a:srgbClr val="404040"/>
              </a:solidFill>
              <a:uFill>
                <a:solidFill>
                  <a:srgbClr val="ffffff"/>
                </a:solidFill>
              </a:uFill>
              <a:latin typeface="Trebuchet MS"/>
            </a:endParaRPr>
          </a:p>
          <a:p>
            <a:pPr lvl="6" marL="3024000" indent="-216000">
              <a:buClr>
                <a:srgbClr val="000000"/>
              </a:buClr>
              <a:buSzPct val="45000"/>
              <a:buFont typeface="Wingdings" charset="2"/>
              <a:buChar char=""/>
            </a:pPr>
            <a:r>
              <a:rPr b="0" lang="et-EE" sz="2000" spc="-1" strike="noStrike">
                <a:solidFill>
                  <a:srgbClr val="404040"/>
                </a:solidFill>
                <a:uFill>
                  <a:solidFill>
                    <a:srgbClr val="ffffff"/>
                  </a:solidFill>
                </a:uFill>
                <a:latin typeface="Trebuchet MS"/>
              </a:rPr>
              <a:t>Seventh Outline Level</a:t>
            </a:r>
            <a:endParaRPr b="0" lang="et-EE" sz="2000" spc="-1" strike="noStrike">
              <a:solidFill>
                <a:srgbClr val="404040"/>
              </a:solidFill>
              <a:uFill>
                <a:solidFill>
                  <a:srgbClr val="ffffff"/>
                </a:solidFill>
              </a:uFill>
              <a:latin typeface="Trebuchet MS"/>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jpe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slideLayout" Target="../slideLayouts/slideLayout5.xml"/>
</Relationships>
</file>

<file path=ppt/slides/_rels/slide10.xml.rels><?xml version="1.0" encoding="UTF-8"?>
<Relationships xmlns="http://schemas.openxmlformats.org/package/2006/relationships"><Relationship Id="rId1" Type="http://schemas.openxmlformats.org/officeDocument/2006/relationships/chart" Target="../charts/chart1.xml"/><Relationship Id="rId2" Type="http://schemas.openxmlformats.org/officeDocument/2006/relationships/chart" Target="../charts/chart2.xml"/><Relationship Id="rId3" Type="http://schemas.openxmlformats.org/officeDocument/2006/relationships/image" Target="../media/image24.png"/><Relationship Id="rId4" Type="http://schemas.openxmlformats.org/officeDocument/2006/relationships/slideLayout" Target="../slideLayouts/slideLayout13.xml"/><Relationship Id="rId5"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chart" Target="../charts/chart3.xml"/><Relationship Id="rId2" Type="http://schemas.openxmlformats.org/officeDocument/2006/relationships/image" Target="../media/image25.png"/><Relationship Id="rId3"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chart" Target="../charts/chart4.xml"/><Relationship Id="rId2" Type="http://schemas.openxmlformats.org/officeDocument/2006/relationships/image" Target="../media/image26.pn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3.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3.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3.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wmf"/><Relationship Id="rId3"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wmf"/><Relationship Id="rId3"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jpeg"/><Relationship Id="rId3" Type="http://schemas.openxmlformats.org/officeDocument/2006/relationships/image" Target="../media/image36.jpeg"/><Relationship Id="rId4" Type="http://schemas.openxmlformats.org/officeDocument/2006/relationships/slideLayout" Target="../slideLayouts/slideLayout13.xml"/><Relationship Id="rId5"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slideLayout" Target="../slideLayouts/slideLayout13.xml"/><Relationship Id="rId4"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chart" Target="../charts/chart5.xml"/><Relationship Id="rId3"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image" Target="../media/image44.png"/><Relationship Id="rId3"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jpeg"/><Relationship Id="rId3"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jpeg"/><Relationship Id="rId3"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jpeg"/><Relationship Id="rId3"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png"/><Relationship Id="rId3" Type="http://schemas.openxmlformats.org/officeDocument/2006/relationships/image" Target="../media/image55.png"/><Relationship Id="rId4"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25.xml"/>
</Relationships>
</file>

<file path=ppt/slides/_rels/slide30.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image" Target="../media/image60.png"/><Relationship Id="rId3"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jpeg"/><Relationship Id="rId3"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image" Target="../media/image64.png"/><Relationship Id="rId3"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image" Target="../media/image66.png"/><Relationship Id="rId3"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slideLayout" Target="../slideLayouts/slideLayout13.xml"/>
</Relationships>
</file>

<file path=ppt/slides/_rels/slide36.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image" Target="../media/image69.jpeg"/><Relationship Id="rId3" Type="http://schemas.openxmlformats.org/officeDocument/2006/relationships/slideLayout" Target="../slideLayouts/slideLayout13.xml"/><Relationship Id="rId4"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slideLayout" Target="../slideLayouts/slideLayout13.xml"/>
</Relationships>
</file>

<file path=ppt/slides/_rels/slide38.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image" Target="../media/image72.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
</Relationships>
</file>

<file path=ppt/slides/_rels/slide40.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slideLayout" Target="../slideLayouts/slideLayout13.xml"/>
</Relationships>
</file>

<file path=ppt/slides/_rels/slide41.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slideLayout" Target="../slideLayouts/slideLayout13.xml"/>
</Relationships>
</file>

<file path=ppt/slides/_rels/slide42.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image" Target="../media/image76.png"/><Relationship Id="rId3" Type="http://schemas.openxmlformats.org/officeDocument/2006/relationships/slideLayout" Target="../slideLayouts/slideLayout13.xml"/>
</Relationships>
</file>

<file path=ppt/slides/_rels/slide43.xml.rels><?xml version="1.0" encoding="UTF-8"?>
<Relationships xmlns="http://schemas.openxmlformats.org/package/2006/relationships"><Relationship Id="rId1" Type="http://schemas.openxmlformats.org/officeDocument/2006/relationships/image" Target="../media/image77.png"/><Relationship Id="rId2" Type="http://schemas.openxmlformats.org/officeDocument/2006/relationships/slideLayout" Target="../slideLayouts/slideLayout13.xml"/>
</Relationships>
</file>

<file path=ppt/slides/_rels/slide44.xml.rels><?xml version="1.0" encoding="UTF-8"?>
<Relationships xmlns="http://schemas.openxmlformats.org/package/2006/relationships"><Relationship Id="rId1" Type="http://schemas.openxmlformats.org/officeDocument/2006/relationships/image" Target="../media/image78.wmf"/><Relationship Id="rId2" Type="http://schemas.openxmlformats.org/officeDocument/2006/relationships/image" Target="../media/image79.png"/><Relationship Id="rId3" Type="http://schemas.openxmlformats.org/officeDocument/2006/relationships/slideLayout" Target="../slideLayouts/slideLayout38.xml"/>
</Relationships>
</file>

<file path=ppt/slides/_rels/slide45.xml.rels><?xml version="1.0" encoding="UTF-8"?>
<Relationships xmlns="http://schemas.openxmlformats.org/package/2006/relationships"><Relationship Id="rId1" Type="http://schemas.openxmlformats.org/officeDocument/2006/relationships/image" Target="../media/image80.png"/><Relationship Id="rId2" Type="http://schemas.openxmlformats.org/officeDocument/2006/relationships/slideLayout" Target="../slideLayouts/slideLayout13.xml"/>
</Relationships>
</file>

<file path=ppt/slides/_rels/slide46.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13.xml"/>
</Relationships>
</file>

<file path=ppt/slides/_rels/slide47.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slideLayout" Target="../slideLayouts/slideLayout13.xml"/>
</Relationships>
</file>

<file path=ppt/slides/_rels/slide48.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image" Target="../media/image84.png"/><Relationship Id="rId3" Type="http://schemas.openxmlformats.org/officeDocument/2006/relationships/image" Target="../media/image85.png"/><Relationship Id="rId4" Type="http://schemas.openxmlformats.org/officeDocument/2006/relationships/image" Target="../media/image86.jpeg"/><Relationship Id="rId5" Type="http://schemas.openxmlformats.org/officeDocument/2006/relationships/image" Target="../media/image87.png"/><Relationship Id="rId6"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7.wmf"/><Relationship Id="rId2" Type="http://schemas.openxmlformats.org/officeDocument/2006/relationships/image" Target="../media/image18.pn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13.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13.xml"/><Relationship Id="rId4"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TextShape 1"/>
          <p:cNvSpPr txBox="1"/>
          <p:nvPr/>
        </p:nvSpPr>
        <p:spPr>
          <a:xfrm>
            <a:off x="740520" y="3826080"/>
            <a:ext cx="9358200" cy="1133640"/>
          </a:xfrm>
          <a:prstGeom prst="rect">
            <a:avLst/>
          </a:prstGeom>
          <a:noFill/>
          <a:ln>
            <a:noFill/>
          </a:ln>
        </p:spPr>
        <p:txBody>
          <a:bodyPr/>
          <a:p>
            <a:pPr algn="ctr">
              <a:lnSpc>
                <a:spcPct val="100000"/>
              </a:lnSpc>
            </a:pPr>
            <a:r>
              <a:rPr b="0" lang="et-EE" sz="3600" spc="-1" strike="noStrike">
                <a:solidFill>
                  <a:srgbClr val="000090"/>
                </a:solidFill>
                <a:uFill>
                  <a:solidFill>
                    <a:srgbClr val="ffffff"/>
                  </a:solidFill>
                </a:uFill>
                <a:latin typeface="Trebuchet MS"/>
              </a:rPr>
              <a:t>Kogukonna juhitud kohalik areng </a:t>
            </a:r>
            <a:r>
              <a:rPr b="0" lang="et-EE" sz="3600" spc="-1" strike="noStrike">
                <a:solidFill>
                  <a:srgbClr val="000090"/>
                </a:solidFill>
                <a:uFill>
                  <a:solidFill>
                    <a:srgbClr val="ffffff"/>
                  </a:solidFill>
                </a:uFill>
                <a:latin typeface="Trebuchet MS"/>
              </a:rPr>
              <a:t>
</a:t>
            </a:r>
            <a:r>
              <a:rPr b="0" lang="et-EE" sz="3600" spc="-1" strike="noStrike">
                <a:solidFill>
                  <a:srgbClr val="000090"/>
                </a:solidFill>
                <a:uFill>
                  <a:solidFill>
                    <a:srgbClr val="ffffff"/>
                  </a:solidFill>
                </a:uFill>
                <a:latin typeface="Trebuchet MS"/>
              </a:rPr>
              <a:t>Eestis ja Euroopas</a:t>
            </a:r>
            <a:r>
              <a:rPr b="0" lang="et-EE" sz="3600" spc="-1" strike="noStrike">
                <a:solidFill>
                  <a:srgbClr val="000090"/>
                </a:solidFill>
                <a:uFill>
                  <a:solidFill>
                    <a:srgbClr val="ffffff"/>
                  </a:solidFill>
                </a:uFill>
                <a:latin typeface="Trebuchet MS"/>
              </a:rPr>
              <a:t>
</a:t>
            </a:r>
            <a:r>
              <a:rPr b="0" lang="et-EE" sz="3600" spc="-1" strike="noStrike">
                <a:solidFill>
                  <a:srgbClr val="000090"/>
                </a:solidFill>
                <a:uFill>
                  <a:solidFill>
                    <a:srgbClr val="ffffff"/>
                  </a:solidFill>
                </a:uFill>
                <a:latin typeface="Trebuchet MS"/>
              </a:rPr>
              <a:t>
</a:t>
            </a:r>
            <a:r>
              <a:rPr b="0" lang="et-EE" sz="36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212" name="Picture 5" descr=""/>
          <p:cNvPicPr/>
          <p:nvPr/>
        </p:nvPicPr>
        <p:blipFill>
          <a:blip r:embed="rId1"/>
          <a:stretch/>
        </p:blipFill>
        <p:spPr>
          <a:xfrm>
            <a:off x="2201400" y="5466240"/>
            <a:ext cx="923040" cy="833760"/>
          </a:xfrm>
          <a:prstGeom prst="rect">
            <a:avLst/>
          </a:prstGeom>
          <a:ln w="9360">
            <a:noFill/>
          </a:ln>
        </p:spPr>
      </p:pic>
      <p:pic>
        <p:nvPicPr>
          <p:cNvPr id="213" name="Picture 7" descr=""/>
          <p:cNvPicPr/>
          <p:nvPr/>
        </p:nvPicPr>
        <p:blipFill>
          <a:blip r:embed="rId2"/>
          <a:stretch/>
        </p:blipFill>
        <p:spPr>
          <a:xfrm>
            <a:off x="5913000" y="5530680"/>
            <a:ext cx="1840320" cy="602280"/>
          </a:xfrm>
          <a:prstGeom prst="rect">
            <a:avLst/>
          </a:prstGeom>
          <a:ln>
            <a:noFill/>
          </a:ln>
        </p:spPr>
      </p:pic>
      <p:pic>
        <p:nvPicPr>
          <p:cNvPr id="214" name="Picture 8" descr=""/>
          <p:cNvPicPr/>
          <p:nvPr/>
        </p:nvPicPr>
        <p:blipFill>
          <a:blip r:embed="rId3"/>
          <a:stretch/>
        </p:blipFill>
        <p:spPr>
          <a:xfrm>
            <a:off x="8286120" y="5623200"/>
            <a:ext cx="1355400" cy="593280"/>
          </a:xfrm>
          <a:prstGeom prst="rect">
            <a:avLst/>
          </a:prstGeom>
          <a:ln w="9360">
            <a:noFill/>
          </a:ln>
        </p:spPr>
      </p:pic>
      <p:pic>
        <p:nvPicPr>
          <p:cNvPr id="215" name="Picture 9" descr=""/>
          <p:cNvPicPr/>
          <p:nvPr/>
        </p:nvPicPr>
        <p:blipFill>
          <a:blip r:embed="rId4"/>
          <a:stretch/>
        </p:blipFill>
        <p:spPr>
          <a:xfrm>
            <a:off x="3403080" y="5393160"/>
            <a:ext cx="2261160" cy="923400"/>
          </a:xfrm>
          <a:prstGeom prst="rect">
            <a:avLst/>
          </a:prstGeom>
          <a:ln>
            <a:noFill/>
          </a:ln>
        </p:spPr>
      </p:pic>
      <p:pic>
        <p:nvPicPr>
          <p:cNvPr id="216" name="P 1" descr=""/>
          <p:cNvPicPr/>
          <p:nvPr/>
        </p:nvPicPr>
        <p:blipFill>
          <a:blip r:embed="rId5"/>
          <a:stretch/>
        </p:blipFill>
        <p:spPr>
          <a:xfrm>
            <a:off x="4325040" y="2064960"/>
            <a:ext cx="1873800" cy="1310400"/>
          </a:xfrm>
          <a:prstGeom prst="rect">
            <a:avLst/>
          </a:prstGeom>
          <a:ln>
            <a:noFill/>
          </a:ln>
        </p:spPr>
      </p:pic>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243" name="Content Placeholder 3"/>
          <p:cNvGraphicFramePr/>
          <p:nvPr/>
        </p:nvGraphicFramePr>
        <p:xfrm>
          <a:off x="-391320" y="1453320"/>
          <a:ext cx="6775200" cy="293040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244" name="Chart 4"/>
          <p:cNvGraphicFramePr/>
          <p:nvPr/>
        </p:nvGraphicFramePr>
        <p:xfrm>
          <a:off x="5654160" y="2577240"/>
          <a:ext cx="5736240" cy="3678480"/>
        </p:xfrm>
        <a:graphic>
          <a:graphicData uri="http://schemas.openxmlformats.org/drawingml/2006/chart">
            <c:chart xmlns:c="http://schemas.openxmlformats.org/drawingml/2006/chart" xmlns:r="http://schemas.openxmlformats.org/officeDocument/2006/relationships" r:id="rId2"/>
          </a:graphicData>
        </a:graphic>
      </p:graphicFrame>
      <p:sp>
        <p:nvSpPr>
          <p:cNvPr id="245" name="CustomShape 1"/>
          <p:cNvSpPr/>
          <p:nvPr/>
        </p:nvSpPr>
        <p:spPr>
          <a:xfrm>
            <a:off x="1054080" y="300960"/>
            <a:ext cx="11137680" cy="1187640"/>
          </a:xfrm>
          <a:prstGeom prst="rect">
            <a:avLst/>
          </a:prstGeom>
          <a:noFill/>
          <a:ln w="9360">
            <a:noFill/>
          </a:ln>
        </p:spPr>
        <p:style>
          <a:lnRef idx="0"/>
          <a:fillRef idx="0"/>
          <a:effectRef idx="0"/>
          <a:fontRef idx="minor"/>
        </p:style>
        <p:txBody>
          <a:bodyPr lIns="90000" rIns="90000" tIns="45000" bIns="45000"/>
          <a:p>
            <a:pPr algn="ctr">
              <a:lnSpc>
                <a:spcPct val="100000"/>
              </a:lnSpc>
            </a:pPr>
            <a:r>
              <a:rPr b="1" lang="et-EE" sz="3600" spc="-1" strike="noStrike">
                <a:solidFill>
                  <a:srgbClr val="000090"/>
                </a:solidFill>
                <a:uFill>
                  <a:solidFill>
                    <a:srgbClr val="ffffff"/>
                  </a:solidFill>
                </a:uFill>
                <a:latin typeface="Arial Narrow"/>
              </a:rPr>
              <a:t>LEADER tegevusgruppidele esitatud taotlused </a:t>
            </a:r>
            <a:endParaRPr b="0" lang="et-EE" sz="1800" spc="-1" strike="noStrike">
              <a:solidFill>
                <a:srgbClr val="000000"/>
              </a:solidFill>
              <a:uFill>
                <a:solidFill>
                  <a:srgbClr val="ffffff"/>
                </a:solidFill>
              </a:uFill>
              <a:latin typeface="Arial"/>
            </a:endParaRPr>
          </a:p>
          <a:p>
            <a:pPr algn="ctr">
              <a:lnSpc>
                <a:spcPct val="100000"/>
              </a:lnSpc>
            </a:pPr>
            <a:r>
              <a:rPr b="1" lang="et-EE" sz="3600" spc="-1" strike="noStrike">
                <a:solidFill>
                  <a:srgbClr val="000090"/>
                </a:solidFill>
                <a:uFill>
                  <a:solidFill>
                    <a:srgbClr val="ffffff"/>
                  </a:solidFill>
                </a:uFill>
                <a:latin typeface="Arial Narrow"/>
              </a:rPr>
              <a:t>2007-2013</a:t>
            </a:r>
            <a:endParaRPr b="0" lang="et-EE" sz="1800" spc="-1" strike="noStrike">
              <a:solidFill>
                <a:srgbClr val="000000"/>
              </a:solidFill>
              <a:uFill>
                <a:solidFill>
                  <a:srgbClr val="ffffff"/>
                </a:solidFill>
              </a:uFill>
              <a:latin typeface="Arial"/>
            </a:endParaRPr>
          </a:p>
        </p:txBody>
      </p:sp>
      <p:pic>
        <p:nvPicPr>
          <p:cNvPr id="246" name="Pilt 3" descr=""/>
          <p:cNvPicPr/>
          <p:nvPr/>
        </p:nvPicPr>
        <p:blipFill>
          <a:blip r:embed="rId3"/>
          <a:stretch/>
        </p:blipFill>
        <p:spPr>
          <a:xfrm>
            <a:off x="132480" y="0"/>
            <a:ext cx="1449720" cy="1028520"/>
          </a:xfrm>
          <a:prstGeom prst="rect">
            <a:avLst/>
          </a:prstGeom>
          <a:ln>
            <a:noFill/>
          </a:ln>
        </p:spPr>
      </p:pic>
    </p:spTree>
  </p:cSld>
  <p:timing>
    <p:tnLst>
      <p:par>
        <p:cTn id="19" dur="indefinite" restart="never" nodeType="tmRoot">
          <p:childTnLst>
            <p:seq>
              <p:cTn id="20"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7" name="TextShape 1"/>
          <p:cNvSpPr txBox="1"/>
          <p:nvPr/>
        </p:nvSpPr>
        <p:spPr>
          <a:xfrm>
            <a:off x="1924200" y="284040"/>
            <a:ext cx="11002680" cy="1194840"/>
          </a:xfrm>
          <a:prstGeom prst="rect">
            <a:avLst/>
          </a:prstGeom>
          <a:noFill/>
          <a:ln>
            <a:noFill/>
          </a:ln>
        </p:spPr>
        <p:txBody>
          <a:bodyPr/>
          <a:p>
            <a:pPr>
              <a:lnSpc>
                <a:spcPct val="100000"/>
              </a:lnSpc>
            </a:pPr>
            <a:r>
              <a:rPr b="1" lang="et-EE" sz="3600" spc="-1" strike="noStrike">
                <a:solidFill>
                  <a:srgbClr val="000090"/>
                </a:solidFill>
                <a:uFill>
                  <a:solidFill>
                    <a:srgbClr val="ffffff"/>
                  </a:solidFill>
                </a:uFill>
                <a:latin typeface="Arial Narrow"/>
              </a:rPr>
              <a:t>Programmperioodil 2007-2013 esitatud taotluste </a:t>
            </a:r>
            <a:r>
              <a:rPr b="1" lang="et-EE" sz="3600" spc="-1" strike="noStrike">
                <a:solidFill>
                  <a:srgbClr val="000090"/>
                </a:solidFill>
                <a:uFill>
                  <a:solidFill>
                    <a:srgbClr val="ffffff"/>
                  </a:solidFill>
                </a:uFill>
                <a:latin typeface="Arial Narrow"/>
              </a:rPr>
              <a:t>
</a:t>
            </a:r>
            <a:r>
              <a:rPr b="1" lang="et-EE" sz="3600" spc="-1" strike="noStrike">
                <a:solidFill>
                  <a:srgbClr val="000090"/>
                </a:solidFill>
                <a:uFill>
                  <a:solidFill>
                    <a:srgbClr val="ffffff"/>
                  </a:solidFill>
                </a:uFill>
                <a:latin typeface="Arial Narrow"/>
              </a:rPr>
              <a:t>kinnitamata jätmise põhjused</a:t>
            </a:r>
            <a:r>
              <a:rPr b="0" lang="et-EE" sz="3600" spc="-1" strike="noStrike">
                <a:solidFill>
                  <a:srgbClr val="000090"/>
                </a:solidFill>
                <a:uFill>
                  <a:solidFill>
                    <a:srgbClr val="ffffff"/>
                  </a:solidFill>
                </a:uFill>
                <a:latin typeface="Arial Narrow"/>
              </a:rPr>
              <a:t>
</a:t>
            </a:r>
            <a:endParaRPr b="0" lang="et-EE" sz="1800" spc="-1" strike="noStrike">
              <a:solidFill>
                <a:srgbClr val="000000"/>
              </a:solidFill>
              <a:uFill>
                <a:solidFill>
                  <a:srgbClr val="ffffff"/>
                </a:solidFill>
              </a:uFill>
              <a:latin typeface="Trebuchet MS"/>
            </a:endParaRPr>
          </a:p>
        </p:txBody>
      </p:sp>
      <p:graphicFrame>
        <p:nvGraphicFramePr>
          <p:cNvPr id="248" name="Content Placeholder 3"/>
          <p:cNvGraphicFramePr/>
          <p:nvPr/>
        </p:nvGraphicFramePr>
        <p:xfrm>
          <a:off x="1346400" y="1625760"/>
          <a:ext cx="9230760" cy="4707360"/>
        </p:xfrm>
        <a:graphic>
          <a:graphicData uri="http://schemas.openxmlformats.org/drawingml/2006/chart">
            <c:chart xmlns:c="http://schemas.openxmlformats.org/drawingml/2006/chart" xmlns:r="http://schemas.openxmlformats.org/officeDocument/2006/relationships" r:id="rId1"/>
          </a:graphicData>
        </a:graphic>
      </p:graphicFrame>
      <p:pic>
        <p:nvPicPr>
          <p:cNvPr id="249" name="Pilt 3" descr=""/>
          <p:cNvPicPr/>
          <p:nvPr/>
        </p:nvPicPr>
        <p:blipFill>
          <a:blip r:embed="rId2"/>
          <a:stretch/>
        </p:blipFill>
        <p:spPr>
          <a:xfrm>
            <a:off x="132480" y="0"/>
            <a:ext cx="1449720" cy="1028520"/>
          </a:xfrm>
          <a:prstGeom prst="rect">
            <a:avLst/>
          </a:prstGeom>
          <a:ln>
            <a:noFill/>
          </a:ln>
        </p:spPr>
      </p:pic>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TextShape 1"/>
          <p:cNvSpPr txBox="1"/>
          <p:nvPr/>
        </p:nvSpPr>
        <p:spPr>
          <a:xfrm>
            <a:off x="1907640" y="225360"/>
            <a:ext cx="9966600" cy="1211760"/>
          </a:xfrm>
          <a:prstGeom prst="rect">
            <a:avLst/>
          </a:prstGeom>
          <a:noFill/>
          <a:ln>
            <a:noFill/>
          </a:ln>
        </p:spPr>
        <p:txBody>
          <a:bodyPr/>
          <a:p>
            <a:pPr>
              <a:lnSpc>
                <a:spcPct val="100000"/>
              </a:lnSpc>
            </a:pPr>
            <a:r>
              <a:rPr b="1" lang="et-EE" sz="3600" spc="-1" strike="noStrike">
                <a:solidFill>
                  <a:srgbClr val="000090"/>
                </a:solidFill>
                <a:uFill>
                  <a:solidFill>
                    <a:srgbClr val="ffffff"/>
                  </a:solidFill>
                </a:uFill>
                <a:latin typeface="Arial Narrow"/>
              </a:rPr>
              <a:t>LEADER tegevusgruppide projektide liigitus </a:t>
            </a:r>
            <a:r>
              <a:rPr b="1" lang="et-EE" sz="3600" spc="-1" strike="noStrike">
                <a:solidFill>
                  <a:srgbClr val="000090"/>
                </a:solidFill>
                <a:uFill>
                  <a:solidFill>
                    <a:srgbClr val="ffffff"/>
                  </a:solidFill>
                </a:uFill>
                <a:latin typeface="Arial Narrow"/>
              </a:rPr>
              <a:t>
</a:t>
            </a:r>
            <a:r>
              <a:rPr b="1" lang="et-EE" sz="3600" spc="-1" strike="noStrike">
                <a:solidFill>
                  <a:srgbClr val="000090"/>
                </a:solidFill>
                <a:uFill>
                  <a:solidFill>
                    <a:srgbClr val="ffffff"/>
                  </a:solidFill>
                </a:uFill>
                <a:latin typeface="Arial Narrow"/>
              </a:rPr>
              <a:t>aastatel 2007-2013</a:t>
            </a:r>
            <a:endParaRPr b="0" lang="et-EE" sz="1800" spc="-1" strike="noStrike">
              <a:solidFill>
                <a:srgbClr val="000000"/>
              </a:solidFill>
              <a:uFill>
                <a:solidFill>
                  <a:srgbClr val="ffffff"/>
                </a:solidFill>
              </a:uFill>
              <a:latin typeface="Trebuchet MS"/>
            </a:endParaRPr>
          </a:p>
        </p:txBody>
      </p:sp>
      <p:graphicFrame>
        <p:nvGraphicFramePr>
          <p:cNvPr id="251" name="Content Placeholder 4"/>
          <p:cNvGraphicFramePr/>
          <p:nvPr/>
        </p:nvGraphicFramePr>
        <p:xfrm>
          <a:off x="1128960" y="1905120"/>
          <a:ext cx="9030600" cy="4662000"/>
        </p:xfrm>
        <a:graphic>
          <a:graphicData uri="http://schemas.openxmlformats.org/drawingml/2006/chart">
            <c:chart xmlns:c="http://schemas.openxmlformats.org/drawingml/2006/chart" xmlns:r="http://schemas.openxmlformats.org/officeDocument/2006/relationships" r:id="rId1"/>
          </a:graphicData>
        </a:graphic>
      </p:graphicFrame>
      <p:pic>
        <p:nvPicPr>
          <p:cNvPr id="252" name="Pilt 3" descr=""/>
          <p:cNvPicPr/>
          <p:nvPr/>
        </p:nvPicPr>
        <p:blipFill>
          <a:blip r:embed="rId2"/>
          <a:stretch/>
        </p:blipFill>
        <p:spPr>
          <a:xfrm>
            <a:off x="0" y="217080"/>
            <a:ext cx="1449720" cy="1028520"/>
          </a:xfrm>
          <a:prstGeom prst="rect">
            <a:avLst/>
          </a:prstGeom>
          <a:ln>
            <a:noFill/>
          </a:ln>
        </p:spPr>
      </p:pic>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TextShape 1"/>
          <p:cNvSpPr txBox="1"/>
          <p:nvPr/>
        </p:nvSpPr>
        <p:spPr>
          <a:xfrm>
            <a:off x="1999440" y="0"/>
            <a:ext cx="8830800" cy="113832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450" spc="-1" strike="noStrike">
                <a:solidFill>
                  <a:srgbClr val="000090"/>
                </a:solidFill>
                <a:uFill>
                  <a:solidFill>
                    <a:srgbClr val="ffffff"/>
                  </a:solidFill>
                </a:uFill>
                <a:latin typeface="Arial Narrow"/>
              </a:rPr>
              <a:t>Riigikontrolli auditi peamised tulemused</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254" name="Pilt 3" descr=""/>
          <p:cNvPicPr/>
          <p:nvPr/>
        </p:nvPicPr>
        <p:blipFill>
          <a:blip r:embed="rId1"/>
          <a:stretch/>
        </p:blipFill>
        <p:spPr>
          <a:xfrm>
            <a:off x="132480" y="0"/>
            <a:ext cx="1449720" cy="1028520"/>
          </a:xfrm>
          <a:prstGeom prst="rect">
            <a:avLst/>
          </a:prstGeom>
          <a:ln>
            <a:noFill/>
          </a:ln>
        </p:spPr>
      </p:pic>
      <p:sp>
        <p:nvSpPr>
          <p:cNvPr id="255" name="CustomShape 2"/>
          <p:cNvSpPr/>
          <p:nvPr/>
        </p:nvSpPr>
        <p:spPr>
          <a:xfrm>
            <a:off x="684000" y="1200240"/>
            <a:ext cx="9621000" cy="6624360"/>
          </a:xfrm>
          <a:prstGeom prst="rect">
            <a:avLst/>
          </a:prstGeom>
          <a:noFill/>
          <a:ln w="9360">
            <a:noFill/>
          </a:ln>
        </p:spPr>
        <p:style>
          <a:lnRef idx="0"/>
          <a:fillRef idx="0"/>
          <a:effectRef idx="0"/>
          <a:fontRef idx="minor"/>
        </p:style>
        <p:txBody>
          <a:bodyPr lIns="90000" rIns="90000" tIns="45000" bIns="45000"/>
          <a:p>
            <a:pPr algn="just">
              <a:lnSpc>
                <a:spcPct val="100000"/>
              </a:lnSpc>
            </a:pPr>
            <a:r>
              <a:rPr b="0" lang="et-EE" sz="3000" spc="-1" strike="noStrike">
                <a:solidFill>
                  <a:srgbClr val="222268"/>
                </a:solidFill>
                <a:uFill>
                  <a:solidFill>
                    <a:srgbClr val="ffffff"/>
                  </a:solidFill>
                </a:uFill>
                <a:latin typeface="Arial Narrow"/>
              </a:rPr>
              <a:t>Euroopa Maaelu Arengu Põllumajandusfondist rahastatav LEADER programm, mis on mõeldud maapiirkondade arendamiseks, </a:t>
            </a:r>
            <a:r>
              <a:rPr b="0" lang="et-EE" sz="3000" spc="-1" strike="noStrike">
                <a:solidFill>
                  <a:srgbClr val="0000ff"/>
                </a:solidFill>
                <a:uFill>
                  <a:solidFill>
                    <a:srgbClr val="ffffff"/>
                  </a:solidFill>
                </a:uFill>
                <a:latin typeface="Arial Narrow"/>
              </a:rPr>
              <a:t>on Eestis hästi käima läinud</a:t>
            </a:r>
            <a:r>
              <a:rPr b="0" lang="et-EE" sz="3000" spc="-1" strike="noStrike">
                <a:solidFill>
                  <a:srgbClr val="222268"/>
                </a:solidFill>
                <a:uFill>
                  <a:solidFill>
                    <a:srgbClr val="ffffff"/>
                  </a:solidFill>
                </a:uFill>
                <a:latin typeface="Arial Narrow"/>
              </a:rPr>
              <a:t>. Kohalikud tegevusgrupid on olnud aktiivsed ja maapiirkondades ei leia praktiliselt kohta, mis ei ole programmist osa saanud. Eelmisel </a:t>
            </a:r>
            <a:r>
              <a:rPr b="0" lang="et-EE" sz="3000" spc="-1" strike="noStrike">
                <a:solidFill>
                  <a:srgbClr val="0000ff"/>
                </a:solidFill>
                <a:uFill>
                  <a:solidFill>
                    <a:srgbClr val="ffffff"/>
                  </a:solidFill>
                </a:uFill>
                <a:latin typeface="Arial Narrow"/>
              </a:rPr>
              <a:t>toetusperioodil 2007–2013 viidi LEADER-programmi rahaga ellu üle 7400 projekti</a:t>
            </a:r>
            <a:r>
              <a:rPr b="0" lang="et-EE" sz="3000" spc="-1" strike="noStrike">
                <a:solidFill>
                  <a:srgbClr val="222268"/>
                </a:solidFill>
                <a:uFill>
                  <a:solidFill>
                    <a:srgbClr val="ffffff"/>
                  </a:solidFill>
                </a:uFill>
                <a:latin typeface="Arial Narrow"/>
              </a:rPr>
              <a:t>. </a:t>
            </a:r>
            <a:r>
              <a:rPr b="0" lang="et-EE" sz="3000" spc="-1" strike="noStrike">
                <a:solidFill>
                  <a:srgbClr val="0000ff"/>
                </a:solidFill>
                <a:uFill>
                  <a:solidFill>
                    <a:srgbClr val="ffffff"/>
                  </a:solidFill>
                </a:uFill>
                <a:latin typeface="Arial Narrow"/>
              </a:rPr>
              <a:t>Toetust sai üle 3200 isiku</a:t>
            </a:r>
            <a:r>
              <a:rPr b="0" lang="et-EE" sz="3000" spc="-1" strike="noStrike">
                <a:solidFill>
                  <a:srgbClr val="222268"/>
                </a:solidFill>
                <a:uFill>
                  <a:solidFill>
                    <a:srgbClr val="ffffff"/>
                  </a:solidFill>
                </a:uFill>
                <a:latin typeface="Arial Narrow"/>
              </a:rPr>
              <a:t>. Riigi seatud eesmärkide </a:t>
            </a:r>
            <a:r>
              <a:rPr b="0" lang="et-EE" sz="3000" spc="-1" strike="noStrike">
                <a:solidFill>
                  <a:srgbClr val="0000ff"/>
                </a:solidFill>
                <a:uFill>
                  <a:solidFill>
                    <a:srgbClr val="ffffff"/>
                  </a:solidFill>
                </a:uFill>
                <a:latin typeface="Arial Narrow"/>
              </a:rPr>
              <a:t>väljund- ja tulemusnäitajad </a:t>
            </a:r>
            <a:r>
              <a:rPr b="0" lang="et-EE" sz="3000" spc="-1" strike="noStrike">
                <a:solidFill>
                  <a:srgbClr val="222268"/>
                </a:solidFill>
                <a:uFill>
                  <a:solidFill>
                    <a:srgbClr val="ffffff"/>
                  </a:solidFill>
                </a:uFill>
                <a:latin typeface="Arial Narrow"/>
              </a:rPr>
              <a:t>on Põllumajandusministeeriumi kogutud andmete järgi ületatud, mõnel juhul </a:t>
            </a:r>
            <a:r>
              <a:rPr b="0" lang="et-EE" sz="3000" spc="-1" strike="noStrike">
                <a:solidFill>
                  <a:srgbClr val="0000ff"/>
                </a:solidFill>
                <a:uFill>
                  <a:solidFill>
                    <a:srgbClr val="ffffff"/>
                  </a:solidFill>
                </a:uFill>
                <a:latin typeface="Arial Narrow"/>
              </a:rPr>
              <a:t>koguni mitmekordselt</a:t>
            </a:r>
            <a:r>
              <a:rPr b="0" lang="et-EE" sz="3000" spc="-1" strike="noStrike">
                <a:solidFill>
                  <a:srgbClr val="222268"/>
                </a:solidFill>
                <a:uFill>
                  <a:solidFill>
                    <a:srgbClr val="ffffff"/>
                  </a:solidFill>
                </a:uFill>
                <a:latin typeface="Arial Narrow"/>
              </a:rPr>
              <a:t>. Euroopa Komisjonile esitatavate arvude põhjal võib programmi lugeda kordaläinuks.</a:t>
            </a:r>
            <a:endParaRPr b="0" lang="et-EE" sz="1800" spc="-1" strike="noStrike">
              <a:solidFill>
                <a:srgbClr val="000000"/>
              </a:solidFill>
              <a:uFill>
                <a:solidFill>
                  <a:srgbClr val="ffffff"/>
                </a:solidFill>
              </a:uFill>
              <a:latin typeface="Arial"/>
            </a:endParaRPr>
          </a:p>
          <a:p>
            <a:pPr algn="just">
              <a:lnSpc>
                <a:spcPct val="100000"/>
              </a:lnSpc>
            </a:pPr>
            <a:endParaRPr b="0" lang="et-EE" sz="1800" spc="-1" strike="noStrike">
              <a:solidFill>
                <a:srgbClr val="000000"/>
              </a:solidFill>
              <a:uFill>
                <a:solidFill>
                  <a:srgbClr val="ffffff"/>
                </a:solidFill>
              </a:uFill>
              <a:latin typeface="Arial"/>
            </a:endParaRPr>
          </a:p>
          <a:p>
            <a:pPr algn="just">
              <a:lnSpc>
                <a:spcPct val="100000"/>
              </a:lnSpc>
            </a:pPr>
            <a:endParaRPr b="0" lang="et-EE" sz="1800" spc="-1" strike="noStrike">
              <a:solidFill>
                <a:srgbClr val="000000"/>
              </a:solidFill>
              <a:uFill>
                <a:solidFill>
                  <a:srgbClr val="ffffff"/>
                </a:solidFill>
              </a:uFill>
              <a:latin typeface="Arial"/>
            </a:endParaRPr>
          </a:p>
          <a:p>
            <a:pPr algn="just">
              <a:lnSpc>
                <a:spcPct val="100000"/>
              </a:lnSpc>
            </a:pPr>
            <a:endParaRPr b="0" lang="et-EE" sz="1800" spc="-1" strike="noStrike">
              <a:solidFill>
                <a:srgbClr val="000000"/>
              </a:solidFill>
              <a:uFill>
                <a:solidFill>
                  <a:srgbClr val="ffffff"/>
                </a:solidFill>
              </a:uFill>
              <a:latin typeface="Arial"/>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TextShape 1"/>
          <p:cNvSpPr txBox="1"/>
          <p:nvPr/>
        </p:nvSpPr>
        <p:spPr>
          <a:xfrm>
            <a:off x="1999440" y="0"/>
            <a:ext cx="9212400" cy="130320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450" spc="-1" strike="noStrike">
                <a:solidFill>
                  <a:srgbClr val="000090"/>
                </a:solidFill>
                <a:uFill>
                  <a:solidFill>
                    <a:srgbClr val="ffffff"/>
                  </a:solidFill>
                </a:uFill>
                <a:latin typeface="Arial Narrow"/>
              </a:rPr>
              <a:t>2014-2020 eesmärgid Euroopas</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257" name="Pilt 3" descr=""/>
          <p:cNvPicPr/>
          <p:nvPr/>
        </p:nvPicPr>
        <p:blipFill>
          <a:blip r:embed="rId1"/>
          <a:stretch/>
        </p:blipFill>
        <p:spPr>
          <a:xfrm>
            <a:off x="132480" y="0"/>
            <a:ext cx="1449720" cy="1028520"/>
          </a:xfrm>
          <a:prstGeom prst="rect">
            <a:avLst/>
          </a:prstGeom>
          <a:ln>
            <a:noFill/>
          </a:ln>
        </p:spPr>
      </p:pic>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 name="TextShape 1"/>
          <p:cNvSpPr txBox="1"/>
          <p:nvPr/>
        </p:nvSpPr>
        <p:spPr>
          <a:xfrm>
            <a:off x="2565720" y="284040"/>
            <a:ext cx="8596440" cy="1320480"/>
          </a:xfrm>
          <a:prstGeom prst="rect">
            <a:avLst/>
          </a:prstGeom>
          <a:noFill/>
          <a:ln>
            <a:noFill/>
          </a:ln>
        </p:spPr>
        <p:txBody>
          <a:bodyPr/>
          <a:p>
            <a:pPr>
              <a:lnSpc>
                <a:spcPct val="100000"/>
              </a:lnSpc>
            </a:pPr>
            <a:r>
              <a:rPr b="1" lang="et-EE" sz="4000" spc="-1" strike="noStrike">
                <a:solidFill>
                  <a:srgbClr val="000090"/>
                </a:solidFill>
                <a:uFill>
                  <a:solidFill>
                    <a:srgbClr val="ffffff"/>
                  </a:solidFill>
                </a:uFill>
                <a:latin typeface="Arial Narrow"/>
              </a:rPr>
              <a:t>2014-2020 eesmärgid Eestis</a:t>
            </a:r>
            <a:endParaRPr b="0" lang="et-EE" sz="1800" spc="-1" strike="noStrike">
              <a:solidFill>
                <a:srgbClr val="000000"/>
              </a:solidFill>
              <a:uFill>
                <a:solidFill>
                  <a:srgbClr val="ffffff"/>
                </a:solidFill>
              </a:uFill>
              <a:latin typeface="Trebuchet MS"/>
            </a:endParaRPr>
          </a:p>
        </p:txBody>
      </p:sp>
      <p:pic>
        <p:nvPicPr>
          <p:cNvPr id="259" name="Pilt 3" descr=""/>
          <p:cNvPicPr/>
          <p:nvPr/>
        </p:nvPicPr>
        <p:blipFill>
          <a:blip r:embed="rId1"/>
          <a:stretch/>
        </p:blipFill>
        <p:spPr>
          <a:xfrm>
            <a:off x="132480" y="0"/>
            <a:ext cx="1449720" cy="1028520"/>
          </a:xfrm>
          <a:prstGeom prst="rect">
            <a:avLst/>
          </a:prstGeom>
          <a:ln>
            <a:noFill/>
          </a:ln>
        </p:spPr>
      </p:pic>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TextShape 1"/>
          <p:cNvSpPr txBox="1"/>
          <p:nvPr/>
        </p:nvSpPr>
        <p:spPr>
          <a:xfrm>
            <a:off x="1999440" y="0"/>
            <a:ext cx="7969680" cy="112392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450" spc="-1" strike="noStrike">
                <a:solidFill>
                  <a:srgbClr val="000090"/>
                </a:solidFill>
                <a:uFill>
                  <a:solidFill>
                    <a:srgbClr val="ffffff"/>
                  </a:solidFill>
                </a:uFill>
                <a:latin typeface="Arial Narrow"/>
              </a:rPr>
              <a:t>Multifondide rakendamine</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261" name="Pilt 3" descr=""/>
          <p:cNvPicPr/>
          <p:nvPr/>
        </p:nvPicPr>
        <p:blipFill>
          <a:blip r:embed="rId1"/>
          <a:stretch/>
        </p:blipFill>
        <p:spPr>
          <a:xfrm>
            <a:off x="132480" y="0"/>
            <a:ext cx="1449720" cy="1028520"/>
          </a:xfrm>
          <a:prstGeom prst="rect">
            <a:avLst/>
          </a:prstGeom>
          <a:ln>
            <a:noFill/>
          </a:ln>
        </p:spPr>
      </p:pic>
      <p:pic>
        <p:nvPicPr>
          <p:cNvPr id="262" name="Picture 4" descr=""/>
          <p:cNvPicPr/>
          <p:nvPr/>
        </p:nvPicPr>
        <p:blipFill>
          <a:blip r:embed="rId2"/>
          <a:stretch/>
        </p:blipFill>
        <p:spPr>
          <a:xfrm>
            <a:off x="1455840" y="1768320"/>
            <a:ext cx="8080560" cy="3255840"/>
          </a:xfrm>
          <a:prstGeom prst="rect">
            <a:avLst/>
          </a:prstGeom>
          <a:ln>
            <a:noFill/>
          </a:ln>
        </p:spPr>
      </p:pic>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3" name="TextShape 1"/>
          <p:cNvSpPr txBox="1"/>
          <p:nvPr/>
        </p:nvSpPr>
        <p:spPr>
          <a:xfrm>
            <a:off x="1999440" y="0"/>
            <a:ext cx="7969680" cy="112392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450" spc="-1" strike="noStrike">
                <a:solidFill>
                  <a:srgbClr val="000090"/>
                </a:solidFill>
                <a:uFill>
                  <a:solidFill>
                    <a:srgbClr val="ffffff"/>
                  </a:solidFill>
                </a:uFill>
                <a:latin typeface="Arial Narrow"/>
              </a:rPr>
              <a:t>Multifondide rakendamine</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264" name="Pilt 3" descr=""/>
          <p:cNvPicPr/>
          <p:nvPr/>
        </p:nvPicPr>
        <p:blipFill>
          <a:blip r:embed="rId1"/>
          <a:stretch/>
        </p:blipFill>
        <p:spPr>
          <a:xfrm>
            <a:off x="132480" y="0"/>
            <a:ext cx="1449720" cy="1028520"/>
          </a:xfrm>
          <a:prstGeom prst="rect">
            <a:avLst/>
          </a:prstGeom>
          <a:ln>
            <a:noFill/>
          </a:ln>
        </p:spPr>
      </p:pic>
      <p:pic>
        <p:nvPicPr>
          <p:cNvPr id="265" name="Picture 7" descr=""/>
          <p:cNvPicPr/>
          <p:nvPr/>
        </p:nvPicPr>
        <p:blipFill>
          <a:blip r:embed="rId2"/>
          <a:stretch/>
        </p:blipFill>
        <p:spPr>
          <a:xfrm>
            <a:off x="1518120" y="1158480"/>
            <a:ext cx="5821920" cy="5132880"/>
          </a:xfrm>
          <a:prstGeom prst="rect">
            <a:avLst/>
          </a:prstGeom>
          <a:ln>
            <a:noFill/>
          </a:ln>
        </p:spPr>
      </p:pic>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6" name="TextShape 1"/>
          <p:cNvSpPr txBox="1"/>
          <p:nvPr/>
        </p:nvSpPr>
        <p:spPr>
          <a:xfrm>
            <a:off x="1999440" y="0"/>
            <a:ext cx="7969680" cy="112392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450" spc="-1" strike="noStrike">
                <a:solidFill>
                  <a:srgbClr val="000090"/>
                </a:solidFill>
                <a:uFill>
                  <a:solidFill>
                    <a:srgbClr val="ffffff"/>
                  </a:solidFill>
                </a:uFill>
                <a:latin typeface="Arial Narrow"/>
              </a:rPr>
              <a:t>Multifondide rakendamine</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267" name="Pilt 3" descr=""/>
          <p:cNvPicPr/>
          <p:nvPr/>
        </p:nvPicPr>
        <p:blipFill>
          <a:blip r:embed="rId1"/>
          <a:stretch/>
        </p:blipFill>
        <p:spPr>
          <a:xfrm>
            <a:off x="132480" y="0"/>
            <a:ext cx="1449720" cy="1028520"/>
          </a:xfrm>
          <a:prstGeom prst="rect">
            <a:avLst/>
          </a:prstGeom>
          <a:ln>
            <a:noFill/>
          </a:ln>
        </p:spPr>
      </p:pic>
      <p:pic>
        <p:nvPicPr>
          <p:cNvPr id="268" name="Content Placeholder 3" descr=""/>
          <p:cNvPicPr/>
          <p:nvPr/>
        </p:nvPicPr>
        <p:blipFill>
          <a:blip r:embed="rId2"/>
          <a:stretch/>
        </p:blipFill>
        <p:spPr>
          <a:xfrm>
            <a:off x="779760" y="1118880"/>
            <a:ext cx="3962160" cy="5047920"/>
          </a:xfrm>
          <a:prstGeom prst="rect">
            <a:avLst/>
          </a:prstGeom>
          <a:ln>
            <a:noFill/>
          </a:ln>
        </p:spPr>
      </p:pic>
      <p:pic>
        <p:nvPicPr>
          <p:cNvPr id="269" name="Picture 5" descr=""/>
          <p:cNvPicPr/>
          <p:nvPr/>
        </p:nvPicPr>
        <p:blipFill>
          <a:blip r:embed="rId3"/>
          <a:stretch/>
        </p:blipFill>
        <p:spPr>
          <a:xfrm>
            <a:off x="4952880" y="1141560"/>
            <a:ext cx="3877560" cy="4970880"/>
          </a:xfrm>
          <a:prstGeom prst="rect">
            <a:avLst/>
          </a:prstGeom>
          <a:ln>
            <a:noFill/>
          </a:ln>
        </p:spPr>
      </p:pic>
      <p:sp>
        <p:nvSpPr>
          <p:cNvPr id="270" name="CustomShape 2"/>
          <p:cNvSpPr/>
          <p:nvPr/>
        </p:nvSpPr>
        <p:spPr>
          <a:xfrm>
            <a:off x="8113320" y="6669000"/>
            <a:ext cx="4203360" cy="190080"/>
          </a:xfrm>
          <a:prstGeom prst="rect">
            <a:avLst/>
          </a:prstGeom>
          <a:noFill/>
          <a:ln w="9360">
            <a:noFill/>
          </a:ln>
        </p:spPr>
        <p:style>
          <a:lnRef idx="0"/>
          <a:fillRef idx="0"/>
          <a:effectRef idx="0"/>
          <a:fontRef idx="minor"/>
        </p:style>
        <p:txBody>
          <a:bodyPr lIns="0" rIns="0" tIns="0" bIns="0"/>
          <a:p>
            <a:pPr marL="12600">
              <a:lnSpc>
                <a:spcPts val="432"/>
              </a:lnSpc>
            </a:pPr>
            <a:r>
              <a:rPr b="0" i="1" lang="et-EE" sz="1600" spc="-1" strike="noStrike" baseline="2000">
                <a:solidFill>
                  <a:srgbClr val="001f5f"/>
                </a:solidFill>
                <a:uFill>
                  <a:solidFill>
                    <a:srgbClr val="ffffff"/>
                  </a:solidFill>
                </a:uFill>
                <a:latin typeface="Calibri"/>
              </a:rPr>
              <a:t>Source: DG AGRI 2014-2020 Provisional  budget data</a:t>
            </a:r>
            <a:endParaRPr b="0" lang="et-EE" sz="1800" spc="-1" strike="noStrike">
              <a:solidFill>
                <a:srgbClr val="000000"/>
              </a:solidFill>
              <a:uFill>
                <a:solidFill>
                  <a:srgbClr val="ffffff"/>
                </a:solidFill>
              </a:uFill>
              <a:latin typeface="Arial"/>
            </a:endParaRPr>
          </a:p>
        </p:txBody>
      </p:sp>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1" name="TextShape 1"/>
          <p:cNvSpPr txBox="1"/>
          <p:nvPr/>
        </p:nvSpPr>
        <p:spPr>
          <a:xfrm>
            <a:off x="1999440" y="0"/>
            <a:ext cx="7969680" cy="112392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450" spc="-1" strike="noStrike">
                <a:solidFill>
                  <a:srgbClr val="000090"/>
                </a:solidFill>
                <a:uFill>
                  <a:solidFill>
                    <a:srgbClr val="ffffff"/>
                  </a:solidFill>
                </a:uFill>
                <a:latin typeface="Arial Narrow"/>
              </a:rPr>
              <a:t>Multifondide rakendamine</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272" name="Pilt 3" descr=""/>
          <p:cNvPicPr/>
          <p:nvPr/>
        </p:nvPicPr>
        <p:blipFill>
          <a:blip r:embed="rId1"/>
          <a:stretch/>
        </p:blipFill>
        <p:spPr>
          <a:xfrm>
            <a:off x="132480" y="0"/>
            <a:ext cx="1449720" cy="1028520"/>
          </a:xfrm>
          <a:prstGeom prst="rect">
            <a:avLst/>
          </a:prstGeom>
          <a:ln>
            <a:noFill/>
          </a:ln>
        </p:spPr>
      </p:pic>
      <p:pic>
        <p:nvPicPr>
          <p:cNvPr id="273" name="Picture 2" descr=""/>
          <p:cNvPicPr/>
          <p:nvPr/>
        </p:nvPicPr>
        <p:blipFill>
          <a:blip r:embed="rId2"/>
          <a:stretch/>
        </p:blipFill>
        <p:spPr>
          <a:xfrm>
            <a:off x="1565280" y="1021320"/>
            <a:ext cx="7691760" cy="5635800"/>
          </a:xfrm>
          <a:prstGeom prst="rect">
            <a:avLst/>
          </a:prstGeom>
          <a:ln w="9360">
            <a:noFill/>
          </a:ln>
        </p:spPr>
      </p:pic>
      <p:sp>
        <p:nvSpPr>
          <p:cNvPr id="274" name="CustomShape 2"/>
          <p:cNvSpPr/>
          <p:nvPr/>
        </p:nvSpPr>
        <p:spPr>
          <a:xfrm>
            <a:off x="8113320" y="6669000"/>
            <a:ext cx="4203360" cy="190080"/>
          </a:xfrm>
          <a:prstGeom prst="rect">
            <a:avLst/>
          </a:prstGeom>
          <a:noFill/>
          <a:ln w="9360">
            <a:noFill/>
          </a:ln>
        </p:spPr>
        <p:style>
          <a:lnRef idx="0"/>
          <a:fillRef idx="0"/>
          <a:effectRef idx="0"/>
          <a:fontRef idx="minor"/>
        </p:style>
        <p:txBody>
          <a:bodyPr lIns="0" rIns="0" tIns="0" bIns="0"/>
          <a:p>
            <a:pPr marL="12600">
              <a:lnSpc>
                <a:spcPts val="432"/>
              </a:lnSpc>
            </a:pPr>
            <a:r>
              <a:rPr b="0" i="1" lang="et-EE" sz="1600" spc="-1" strike="noStrike" baseline="2000">
                <a:solidFill>
                  <a:srgbClr val="001f5f"/>
                </a:solidFill>
                <a:uFill>
                  <a:solidFill>
                    <a:srgbClr val="ffffff"/>
                  </a:solidFill>
                </a:uFill>
                <a:latin typeface="Calibri"/>
              </a:rPr>
              <a:t>Source: DG AGRI 2014-2020 Provisional  budget data</a:t>
            </a:r>
            <a:endParaRPr b="0" lang="et-EE" sz="1800" spc="-1" strike="noStrike">
              <a:solidFill>
                <a:srgbClr val="000000"/>
              </a:solidFill>
              <a:uFill>
                <a:solidFill>
                  <a:srgbClr val="ffffff"/>
                </a:solidFill>
              </a:uFill>
              <a:latin typeface="Arial"/>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TextShape 1"/>
          <p:cNvSpPr txBox="1"/>
          <p:nvPr/>
        </p:nvSpPr>
        <p:spPr>
          <a:xfrm>
            <a:off x="2133360" y="0"/>
            <a:ext cx="6524640" cy="132804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000" spc="-1" strike="noStrike">
                <a:solidFill>
                  <a:srgbClr val="000090"/>
                </a:solidFill>
                <a:uFill>
                  <a:solidFill>
                    <a:srgbClr val="ffffff"/>
                  </a:solidFill>
                </a:uFill>
                <a:latin typeface="Arial Narrow"/>
              </a:rPr>
              <a:t>LEADER programm</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218" name="Pilt 3" descr=""/>
          <p:cNvPicPr/>
          <p:nvPr/>
        </p:nvPicPr>
        <p:blipFill>
          <a:blip r:embed="rId1"/>
          <a:stretch/>
        </p:blipFill>
        <p:spPr>
          <a:xfrm>
            <a:off x="132480" y="0"/>
            <a:ext cx="1449720" cy="1028520"/>
          </a:xfrm>
          <a:prstGeom prst="rect">
            <a:avLst/>
          </a:prstGeom>
          <a:ln>
            <a:noFill/>
          </a:ln>
        </p:spPr>
      </p:pic>
      <p:sp>
        <p:nvSpPr>
          <p:cNvPr id="219" name="CustomShape 2"/>
          <p:cNvSpPr/>
          <p:nvPr/>
        </p:nvSpPr>
        <p:spPr>
          <a:xfrm>
            <a:off x="936720" y="1122840"/>
            <a:ext cx="10277640" cy="5360760"/>
          </a:xfrm>
          <a:prstGeom prst="rect">
            <a:avLst/>
          </a:prstGeom>
          <a:noFill/>
          <a:ln w="9360">
            <a:noFill/>
          </a:ln>
        </p:spPr>
        <p:style>
          <a:lnRef idx="0"/>
          <a:fillRef idx="0"/>
          <a:effectRef idx="0"/>
          <a:fontRef idx="minor"/>
        </p:style>
        <p:txBody>
          <a:bodyPr lIns="90000" rIns="90000" tIns="45000" bIns="45000"/>
          <a:p>
            <a:pPr>
              <a:lnSpc>
                <a:spcPct val="100000"/>
              </a:lnSpc>
            </a:pPr>
            <a:r>
              <a:rPr b="0" lang="et-EE" sz="2600" spc="-1" strike="noStrike">
                <a:solidFill>
                  <a:srgbClr val="222268"/>
                </a:solidFill>
                <a:uFill>
                  <a:solidFill>
                    <a:srgbClr val="ffffff"/>
                  </a:solidFill>
                </a:uFill>
                <a:latin typeface="Arial Narrow"/>
              </a:rPr>
              <a:t>LEADER on Euroopa Liidu algatus, mille eesmärk on tuua </a:t>
            </a:r>
            <a:r>
              <a:rPr b="0" lang="et-EE" sz="2600" spc="-1" strike="noStrike">
                <a:solidFill>
                  <a:srgbClr val="0000ff"/>
                </a:solidFill>
                <a:uFill>
                  <a:solidFill>
                    <a:srgbClr val="ffffff"/>
                  </a:solidFill>
                </a:uFill>
                <a:latin typeface="Arial Narrow"/>
              </a:rPr>
              <a:t>otsustustasand kohalikule elanikule lähemale ning arvestada paremini piirkondlike eripäradega</a:t>
            </a:r>
            <a:r>
              <a:rPr b="0" lang="et-EE" sz="2600" spc="-1" strike="noStrike">
                <a:solidFill>
                  <a:srgbClr val="222268"/>
                </a:solidFill>
                <a:uFill>
                  <a:solidFill>
                    <a:srgbClr val="ffffff"/>
                  </a:solidFill>
                </a:uFill>
                <a:latin typeface="Arial Narrow"/>
              </a:rPr>
              <a:t>. </a:t>
            </a:r>
            <a:endParaRPr b="0" lang="et-EE" sz="1800" spc="-1" strike="noStrike">
              <a:solidFill>
                <a:srgbClr val="000000"/>
              </a:solidFill>
              <a:uFill>
                <a:solidFill>
                  <a:srgbClr val="ffffff"/>
                </a:solidFill>
              </a:uFill>
              <a:latin typeface="Arial"/>
            </a:endParaRPr>
          </a:p>
          <a:p>
            <a:pPr>
              <a:lnSpc>
                <a:spcPct val="100000"/>
              </a:lnSpc>
            </a:pPr>
            <a:r>
              <a:rPr b="0" lang="et-EE" sz="2600" spc="-1" strike="noStrike">
                <a:solidFill>
                  <a:srgbClr val="222268"/>
                </a:solidFill>
                <a:uFill>
                  <a:solidFill>
                    <a:srgbClr val="ffffff"/>
                  </a:solidFill>
                </a:uFill>
                <a:latin typeface="Arial Narrow"/>
              </a:rPr>
              <a:t>LEADER toimib avaliku, era- ja kolmanda sektori partnerluses loodud kohalike tegevusgruppide kaudu, kes viivad ellu </a:t>
            </a:r>
            <a:r>
              <a:rPr b="0" lang="et-EE" sz="2600" spc="-1" strike="noStrike">
                <a:solidFill>
                  <a:srgbClr val="0000ff"/>
                </a:solidFill>
                <a:uFill>
                  <a:solidFill>
                    <a:srgbClr val="ffffff"/>
                  </a:solidFill>
                </a:uFill>
                <a:latin typeface="Arial Narrow"/>
              </a:rPr>
              <a:t>piirkonnapõhiseid kohaliku arengu strateegiaid</a:t>
            </a:r>
            <a:r>
              <a:rPr b="0" lang="et-EE" sz="2600" spc="-1" strike="noStrike">
                <a:solidFill>
                  <a:srgbClr val="222268"/>
                </a:solidFill>
                <a:uFill>
                  <a:solidFill>
                    <a:srgbClr val="ffffff"/>
                  </a:solidFill>
                </a:uFill>
                <a:latin typeface="Arial Narrow"/>
              </a:rPr>
              <a:t>. </a:t>
            </a:r>
            <a:endParaRPr b="0" lang="et-EE" sz="1800" spc="-1" strike="noStrike">
              <a:solidFill>
                <a:srgbClr val="000000"/>
              </a:solidFill>
              <a:uFill>
                <a:solidFill>
                  <a:srgbClr val="ffffff"/>
                </a:solidFill>
              </a:uFill>
              <a:latin typeface="Arial"/>
            </a:endParaRPr>
          </a:p>
          <a:p>
            <a:pPr>
              <a:lnSpc>
                <a:spcPct val="100000"/>
              </a:lnSpc>
            </a:pPr>
            <a:r>
              <a:rPr b="0" lang="et-EE" sz="2600" spc="-1" strike="noStrike">
                <a:solidFill>
                  <a:srgbClr val="222268"/>
                </a:solidFill>
                <a:uFill>
                  <a:solidFill>
                    <a:srgbClr val="ffffff"/>
                  </a:solidFill>
                </a:uFill>
                <a:latin typeface="Arial Narrow"/>
              </a:rPr>
              <a:t>Eestis tegutseb 26 LEADER tegevusgruppi ja 8 kalanduspiirkonna arendajate kogu, kes katavad </a:t>
            </a:r>
            <a:r>
              <a:rPr b="0" lang="et-EE" sz="2600" spc="-1" strike="noStrike">
                <a:solidFill>
                  <a:srgbClr val="0000ff"/>
                </a:solidFill>
                <a:uFill>
                  <a:solidFill>
                    <a:srgbClr val="ffffff"/>
                  </a:solidFill>
                </a:uFill>
                <a:latin typeface="Arial Narrow"/>
              </a:rPr>
              <a:t>99,9% maapiirkonnast</a:t>
            </a:r>
            <a:r>
              <a:rPr b="0" lang="et-EE" sz="2600" spc="-1" strike="noStrike">
                <a:solidFill>
                  <a:srgbClr val="222268"/>
                </a:solidFill>
                <a:uFill>
                  <a:solidFill>
                    <a:srgbClr val="ffffff"/>
                  </a:solidFill>
                </a:uFill>
                <a:latin typeface="Arial Narrow"/>
              </a:rPr>
              <a:t>. </a:t>
            </a:r>
            <a:endParaRPr b="0" lang="et-EE" sz="1800" spc="-1" strike="noStrike">
              <a:solidFill>
                <a:srgbClr val="000000"/>
              </a:solidFill>
              <a:uFill>
                <a:solidFill>
                  <a:srgbClr val="ffffff"/>
                </a:solidFill>
              </a:uFill>
              <a:latin typeface="Arial"/>
            </a:endParaRPr>
          </a:p>
          <a:p>
            <a:pPr>
              <a:lnSpc>
                <a:spcPct val="100000"/>
              </a:lnSpc>
            </a:pPr>
            <a:r>
              <a:rPr b="0" lang="et-EE" sz="2600" spc="-1" strike="noStrike">
                <a:solidFill>
                  <a:srgbClr val="222268"/>
                </a:solidFill>
                <a:uFill>
                  <a:solidFill>
                    <a:srgbClr val="ffffff"/>
                  </a:solidFill>
                </a:uFill>
                <a:latin typeface="Arial Narrow"/>
              </a:rPr>
              <a:t>Maaelu arengukavas aastateks 2014-2020 on LEADER-meetmele nähtud ette </a:t>
            </a:r>
            <a:r>
              <a:rPr b="0" lang="et-EE" sz="2600" spc="-1" strike="noStrike">
                <a:solidFill>
                  <a:srgbClr val="0000ff"/>
                </a:solidFill>
                <a:uFill>
                  <a:solidFill>
                    <a:srgbClr val="ffffff"/>
                  </a:solidFill>
                </a:uFill>
                <a:latin typeface="Arial Narrow"/>
              </a:rPr>
              <a:t>90 miljonit eurot</a:t>
            </a:r>
            <a:r>
              <a:rPr b="0" lang="et-EE" sz="2600" spc="-1" strike="noStrike">
                <a:solidFill>
                  <a:srgbClr val="222268"/>
                </a:solidFill>
                <a:uFill>
                  <a:solidFill>
                    <a:srgbClr val="ffffff"/>
                  </a:solidFill>
                </a:uFill>
                <a:latin typeface="Arial Narrow"/>
              </a:rPr>
              <a:t> ja kalanduspiirkondadele </a:t>
            </a:r>
            <a:r>
              <a:rPr b="0" lang="et-EE" sz="2600" spc="-1" strike="noStrike">
                <a:solidFill>
                  <a:srgbClr val="0000ff"/>
                </a:solidFill>
                <a:uFill>
                  <a:solidFill>
                    <a:srgbClr val="ffffff"/>
                  </a:solidFill>
                </a:uFill>
                <a:latin typeface="Arial Narrow"/>
              </a:rPr>
              <a:t>26 miljonit eurot</a:t>
            </a:r>
            <a:r>
              <a:rPr b="0" lang="et-EE" sz="2600" spc="-1" strike="noStrike">
                <a:solidFill>
                  <a:srgbClr val="222268"/>
                </a:solidFill>
                <a:uFill>
                  <a:solidFill>
                    <a:srgbClr val="ffffff"/>
                  </a:solidFill>
                </a:uFill>
                <a:latin typeface="Arial Narrow"/>
              </a:rPr>
              <a:t>, mis on vastavalt </a:t>
            </a:r>
            <a:r>
              <a:rPr b="0" lang="et-EE" sz="2600" spc="-1" strike="noStrike">
                <a:solidFill>
                  <a:srgbClr val="0000ff"/>
                </a:solidFill>
                <a:uFill>
                  <a:solidFill>
                    <a:srgbClr val="ffffff"/>
                  </a:solidFill>
                </a:uFill>
                <a:latin typeface="Arial Narrow"/>
              </a:rPr>
              <a:t>9% Põllumajandusfondist </a:t>
            </a:r>
            <a:r>
              <a:rPr b="0" lang="et-EE" sz="2600" spc="-1" strike="noStrike">
                <a:solidFill>
                  <a:srgbClr val="222268"/>
                </a:solidFill>
                <a:uFill>
                  <a:solidFill>
                    <a:srgbClr val="ffffff"/>
                  </a:solidFill>
                </a:uFill>
                <a:latin typeface="Arial Narrow"/>
              </a:rPr>
              <a:t>ja </a:t>
            </a:r>
            <a:r>
              <a:rPr b="0" lang="et-EE" sz="2600" spc="-1" strike="noStrike">
                <a:solidFill>
                  <a:srgbClr val="0000ff"/>
                </a:solidFill>
                <a:uFill>
                  <a:solidFill>
                    <a:srgbClr val="ffffff"/>
                  </a:solidFill>
                </a:uFill>
                <a:latin typeface="Arial Narrow"/>
              </a:rPr>
              <a:t>20% Kalandusfondist</a:t>
            </a:r>
            <a:r>
              <a:rPr b="0" lang="et-EE" sz="2600" spc="-1" strike="noStrike">
                <a:solidFill>
                  <a:srgbClr val="222268"/>
                </a:solidFill>
                <a:uFill>
                  <a:solidFill>
                    <a:srgbClr val="ffffff"/>
                  </a:solidFill>
                </a:uFill>
                <a:latin typeface="Arial Narrow"/>
              </a:rPr>
              <a:t>. </a:t>
            </a:r>
            <a:endParaRPr b="0" lang="et-EE" sz="1800" spc="-1" strike="noStrike">
              <a:solidFill>
                <a:srgbClr val="000000"/>
              </a:solidFill>
              <a:uFill>
                <a:solidFill>
                  <a:srgbClr val="ffffff"/>
                </a:solidFill>
              </a:uFill>
              <a:latin typeface="Arial"/>
            </a:endParaRPr>
          </a:p>
          <a:p>
            <a:pPr>
              <a:lnSpc>
                <a:spcPct val="100000"/>
              </a:lnSpc>
            </a:pPr>
            <a:r>
              <a:rPr b="0" lang="et-EE" sz="2600" spc="-1" strike="noStrike">
                <a:solidFill>
                  <a:srgbClr val="222268"/>
                </a:solidFill>
                <a:uFill>
                  <a:solidFill>
                    <a:srgbClr val="ffffff"/>
                  </a:solidFill>
                </a:uFill>
                <a:latin typeface="Arial Narrow"/>
              </a:rPr>
              <a:t>Euroopas on LEADER programmi rakendatud </a:t>
            </a:r>
            <a:r>
              <a:rPr b="0" lang="et-EE" sz="2600" spc="-1" strike="noStrike">
                <a:solidFill>
                  <a:srgbClr val="0000ff"/>
                </a:solidFill>
                <a:uFill>
                  <a:solidFill>
                    <a:srgbClr val="ffffff"/>
                  </a:solidFill>
                </a:uFill>
                <a:latin typeface="Arial Narrow"/>
              </a:rPr>
              <a:t>26 aastat ja Eestis 12 aastat</a:t>
            </a:r>
            <a:r>
              <a:rPr b="0" lang="et-EE" sz="2600" spc="-1" strike="noStrike">
                <a:solidFill>
                  <a:srgbClr val="222268"/>
                </a:solidFill>
                <a:uFill>
                  <a:solidFill>
                    <a:srgbClr val="ffffff"/>
                  </a:solidFill>
                </a:uFill>
                <a:latin typeface="Arial Narrow"/>
              </a:rPr>
              <a:t>.</a:t>
            </a:r>
            <a:endParaRPr b="0" lang="et-EE" sz="1800" spc="-1" strike="noStrike">
              <a:solidFill>
                <a:srgbClr val="000000"/>
              </a:solidFill>
              <a:uFill>
                <a:solidFill>
                  <a:srgbClr val="ffffff"/>
                </a:solidFill>
              </a:uFill>
              <a:latin typeface="Arial"/>
            </a:endParaRPr>
          </a:p>
        </p:txBody>
      </p:sp>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5" name="TextShape 1"/>
          <p:cNvSpPr txBox="1"/>
          <p:nvPr/>
        </p:nvSpPr>
        <p:spPr>
          <a:xfrm>
            <a:off x="1970280" y="-233640"/>
            <a:ext cx="9312480" cy="105084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000" spc="-1" strike="noStrike">
                <a:solidFill>
                  <a:srgbClr val="000090"/>
                </a:solidFill>
                <a:uFill>
                  <a:solidFill>
                    <a:srgbClr val="ffffff"/>
                  </a:solidFill>
                </a:uFill>
                <a:latin typeface="Arial Narrow"/>
              </a:rPr>
              <a:t>Erinevate fondide lisaväärtus kohalike arengustrateegiate elluviimisel </a:t>
            </a:r>
            <a:r>
              <a:rPr b="1" lang="et-EE" sz="2670" spc="-1" strike="noStrike">
                <a:solidFill>
                  <a:srgbClr val="000090"/>
                </a:solidFill>
                <a:uFill>
                  <a:solidFill>
                    <a:srgbClr val="ffffff"/>
                  </a:solidFill>
                </a:uFill>
                <a:latin typeface="Arial Narrow"/>
              </a:rPr>
              <a:t>(ELARDi uuring)</a:t>
            </a:r>
            <a:r>
              <a:rPr b="1" lang="et-EE" sz="4800" spc="-1" strike="noStrike">
                <a:solidFill>
                  <a:srgbClr val="000090"/>
                </a:solidFill>
                <a:uFill>
                  <a:solidFill>
                    <a:srgbClr val="ffffff"/>
                  </a:solidFill>
                </a:uFill>
                <a:latin typeface="Arial Narrow"/>
              </a:rPr>
              <a:t>
</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276" name="Pilt 3" descr=""/>
          <p:cNvPicPr/>
          <p:nvPr/>
        </p:nvPicPr>
        <p:blipFill>
          <a:blip r:embed="rId1"/>
          <a:stretch/>
        </p:blipFill>
        <p:spPr>
          <a:xfrm>
            <a:off x="132480" y="0"/>
            <a:ext cx="1449720" cy="1028520"/>
          </a:xfrm>
          <a:prstGeom prst="rect">
            <a:avLst/>
          </a:prstGeom>
          <a:ln>
            <a:noFill/>
          </a:ln>
        </p:spPr>
      </p:pic>
      <p:graphicFrame>
        <p:nvGraphicFramePr>
          <p:cNvPr id="277" name="Chart 4"/>
          <p:cNvGraphicFramePr/>
          <p:nvPr/>
        </p:nvGraphicFramePr>
        <p:xfrm>
          <a:off x="622440" y="1322640"/>
          <a:ext cx="9813960" cy="5535000"/>
        </p:xfrm>
        <a:graphic>
          <a:graphicData uri="http://schemas.openxmlformats.org/drawingml/2006/chart">
            <c:chart xmlns:c="http://schemas.openxmlformats.org/drawingml/2006/chart" xmlns:r="http://schemas.openxmlformats.org/officeDocument/2006/relationships" r:id="rId2"/>
          </a:graphicData>
        </a:graphic>
      </p:graphicFrame>
    </p:spTree>
  </p:cSld>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8" name="TextShape 1"/>
          <p:cNvSpPr txBox="1"/>
          <p:nvPr/>
        </p:nvSpPr>
        <p:spPr>
          <a:xfrm>
            <a:off x="1999440" y="0"/>
            <a:ext cx="8830800" cy="113832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450" spc="-1" strike="noStrike">
                <a:solidFill>
                  <a:srgbClr val="000090"/>
                </a:solidFill>
                <a:uFill>
                  <a:solidFill>
                    <a:srgbClr val="ffffff"/>
                  </a:solidFill>
                </a:uFill>
                <a:latin typeface="Arial Narrow"/>
              </a:rPr>
              <a:t>Näiteid Euroopast</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279" name="Pilt 3" descr=""/>
          <p:cNvPicPr/>
          <p:nvPr/>
        </p:nvPicPr>
        <p:blipFill>
          <a:blip r:embed="rId1"/>
          <a:stretch/>
        </p:blipFill>
        <p:spPr>
          <a:xfrm>
            <a:off x="132480" y="0"/>
            <a:ext cx="1449720" cy="1028520"/>
          </a:xfrm>
          <a:prstGeom prst="rect">
            <a:avLst/>
          </a:prstGeom>
          <a:ln>
            <a:noFill/>
          </a:ln>
        </p:spPr>
      </p:pic>
      <p:sp>
        <p:nvSpPr>
          <p:cNvPr id="280" name="CustomShape 2"/>
          <p:cNvSpPr/>
          <p:nvPr/>
        </p:nvSpPr>
        <p:spPr>
          <a:xfrm>
            <a:off x="1060200" y="1612080"/>
            <a:ext cx="8529480" cy="4386960"/>
          </a:xfrm>
          <a:prstGeom prst="rect">
            <a:avLst/>
          </a:prstGeom>
          <a:noFill/>
          <a:ln w="9360">
            <a:noFill/>
          </a:ln>
        </p:spPr>
        <p:style>
          <a:lnRef idx="0"/>
          <a:fillRef idx="0"/>
          <a:effectRef idx="0"/>
          <a:fontRef idx="minor"/>
        </p:style>
        <p:txBody>
          <a:bodyPr lIns="90000" rIns="90000" tIns="45000" bIns="45000"/>
          <a:p>
            <a:pPr>
              <a:lnSpc>
                <a:spcPct val="100000"/>
              </a:lnSpc>
            </a:pPr>
            <a:r>
              <a:rPr b="0" lang="et-EE" sz="2800" spc="-1" strike="noStrike">
                <a:solidFill>
                  <a:srgbClr val="222268"/>
                </a:solidFill>
                <a:uFill>
                  <a:solidFill>
                    <a:srgbClr val="ffffff"/>
                  </a:solidFill>
                </a:uFill>
                <a:latin typeface="Arial Narrow"/>
              </a:rPr>
              <a:t>ERDF (Regionaalarengufond):</a:t>
            </a: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0000ff"/>
                </a:solidFill>
                <a:uFill>
                  <a:solidFill>
                    <a:srgbClr val="ffffff"/>
                  </a:solidFill>
                </a:uFill>
                <a:latin typeface="Arial Narrow"/>
              </a:rPr>
              <a:t>Taastuv energeetika </a:t>
            </a:r>
            <a:r>
              <a:rPr b="0" lang="et-EE" sz="2800" spc="-1" strike="noStrike">
                <a:solidFill>
                  <a:srgbClr val="222268"/>
                </a:solidFill>
                <a:uFill>
                  <a:solidFill>
                    <a:srgbClr val="ffffff"/>
                  </a:solidFill>
                </a:uFill>
                <a:latin typeface="Arial Narrow"/>
              </a:rPr>
              <a:t>edendamine kombineeritult piirkonna inimeste koolitamisega. Peamised tegevused: piirkonna energia strateegia, professionaalse koordineerimisüksuse loomine, väike-ettevõtete koolitamine, energiaseadmete soetamine väike-ettevõtetele (Austria);</a:t>
            </a: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0000ff"/>
                </a:solidFill>
                <a:uFill>
                  <a:solidFill>
                    <a:srgbClr val="ffffff"/>
                  </a:solidFill>
                </a:uFill>
                <a:latin typeface="Arial Narrow"/>
              </a:rPr>
              <a:t>Koostöö Linköpingu linnaga</a:t>
            </a:r>
            <a:r>
              <a:rPr b="0" lang="et-EE" sz="2800" spc="-1" strike="noStrike">
                <a:solidFill>
                  <a:srgbClr val="222268"/>
                </a:solidFill>
                <a:uFill>
                  <a:solidFill>
                    <a:srgbClr val="ffffff"/>
                  </a:solidFill>
                </a:uFill>
                <a:latin typeface="Arial Narrow"/>
              </a:rPr>
              <a:t> - maapiirkonna ja linna koostöö edendamine. Köögiviljakasvatajate toetamine, õppeaiandi loomine linnakoolidele (Rootsi). </a:t>
            </a:r>
            <a:endParaRPr b="0" lang="et-EE" sz="1800" spc="-1" strike="noStrike">
              <a:solidFill>
                <a:srgbClr val="000000"/>
              </a:solidFill>
              <a:uFill>
                <a:solidFill>
                  <a:srgbClr val="ffffff"/>
                </a:solidFill>
              </a:uFill>
              <a:latin typeface="Arial"/>
            </a:endParaRPr>
          </a:p>
        </p:txBody>
      </p:sp>
    </p:spTree>
  </p:cSld>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1" name="TextShape 1"/>
          <p:cNvSpPr txBox="1"/>
          <p:nvPr/>
        </p:nvSpPr>
        <p:spPr>
          <a:xfrm>
            <a:off x="1999440" y="0"/>
            <a:ext cx="8830800" cy="113832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450" spc="-1" strike="noStrike">
                <a:solidFill>
                  <a:srgbClr val="000090"/>
                </a:solidFill>
                <a:uFill>
                  <a:solidFill>
                    <a:srgbClr val="ffffff"/>
                  </a:solidFill>
                </a:uFill>
                <a:latin typeface="Arial Narrow"/>
              </a:rPr>
              <a:t>Näiteid Euroopast</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282" name="Pilt 3" descr=""/>
          <p:cNvPicPr/>
          <p:nvPr/>
        </p:nvPicPr>
        <p:blipFill>
          <a:blip r:embed="rId1"/>
          <a:stretch/>
        </p:blipFill>
        <p:spPr>
          <a:xfrm>
            <a:off x="132480" y="0"/>
            <a:ext cx="1449720" cy="1028520"/>
          </a:xfrm>
          <a:prstGeom prst="rect">
            <a:avLst/>
          </a:prstGeom>
          <a:ln>
            <a:noFill/>
          </a:ln>
        </p:spPr>
      </p:pic>
      <p:sp>
        <p:nvSpPr>
          <p:cNvPr id="283" name="CustomShape 2"/>
          <p:cNvSpPr/>
          <p:nvPr/>
        </p:nvSpPr>
        <p:spPr>
          <a:xfrm>
            <a:off x="847440" y="1071720"/>
            <a:ext cx="9609480" cy="6154560"/>
          </a:xfrm>
          <a:prstGeom prst="rect">
            <a:avLst/>
          </a:prstGeom>
          <a:noFill/>
          <a:ln w="9360">
            <a:noFill/>
          </a:ln>
        </p:spPr>
        <p:style>
          <a:lnRef idx="0"/>
          <a:fillRef idx="0"/>
          <a:effectRef idx="0"/>
          <a:fontRef idx="minor"/>
        </p:style>
        <p:txBody>
          <a:bodyPr lIns="90000" rIns="90000" tIns="45000" bIns="45000"/>
          <a:p>
            <a:pPr>
              <a:lnSpc>
                <a:spcPct val="100000"/>
              </a:lnSpc>
            </a:pPr>
            <a:r>
              <a:rPr b="0" lang="et-EE" sz="2800" spc="-1" strike="noStrike">
                <a:solidFill>
                  <a:srgbClr val="222268"/>
                </a:solidFill>
                <a:uFill>
                  <a:solidFill>
                    <a:srgbClr val="ffffff"/>
                  </a:solidFill>
                </a:uFill>
                <a:latin typeface="Arial Narrow"/>
              </a:rPr>
              <a:t>ESF (Sotsiaalfond):</a:t>
            </a: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0000ff"/>
                </a:solidFill>
                <a:uFill>
                  <a:solidFill>
                    <a:srgbClr val="ffffff"/>
                  </a:solidFill>
                </a:uFill>
                <a:latin typeface="Arial Narrow"/>
              </a:rPr>
              <a:t>Kogukonnasidususe loomine </a:t>
            </a:r>
            <a:r>
              <a:rPr b="0" lang="et-EE" sz="2800" spc="-1" strike="noStrike">
                <a:solidFill>
                  <a:srgbClr val="222268"/>
                </a:solidFill>
                <a:uFill>
                  <a:solidFill>
                    <a:srgbClr val="ffffff"/>
                  </a:solidFill>
                </a:uFill>
                <a:latin typeface="Arial Narrow"/>
              </a:rPr>
              <a:t>- jalgpalliklubi loomine lastele ja lapsevanemate kaasamine treeneritena, et luua suuremat sidusust kogukonnas (Poola); </a:t>
            </a: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222268"/>
                </a:solidFill>
                <a:uFill>
                  <a:solidFill>
                    <a:srgbClr val="ffffff"/>
                  </a:solidFill>
                </a:uFill>
                <a:latin typeface="Arial Narrow"/>
              </a:rPr>
              <a:t>”</a:t>
            </a:r>
            <a:r>
              <a:rPr b="0" lang="et-EE" sz="2800" spc="-1" strike="noStrike">
                <a:solidFill>
                  <a:srgbClr val="0000ff"/>
                </a:solidFill>
                <a:uFill>
                  <a:solidFill>
                    <a:srgbClr val="ffffff"/>
                  </a:solidFill>
                </a:uFill>
                <a:latin typeface="Arial Narrow"/>
              </a:rPr>
              <a:t>Põllumehed vajavad tööjõudu</a:t>
            </a:r>
            <a:r>
              <a:rPr b="0" lang="et-EE" sz="2800" spc="-1" strike="noStrike">
                <a:solidFill>
                  <a:srgbClr val="222268"/>
                </a:solidFill>
                <a:uFill>
                  <a:solidFill>
                    <a:srgbClr val="ffffff"/>
                  </a:solidFill>
                </a:uFill>
                <a:latin typeface="Arial Narrow"/>
              </a:rPr>
              <a:t>” - kohalik omavalitsus korraldas erinevate osapoolte kokkusaamise  - töötud, sisserännanud viidi kokku farmeritega, kes vajasid tööjõudu (Rootsi);</a:t>
            </a: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0000ff"/>
                </a:solidFill>
                <a:uFill>
                  <a:solidFill>
                    <a:srgbClr val="ffffff"/>
                  </a:solidFill>
                </a:uFill>
                <a:latin typeface="Arial Narrow"/>
              </a:rPr>
              <a:t>Vaimse puudega inimeste tagasitoomine tööturule </a:t>
            </a:r>
            <a:r>
              <a:rPr b="0" lang="et-EE" sz="2800" spc="-1" strike="noStrike">
                <a:solidFill>
                  <a:srgbClr val="222268"/>
                </a:solidFill>
                <a:uFill>
                  <a:solidFill>
                    <a:srgbClr val="ffffff"/>
                  </a:solidFill>
                </a:uFill>
                <a:latin typeface="Arial Narrow"/>
              </a:rPr>
              <a:t>(Rootsi);</a:t>
            </a: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0000ff"/>
                </a:solidFill>
                <a:uFill>
                  <a:solidFill>
                    <a:srgbClr val="ffffff"/>
                  </a:solidFill>
                </a:uFill>
                <a:latin typeface="Arial Narrow"/>
              </a:rPr>
              <a:t>Sisserännanute õpetamine kohalikes tootmisettevõtetes </a:t>
            </a:r>
            <a:r>
              <a:rPr b="0" lang="et-EE" sz="2800" spc="-1" strike="noStrike">
                <a:solidFill>
                  <a:srgbClr val="222268"/>
                </a:solidFill>
                <a:uFill>
                  <a:solidFill>
                    <a:srgbClr val="ffffff"/>
                  </a:solidFill>
                </a:uFill>
                <a:latin typeface="Arial Narrow"/>
              </a:rPr>
              <a:t>(Rootsi). </a:t>
            </a:r>
            <a:endParaRPr b="0" lang="et-EE" sz="1800" spc="-1" strike="noStrike">
              <a:solidFill>
                <a:srgbClr val="000000"/>
              </a:solidFill>
              <a:uFill>
                <a:solidFill>
                  <a:srgbClr val="ffffff"/>
                </a:solidFill>
              </a:uFill>
              <a:latin typeface="Arial"/>
            </a:endParaRPr>
          </a:p>
          <a:p>
            <a:pPr>
              <a:lnSpc>
                <a:spcPct val="100000"/>
              </a:lnSpc>
            </a:pPr>
            <a:endParaRPr b="0" lang="et-EE" sz="1800" spc="-1" strike="noStrike">
              <a:solidFill>
                <a:srgbClr val="000000"/>
              </a:solidFill>
              <a:uFill>
                <a:solidFill>
                  <a:srgbClr val="ffffff"/>
                </a:solidFill>
              </a:uFill>
              <a:latin typeface="Arial"/>
            </a:endParaRPr>
          </a:p>
          <a:p>
            <a:pPr>
              <a:lnSpc>
                <a:spcPct val="100000"/>
              </a:lnSpc>
            </a:pPr>
            <a:endParaRPr b="0" lang="et-EE" sz="1800" spc="-1" strike="noStrike">
              <a:solidFill>
                <a:srgbClr val="000000"/>
              </a:solidFill>
              <a:uFill>
                <a:solidFill>
                  <a:srgbClr val="ffffff"/>
                </a:solidFill>
              </a:uFill>
              <a:latin typeface="Arial"/>
            </a:endParaRPr>
          </a:p>
        </p:txBody>
      </p:sp>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4" name="TextShape 1"/>
          <p:cNvSpPr txBox="1"/>
          <p:nvPr/>
        </p:nvSpPr>
        <p:spPr>
          <a:xfrm>
            <a:off x="1703160" y="-350640"/>
            <a:ext cx="11798280" cy="162036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000" spc="-1" strike="noStrike">
                <a:solidFill>
                  <a:srgbClr val="000090"/>
                </a:solidFill>
                <a:uFill>
                  <a:solidFill>
                    <a:srgbClr val="ffffff"/>
                  </a:solidFill>
                </a:uFill>
                <a:latin typeface="Arial Narrow"/>
              </a:rPr>
              <a:t>Erinevate fondide eesmärkide täitmine kohalike arengustrateegiate elluviimisel Eestis</a:t>
            </a:r>
            <a:r>
              <a:rPr b="1" lang="et-EE" sz="4000" spc="-1" strike="noStrike">
                <a:solidFill>
                  <a:srgbClr val="000090"/>
                </a:solidFill>
                <a:uFill>
                  <a:solidFill>
                    <a:srgbClr val="ffffff"/>
                  </a:solidFill>
                </a:uFill>
                <a:latin typeface="Arial Narrow"/>
              </a:rPr>
              <a:t>
</a:t>
            </a:r>
            <a:r>
              <a:rPr b="1" lang="et-EE" sz="2670" spc="-1" strike="noStrike">
                <a:solidFill>
                  <a:srgbClr val="000090"/>
                </a:solidFill>
                <a:uFill>
                  <a:solidFill>
                    <a:srgbClr val="ffffff"/>
                  </a:solidFill>
                </a:uFill>
                <a:latin typeface="Arial Narrow"/>
              </a:rPr>
              <a:t>(LEADER Liidu uuring)</a:t>
            </a:r>
            <a:r>
              <a:rPr b="1" lang="et-EE" sz="3200" spc="-1" strike="noStrike">
                <a:solidFill>
                  <a:srgbClr val="000090"/>
                </a:solidFill>
                <a:uFill>
                  <a:solidFill>
                    <a:srgbClr val="ffffff"/>
                  </a:solidFill>
                </a:uFill>
                <a:latin typeface="Arial Narrow"/>
              </a:rPr>
              <a:t>
</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285" name="Pilt 3" descr=""/>
          <p:cNvPicPr/>
          <p:nvPr/>
        </p:nvPicPr>
        <p:blipFill>
          <a:blip r:embed="rId1"/>
          <a:stretch/>
        </p:blipFill>
        <p:spPr>
          <a:xfrm>
            <a:off x="132480" y="0"/>
            <a:ext cx="1449720" cy="1028520"/>
          </a:xfrm>
          <a:prstGeom prst="rect">
            <a:avLst/>
          </a:prstGeom>
          <a:ln>
            <a:noFill/>
          </a:ln>
        </p:spPr>
      </p:pic>
      <p:sp>
        <p:nvSpPr>
          <p:cNvPr id="286" name="TextShape 2"/>
          <p:cNvSpPr txBox="1"/>
          <p:nvPr/>
        </p:nvSpPr>
        <p:spPr>
          <a:xfrm>
            <a:off x="568080" y="1554120"/>
            <a:ext cx="10844280" cy="465156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Arial Narrow"/>
              </a:rPr>
              <a:t>Näiteid strateegiate koostamise käigus tõstatatud teemadest ja probleemidest LEADER piirkondades, mis jäid strateegiast välja või leidsid vähe kajastamist vahendite nappuse tõttu ja seetõttu, et ei sobitunud Põllumajandusfondi eesmärkidega:</a:t>
            </a:r>
            <a:endParaRPr b="0" lang="et-EE" sz="1800" spc="-1" strike="noStrike">
              <a:solidFill>
                <a:srgbClr val="404040"/>
              </a:solidFill>
              <a:uFill>
                <a:solidFill>
                  <a:srgbClr val="ffffff"/>
                </a:solidFill>
              </a:uFill>
              <a:latin typeface="Trebuchet MS"/>
            </a:endParaRPr>
          </a:p>
          <a:p>
            <a:pPr marL="343080" indent="-342720">
              <a:lnSpc>
                <a:spcPct val="100000"/>
              </a:lnSpc>
              <a:buClr>
                <a:srgbClr val="5fcbef"/>
              </a:buClr>
              <a:buSzPct val="80000"/>
              <a:buFont typeface="Wingdings 3" charset="2"/>
              <a:buChar char=""/>
            </a:pPr>
            <a:r>
              <a:rPr b="0" lang="et-EE" sz="2400" spc="-1" strike="noStrike">
                <a:solidFill>
                  <a:srgbClr val="0000ff"/>
                </a:solidFill>
                <a:uFill>
                  <a:solidFill>
                    <a:srgbClr val="ffffff"/>
                  </a:solidFill>
                </a:uFill>
                <a:latin typeface="Arial Narrow"/>
              </a:rPr>
              <a:t>Linnad (sh. väikelinnad)</a:t>
            </a:r>
            <a:r>
              <a:rPr b="0" lang="et-EE" sz="2400" spc="-1" strike="noStrike">
                <a:solidFill>
                  <a:srgbClr val="000090"/>
                </a:solidFill>
                <a:uFill>
                  <a:solidFill>
                    <a:srgbClr val="ffffff"/>
                  </a:solidFill>
                </a:uFill>
                <a:latin typeface="Arial Narrow"/>
              </a:rPr>
              <a:t>, mis ei ole abikõlblikud toetuse piirkonnad, kuid on samas olulised kogu piirkonna terviklikul arendamisel;</a:t>
            </a:r>
            <a:endParaRPr b="0" lang="et-EE" sz="1800" spc="-1" strike="noStrike">
              <a:solidFill>
                <a:srgbClr val="404040"/>
              </a:solidFill>
              <a:uFill>
                <a:solidFill>
                  <a:srgbClr val="ffffff"/>
                </a:solidFill>
              </a:uFill>
              <a:latin typeface="Trebuchet MS"/>
            </a:endParaRPr>
          </a:p>
          <a:p>
            <a:pPr marL="343080" indent="-342720">
              <a:lnSpc>
                <a:spcPct val="100000"/>
              </a:lnSpc>
              <a:buClr>
                <a:srgbClr val="5fcbef"/>
              </a:buClr>
              <a:buSzPct val="80000"/>
              <a:buFont typeface="Wingdings 3" charset="2"/>
              <a:buChar char=""/>
            </a:pPr>
            <a:r>
              <a:rPr b="0" lang="et-EE" sz="2400" spc="-1" strike="noStrike">
                <a:solidFill>
                  <a:srgbClr val="0000ff"/>
                </a:solidFill>
                <a:uFill>
                  <a:solidFill>
                    <a:srgbClr val="ffffff"/>
                  </a:solidFill>
                </a:uFill>
                <a:latin typeface="Arial Narrow"/>
              </a:rPr>
              <a:t>Sotsiaalfondi teemad</a:t>
            </a:r>
            <a:r>
              <a:rPr b="0" lang="et-EE" sz="2400" spc="-1" strike="noStrike">
                <a:solidFill>
                  <a:srgbClr val="000090"/>
                </a:solidFill>
                <a:uFill>
                  <a:solidFill>
                    <a:srgbClr val="ffffff"/>
                  </a:solidFill>
                </a:uFill>
                <a:latin typeface="Arial Narrow"/>
              </a:rPr>
              <a:t>, sotsiaalse sidususe (noored, vanurid, erivajadustega inimesed, erinevad eagrupid, jms) ja tervisega seotud teemad (haiglad, hoolekandeteenused, päästekomandod jt);</a:t>
            </a:r>
            <a:endParaRPr b="0" lang="et-EE" sz="1800" spc="-1" strike="noStrike">
              <a:solidFill>
                <a:srgbClr val="404040"/>
              </a:solidFill>
              <a:uFill>
                <a:solidFill>
                  <a:srgbClr val="ffffff"/>
                </a:solidFill>
              </a:uFill>
              <a:latin typeface="Trebuchet MS"/>
            </a:endParaRPr>
          </a:p>
          <a:p>
            <a:pPr marL="343080" indent="-342720">
              <a:lnSpc>
                <a:spcPct val="100000"/>
              </a:lnSpc>
              <a:buClr>
                <a:srgbClr val="5fcbef"/>
              </a:buClr>
              <a:buSzPct val="80000"/>
              <a:buFont typeface="Wingdings 3" charset="2"/>
              <a:buChar char=""/>
            </a:pPr>
            <a:r>
              <a:rPr b="0" lang="et-EE" sz="2400" spc="-1" strike="noStrike">
                <a:solidFill>
                  <a:srgbClr val="0000ff"/>
                </a:solidFill>
                <a:uFill>
                  <a:solidFill>
                    <a:srgbClr val="ffffff"/>
                  </a:solidFill>
                </a:uFill>
                <a:latin typeface="Arial Narrow"/>
              </a:rPr>
              <a:t>Hariduse valdkonna </a:t>
            </a:r>
            <a:r>
              <a:rPr b="0" lang="et-EE" sz="2400" spc="-1" strike="noStrike">
                <a:solidFill>
                  <a:srgbClr val="000090"/>
                </a:solidFill>
                <a:uFill>
                  <a:solidFill>
                    <a:srgbClr val="ffffff"/>
                  </a:solidFill>
                </a:uFill>
                <a:latin typeface="Arial Narrow"/>
              </a:rPr>
              <a:t>arendamisega seotud teemad - elukestev õpe, kogukondlik haridus jt;</a:t>
            </a:r>
            <a:endParaRPr b="0" lang="et-EE" sz="1800" spc="-1" strike="noStrike">
              <a:solidFill>
                <a:srgbClr val="404040"/>
              </a:solidFill>
              <a:uFill>
                <a:solidFill>
                  <a:srgbClr val="ffffff"/>
                </a:solidFill>
              </a:uFill>
              <a:latin typeface="Trebuchet MS"/>
            </a:endParaRPr>
          </a:p>
          <a:p>
            <a:pPr marL="343080" indent="-342720">
              <a:lnSpc>
                <a:spcPct val="100000"/>
              </a:lnSpc>
              <a:buClr>
                <a:srgbClr val="5fcbef"/>
              </a:buClr>
              <a:buSzPct val="80000"/>
              <a:buFont typeface="Wingdings 3" charset="2"/>
              <a:buChar char=""/>
            </a:pPr>
            <a:r>
              <a:rPr b="0" lang="et-EE" sz="2400" spc="-1" strike="noStrike">
                <a:solidFill>
                  <a:srgbClr val="0000ff"/>
                </a:solidFill>
                <a:uFill>
                  <a:solidFill>
                    <a:srgbClr val="ffffff"/>
                  </a:solidFill>
                </a:uFill>
                <a:latin typeface="Arial Narrow"/>
              </a:rPr>
              <a:t>Lairibainterneti temaatika </a:t>
            </a:r>
            <a:r>
              <a:rPr b="0" lang="et-EE" sz="2400" spc="-1" strike="noStrike">
                <a:solidFill>
                  <a:srgbClr val="000090"/>
                </a:solidFill>
                <a:uFill>
                  <a:solidFill>
                    <a:srgbClr val="ffffff"/>
                  </a:solidFill>
                </a:uFill>
                <a:latin typeface="Arial Narrow"/>
              </a:rPr>
              <a:t>- lõpptarbijani viimine, nö “viimane miil”;</a:t>
            </a:r>
            <a:endParaRPr b="0" lang="et-EE" sz="1800" spc="-1" strike="noStrike">
              <a:solidFill>
                <a:srgbClr val="404040"/>
              </a:solidFill>
              <a:uFill>
                <a:solidFill>
                  <a:srgbClr val="ffffff"/>
                </a:solidFill>
              </a:uFill>
              <a:latin typeface="Trebuchet MS"/>
            </a:endParaRPr>
          </a:p>
          <a:p>
            <a:pPr marL="343080" indent="-342720">
              <a:lnSpc>
                <a:spcPct val="100000"/>
              </a:lnSpc>
              <a:buClr>
                <a:srgbClr val="5fcbef"/>
              </a:buClr>
              <a:buSzPct val="80000"/>
              <a:buFont typeface="Wingdings 3" charset="2"/>
              <a:buChar char=""/>
            </a:pPr>
            <a:r>
              <a:rPr b="0" lang="et-EE" sz="2400" spc="-1" strike="noStrike">
                <a:solidFill>
                  <a:srgbClr val="0000ff"/>
                </a:solidFill>
                <a:uFill>
                  <a:solidFill>
                    <a:srgbClr val="ffffff"/>
                  </a:solidFill>
                </a:uFill>
                <a:latin typeface="Arial Narrow"/>
              </a:rPr>
              <a:t>Alternatiivenergeetikaga</a:t>
            </a:r>
            <a:r>
              <a:rPr b="0" lang="et-EE" sz="2400" spc="-1" strike="noStrike">
                <a:solidFill>
                  <a:srgbClr val="000090"/>
                </a:solidFill>
                <a:uFill>
                  <a:solidFill>
                    <a:srgbClr val="ffffff"/>
                  </a:solidFill>
                </a:uFill>
                <a:latin typeface="Arial Narrow"/>
              </a:rPr>
              <a:t> seotud teemad;</a:t>
            </a:r>
            <a:endParaRPr b="0" lang="et-EE" sz="1800" spc="-1" strike="noStrike">
              <a:solidFill>
                <a:srgbClr val="404040"/>
              </a:solidFill>
              <a:uFill>
                <a:solidFill>
                  <a:srgbClr val="ffffff"/>
                </a:solidFill>
              </a:uFill>
              <a:latin typeface="Trebuchet MS"/>
            </a:endParaRPr>
          </a:p>
          <a:p>
            <a:pPr marL="343080" indent="-342720">
              <a:lnSpc>
                <a:spcPct val="100000"/>
              </a:lnSpc>
              <a:buClr>
                <a:srgbClr val="5fcbef"/>
              </a:buClr>
              <a:buSzPct val="80000"/>
              <a:buFont typeface="Wingdings 3" charset="2"/>
              <a:buChar char=""/>
            </a:pPr>
            <a:r>
              <a:rPr b="0" lang="et-EE" sz="2400" spc="-1" strike="noStrike">
                <a:solidFill>
                  <a:srgbClr val="0000ff"/>
                </a:solidFill>
                <a:uFill>
                  <a:solidFill>
                    <a:srgbClr val="ffffff"/>
                  </a:solidFill>
                </a:uFill>
                <a:latin typeface="Arial Narrow"/>
              </a:rPr>
              <a:t>Kommunaalmajandusega</a:t>
            </a:r>
            <a:r>
              <a:rPr b="0" lang="et-EE" sz="2400" spc="-1" strike="noStrike">
                <a:solidFill>
                  <a:srgbClr val="000090"/>
                </a:solidFill>
                <a:uFill>
                  <a:solidFill>
                    <a:srgbClr val="ffffff"/>
                  </a:solidFill>
                </a:uFill>
                <a:latin typeface="Arial Narrow"/>
              </a:rPr>
              <a:t> (veevarustus, kanalisatsioon, kohalikud teed) seotud teemad.</a:t>
            </a:r>
            <a:endParaRPr b="0" lang="et-EE" sz="1800" spc="-1" strike="noStrike">
              <a:solidFill>
                <a:srgbClr val="404040"/>
              </a:solidFill>
              <a:uFill>
                <a:solidFill>
                  <a:srgbClr val="ffffff"/>
                </a:solidFill>
              </a:uFill>
              <a:latin typeface="Trebuchet MS"/>
            </a:endParaRPr>
          </a:p>
          <a:p>
            <a:pPr>
              <a:lnSpc>
                <a:spcPct val="100000"/>
              </a:lnSpc>
            </a:pPr>
            <a:endParaRPr b="0" lang="et-EE" sz="1800" spc="-1" strike="noStrike">
              <a:solidFill>
                <a:srgbClr val="404040"/>
              </a:solidFill>
              <a:uFill>
                <a:solidFill>
                  <a:srgbClr val="ffffff"/>
                </a:solidFill>
              </a:uFill>
              <a:latin typeface="Trebuchet MS"/>
            </a:endParaRPr>
          </a:p>
          <a:p>
            <a:pPr>
              <a:lnSpc>
                <a:spcPct val="100000"/>
              </a:lnSpc>
            </a:pPr>
            <a:endParaRPr b="0" lang="et-EE" sz="1800" spc="-1" strike="noStrike">
              <a:solidFill>
                <a:srgbClr val="404040"/>
              </a:solidFill>
              <a:uFill>
                <a:solidFill>
                  <a:srgbClr val="ffffff"/>
                </a:solidFill>
              </a:uFill>
              <a:latin typeface="Trebuchet MS"/>
            </a:endParaRPr>
          </a:p>
          <a:p>
            <a:pPr marL="343080" indent="-342720" algn="just">
              <a:lnSpc>
                <a:spcPct val="115000"/>
              </a:lnSpc>
            </a:pPr>
            <a:endParaRPr b="0" lang="et-EE" sz="1800" spc="-1" strike="noStrike">
              <a:solidFill>
                <a:srgbClr val="404040"/>
              </a:solidFill>
              <a:uFill>
                <a:solidFill>
                  <a:srgbClr val="ffffff"/>
                </a:solidFill>
              </a:uFill>
              <a:latin typeface="Trebuchet MS"/>
            </a:endParaRPr>
          </a:p>
          <a:p>
            <a:pPr algn="just">
              <a:lnSpc>
                <a:spcPct val="115000"/>
              </a:lnSpc>
            </a:pPr>
            <a:endParaRPr b="0" lang="et-EE" sz="1800" spc="-1" strike="noStrike">
              <a:solidFill>
                <a:srgbClr val="404040"/>
              </a:solidFill>
              <a:uFill>
                <a:solidFill>
                  <a:srgbClr val="ffffff"/>
                </a:solidFill>
              </a:uFill>
              <a:latin typeface="Trebuchet MS"/>
            </a:endParaRPr>
          </a:p>
          <a:p>
            <a:pPr algn="just">
              <a:lnSpc>
                <a:spcPct val="115000"/>
              </a:lnSpc>
            </a:pPr>
            <a:endParaRPr b="0" lang="et-EE" sz="1800" spc="-1" strike="noStrike">
              <a:solidFill>
                <a:srgbClr val="404040"/>
              </a:solidFill>
              <a:uFill>
                <a:solidFill>
                  <a:srgbClr val="ffffff"/>
                </a:solidFill>
              </a:uFill>
              <a:latin typeface="Trebuchet MS"/>
            </a:endParaRPr>
          </a:p>
          <a:p>
            <a:pPr>
              <a:lnSpc>
                <a:spcPct val="100000"/>
              </a:lnSpc>
            </a:pPr>
            <a:endParaRPr b="0" lang="et-EE" sz="1800" spc="-1" strike="noStrike">
              <a:solidFill>
                <a:srgbClr val="404040"/>
              </a:solidFill>
              <a:uFill>
                <a:solidFill>
                  <a:srgbClr val="ffffff"/>
                </a:solidFill>
              </a:uFill>
              <a:latin typeface="Trebuchet MS"/>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7" name="Picture 5" descr=""/>
          <p:cNvPicPr/>
          <p:nvPr/>
        </p:nvPicPr>
        <p:blipFill>
          <a:blip r:embed="rId1"/>
          <a:stretch/>
        </p:blipFill>
        <p:spPr>
          <a:xfrm>
            <a:off x="3541320" y="1403640"/>
            <a:ext cx="6801480" cy="4533120"/>
          </a:xfrm>
          <a:prstGeom prst="rect">
            <a:avLst/>
          </a:prstGeom>
          <a:ln>
            <a:noFill/>
          </a:ln>
        </p:spPr>
      </p:pic>
      <p:sp>
        <p:nvSpPr>
          <p:cNvPr id="288" name="TextShape 1"/>
          <p:cNvSpPr txBox="1"/>
          <p:nvPr/>
        </p:nvSpPr>
        <p:spPr>
          <a:xfrm>
            <a:off x="1999440" y="0"/>
            <a:ext cx="8830800" cy="113832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450" spc="-1" strike="noStrike">
                <a:solidFill>
                  <a:srgbClr val="000090"/>
                </a:solidFill>
                <a:uFill>
                  <a:solidFill>
                    <a:srgbClr val="ffffff"/>
                  </a:solidFill>
                </a:uFill>
                <a:latin typeface="Arial Narrow"/>
              </a:rPr>
              <a:t>Näiteid Eestist – Sotsiaalfondi teemad</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289" name="Pilt 3" descr=""/>
          <p:cNvPicPr/>
          <p:nvPr/>
        </p:nvPicPr>
        <p:blipFill>
          <a:blip r:embed="rId2"/>
          <a:stretch/>
        </p:blipFill>
        <p:spPr>
          <a:xfrm>
            <a:off x="132480" y="0"/>
            <a:ext cx="1449720" cy="1028520"/>
          </a:xfrm>
          <a:prstGeom prst="rect">
            <a:avLst/>
          </a:prstGeom>
          <a:ln>
            <a:noFill/>
          </a:ln>
        </p:spPr>
      </p:pic>
      <p:sp>
        <p:nvSpPr>
          <p:cNvPr id="290" name="CustomShape 2"/>
          <p:cNvSpPr/>
          <p:nvPr/>
        </p:nvSpPr>
        <p:spPr>
          <a:xfrm>
            <a:off x="217080" y="1205640"/>
            <a:ext cx="3258000" cy="2878560"/>
          </a:xfrm>
          <a:prstGeom prst="rect">
            <a:avLst/>
          </a:prstGeom>
          <a:noFill/>
          <a:ln w="9360">
            <a:noFill/>
          </a:ln>
        </p:spPr>
        <p:style>
          <a:lnRef idx="0"/>
          <a:fillRef idx="0"/>
          <a:effectRef idx="0"/>
          <a:fontRef idx="minor"/>
        </p:style>
        <p:txBody>
          <a:bodyPr lIns="90000" rIns="90000" tIns="45000" bIns="45000"/>
          <a:p>
            <a:pPr>
              <a:lnSpc>
                <a:spcPct val="100000"/>
              </a:lnSpc>
            </a:pPr>
            <a:r>
              <a:rPr b="0" lang="et-EE" sz="2800" spc="-1" strike="noStrike">
                <a:solidFill>
                  <a:srgbClr val="222268"/>
                </a:solidFill>
                <a:uFill>
                  <a:solidFill>
                    <a:srgbClr val="ffffff"/>
                  </a:solidFill>
                </a:uFill>
                <a:latin typeface="Arial Narrow"/>
              </a:rPr>
              <a:t>Projekt </a:t>
            </a:r>
            <a:r>
              <a:rPr b="0" lang="et-EE" sz="2800" spc="-1" strike="noStrike">
                <a:solidFill>
                  <a:srgbClr val="0000ff"/>
                </a:solidFill>
                <a:uFill>
                  <a:solidFill>
                    <a:srgbClr val="ffffff"/>
                  </a:solidFill>
                </a:uFill>
                <a:latin typeface="Arial Narrow"/>
              </a:rPr>
              <a:t>“MTÜ Lootuse Küla Päästeseltsi investeering päästeriietesse” - </a:t>
            </a:r>
            <a:r>
              <a:rPr b="0" lang="et-EE" sz="2800" spc="-1" strike="noStrike">
                <a:solidFill>
                  <a:srgbClr val="000090"/>
                </a:solidFill>
                <a:uFill>
                  <a:solidFill>
                    <a:srgbClr val="ffffff"/>
                  </a:solidFill>
                </a:uFill>
                <a:latin typeface="Arial Narrow"/>
              </a:rPr>
              <a:t>8570 eurot.</a:t>
            </a:r>
            <a:endParaRPr b="0" lang="et-EE" sz="1800" spc="-1" strike="noStrike">
              <a:solidFill>
                <a:srgbClr val="000000"/>
              </a:solidFill>
              <a:uFill>
                <a:solidFill>
                  <a:srgbClr val="ffffff"/>
                </a:solidFill>
              </a:uFill>
              <a:latin typeface="Arial"/>
            </a:endParaRPr>
          </a:p>
          <a:p>
            <a:pPr>
              <a:lnSpc>
                <a:spcPct val="100000"/>
              </a:lnSpc>
            </a:pPr>
            <a:endParaRPr b="0" lang="et-EE" sz="1800" spc="-1" strike="noStrike">
              <a:solidFill>
                <a:srgbClr val="000000"/>
              </a:solidFill>
              <a:uFill>
                <a:solidFill>
                  <a:srgbClr val="ffffff"/>
                </a:solidFill>
              </a:uFill>
              <a:latin typeface="Arial"/>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1" name="TextShape 1"/>
          <p:cNvSpPr txBox="1"/>
          <p:nvPr/>
        </p:nvSpPr>
        <p:spPr>
          <a:xfrm>
            <a:off x="1999440" y="0"/>
            <a:ext cx="8830800" cy="113832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450" spc="-1" strike="noStrike">
                <a:solidFill>
                  <a:srgbClr val="000090"/>
                </a:solidFill>
                <a:uFill>
                  <a:solidFill>
                    <a:srgbClr val="ffffff"/>
                  </a:solidFill>
                </a:uFill>
                <a:latin typeface="Arial Narrow"/>
              </a:rPr>
              <a:t>Näiteid Eestist – Sotsiaalfondi teemad</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292" name="Pilt 3" descr=""/>
          <p:cNvPicPr/>
          <p:nvPr/>
        </p:nvPicPr>
        <p:blipFill>
          <a:blip r:embed="rId1"/>
          <a:stretch/>
        </p:blipFill>
        <p:spPr>
          <a:xfrm>
            <a:off x="132480" y="0"/>
            <a:ext cx="1449720" cy="1028520"/>
          </a:xfrm>
          <a:prstGeom prst="rect">
            <a:avLst/>
          </a:prstGeom>
          <a:ln>
            <a:noFill/>
          </a:ln>
        </p:spPr>
      </p:pic>
      <p:sp>
        <p:nvSpPr>
          <p:cNvPr id="293" name="CustomShape 2"/>
          <p:cNvSpPr/>
          <p:nvPr/>
        </p:nvSpPr>
        <p:spPr>
          <a:xfrm>
            <a:off x="132480" y="1238760"/>
            <a:ext cx="5097600" cy="4386960"/>
          </a:xfrm>
          <a:prstGeom prst="rect">
            <a:avLst/>
          </a:prstGeom>
          <a:noFill/>
          <a:ln w="9360">
            <a:noFill/>
          </a:ln>
        </p:spPr>
        <p:style>
          <a:lnRef idx="0"/>
          <a:fillRef idx="0"/>
          <a:effectRef idx="0"/>
          <a:fontRef idx="minor"/>
        </p:style>
        <p:txBody>
          <a:bodyPr lIns="90000" rIns="90000" tIns="45000" bIns="45000"/>
          <a:p>
            <a:pPr>
              <a:lnSpc>
                <a:spcPct val="100000"/>
              </a:lnSpc>
            </a:pPr>
            <a:r>
              <a:rPr b="0" lang="et-EE" sz="2800" spc="-1" strike="noStrike">
                <a:solidFill>
                  <a:srgbClr val="222268"/>
                </a:solidFill>
                <a:uFill>
                  <a:solidFill>
                    <a:srgbClr val="ffffff"/>
                  </a:solidFill>
                </a:uFill>
                <a:latin typeface="Arial Narrow"/>
              </a:rPr>
              <a:t>Projekt </a:t>
            </a:r>
            <a:r>
              <a:rPr b="0" lang="et-EE" sz="2800" spc="-1" strike="noStrike">
                <a:solidFill>
                  <a:srgbClr val="0000ff"/>
                </a:solidFill>
                <a:uFill>
                  <a:solidFill>
                    <a:srgbClr val="ffffff"/>
                  </a:solidFill>
                </a:uFill>
                <a:latin typeface="Arial Narrow"/>
              </a:rPr>
              <a:t>”Ettevõtjate ja kooliõpilaste ühine teeninduskoolitus” - </a:t>
            </a:r>
            <a:r>
              <a:rPr b="0" lang="et-EE" sz="2800" spc="-1" strike="noStrike">
                <a:solidFill>
                  <a:srgbClr val="000090"/>
                </a:solidFill>
                <a:uFill>
                  <a:solidFill>
                    <a:srgbClr val="ffffff"/>
                  </a:solidFill>
                </a:uFill>
                <a:latin typeface="Arial Narrow"/>
              </a:rPr>
              <a:t>2250 eurot.</a:t>
            </a: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222268"/>
                </a:solidFill>
                <a:uFill>
                  <a:solidFill>
                    <a:srgbClr val="ffffff"/>
                  </a:solidFill>
                </a:uFill>
                <a:latin typeface="Arial Narrow"/>
              </a:rPr>
              <a:t>Projekti üks eesmärkidest on </a:t>
            </a:r>
            <a:r>
              <a:rPr b="0" lang="et-EE" sz="2800" spc="-1" strike="noStrike">
                <a:solidFill>
                  <a:srgbClr val="0000ff"/>
                </a:solidFill>
                <a:uFill>
                  <a:solidFill>
                    <a:srgbClr val="ffffff"/>
                  </a:solidFill>
                </a:uFill>
                <a:latin typeface="Arial Narrow"/>
              </a:rPr>
              <a:t>toetada noorte majanduslikku iseseisvust </a:t>
            </a:r>
            <a:r>
              <a:rPr b="0" lang="et-EE" sz="2800" spc="-1" strike="noStrike">
                <a:solidFill>
                  <a:srgbClr val="222268"/>
                </a:solidFill>
                <a:uFill>
                  <a:solidFill>
                    <a:srgbClr val="ffffff"/>
                  </a:solidFill>
                </a:uFill>
                <a:latin typeface="Arial Narrow"/>
              </a:rPr>
              <a:t>andes neile toitlustusteenindusealased algteadmised, </a:t>
            </a:r>
            <a:r>
              <a:rPr b="0" lang="et-EE" sz="2800" spc="-1" strike="noStrike">
                <a:solidFill>
                  <a:srgbClr val="0000ff"/>
                </a:solidFill>
                <a:uFill>
                  <a:solidFill>
                    <a:srgbClr val="ffffff"/>
                  </a:solidFill>
                </a:uFill>
                <a:latin typeface="Arial Narrow"/>
              </a:rPr>
              <a:t>mis võimaldavad turismisektoris tööd saada</a:t>
            </a:r>
            <a:r>
              <a:rPr b="0" lang="et-EE" sz="2800" spc="-1" strike="noStrike">
                <a:solidFill>
                  <a:srgbClr val="222268"/>
                </a:solidFill>
                <a:uFill>
                  <a:solidFill>
                    <a:srgbClr val="ffffff"/>
                  </a:solidFill>
                </a:uFill>
                <a:latin typeface="Arial Narrow"/>
              </a:rPr>
              <a:t>.</a:t>
            </a:r>
            <a:endParaRPr b="0" lang="et-EE" sz="1800" spc="-1" strike="noStrike">
              <a:solidFill>
                <a:srgbClr val="000000"/>
              </a:solidFill>
              <a:uFill>
                <a:solidFill>
                  <a:srgbClr val="ffffff"/>
                </a:solidFill>
              </a:uFill>
              <a:latin typeface="Arial"/>
            </a:endParaRPr>
          </a:p>
          <a:p>
            <a:pPr>
              <a:lnSpc>
                <a:spcPct val="100000"/>
              </a:lnSpc>
            </a:pPr>
            <a:endParaRPr b="0" lang="et-EE" sz="1800" spc="-1" strike="noStrike">
              <a:solidFill>
                <a:srgbClr val="000000"/>
              </a:solidFill>
              <a:uFill>
                <a:solidFill>
                  <a:srgbClr val="ffffff"/>
                </a:solidFill>
              </a:uFill>
              <a:latin typeface="Arial"/>
            </a:endParaRPr>
          </a:p>
        </p:txBody>
      </p:sp>
      <p:pic>
        <p:nvPicPr>
          <p:cNvPr id="294" name="Picture 8" descr=""/>
          <p:cNvPicPr/>
          <p:nvPr/>
        </p:nvPicPr>
        <p:blipFill>
          <a:blip r:embed="rId2"/>
          <a:stretch/>
        </p:blipFill>
        <p:spPr>
          <a:xfrm>
            <a:off x="5106240" y="1437120"/>
            <a:ext cx="5805000" cy="4353840"/>
          </a:xfrm>
          <a:prstGeom prst="rect">
            <a:avLst/>
          </a:prstGeom>
          <a:ln>
            <a:noFill/>
          </a:ln>
        </p:spPr>
      </p:pic>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TextShape 1"/>
          <p:cNvSpPr txBox="1"/>
          <p:nvPr/>
        </p:nvSpPr>
        <p:spPr>
          <a:xfrm>
            <a:off x="1999440" y="0"/>
            <a:ext cx="8830800" cy="113832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450" spc="-1" strike="noStrike">
                <a:solidFill>
                  <a:srgbClr val="000090"/>
                </a:solidFill>
                <a:uFill>
                  <a:solidFill>
                    <a:srgbClr val="ffffff"/>
                  </a:solidFill>
                </a:uFill>
                <a:latin typeface="Arial Narrow"/>
              </a:rPr>
              <a:t>Näiteid Eestist – Sotsiaalfondi teemad</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296" name="Pilt 3" descr=""/>
          <p:cNvPicPr/>
          <p:nvPr/>
        </p:nvPicPr>
        <p:blipFill>
          <a:blip r:embed="rId1"/>
          <a:stretch/>
        </p:blipFill>
        <p:spPr>
          <a:xfrm>
            <a:off x="132480" y="0"/>
            <a:ext cx="1449720" cy="1028520"/>
          </a:xfrm>
          <a:prstGeom prst="rect">
            <a:avLst/>
          </a:prstGeom>
          <a:ln>
            <a:noFill/>
          </a:ln>
        </p:spPr>
      </p:pic>
      <p:sp>
        <p:nvSpPr>
          <p:cNvPr id="297" name="CustomShape 2"/>
          <p:cNvSpPr/>
          <p:nvPr/>
        </p:nvSpPr>
        <p:spPr>
          <a:xfrm>
            <a:off x="132480" y="1238760"/>
            <a:ext cx="4846680" cy="2451960"/>
          </a:xfrm>
          <a:prstGeom prst="rect">
            <a:avLst/>
          </a:prstGeom>
          <a:noFill/>
          <a:ln w="9360">
            <a:noFill/>
          </a:ln>
        </p:spPr>
        <p:style>
          <a:lnRef idx="0"/>
          <a:fillRef idx="0"/>
          <a:effectRef idx="0"/>
          <a:fontRef idx="minor"/>
        </p:style>
        <p:txBody>
          <a:bodyPr lIns="90000" rIns="90000" tIns="45000" bIns="45000"/>
          <a:p>
            <a:pPr>
              <a:lnSpc>
                <a:spcPct val="100000"/>
              </a:lnSpc>
            </a:pPr>
            <a:r>
              <a:rPr b="0" lang="et-EE" sz="2800" spc="-1" strike="noStrike">
                <a:solidFill>
                  <a:srgbClr val="222268"/>
                </a:solidFill>
                <a:uFill>
                  <a:solidFill>
                    <a:srgbClr val="ffffff"/>
                  </a:solidFill>
                </a:uFill>
                <a:latin typeface="Arial Narrow"/>
              </a:rPr>
              <a:t>Projekt </a:t>
            </a:r>
            <a:r>
              <a:rPr b="0" lang="et-EE" sz="2800" spc="-1" strike="noStrike">
                <a:solidFill>
                  <a:srgbClr val="0000ff"/>
                </a:solidFill>
                <a:uFill>
                  <a:solidFill>
                    <a:srgbClr val="ffffff"/>
                  </a:solidFill>
                </a:uFill>
                <a:latin typeface="Arial Narrow"/>
              </a:rPr>
              <a:t>„Eakate kodu villa Alfred Kuusiku“ - </a:t>
            </a:r>
            <a:r>
              <a:rPr b="0" lang="et-EE" sz="2800" spc="-1" strike="noStrike">
                <a:solidFill>
                  <a:srgbClr val="000090"/>
                </a:solidFill>
                <a:uFill>
                  <a:solidFill>
                    <a:srgbClr val="ffffff"/>
                  </a:solidFill>
                </a:uFill>
                <a:latin typeface="Arial Narrow"/>
              </a:rPr>
              <a:t>116 079 eurot.</a:t>
            </a: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000090"/>
                </a:solidFill>
                <a:uFill>
                  <a:solidFill>
                    <a:srgbClr val="ffffff"/>
                  </a:solidFill>
                </a:uFill>
                <a:latin typeface="Arial Narrow"/>
              </a:rPr>
              <a:t>Ajalooline hoone </a:t>
            </a:r>
            <a:r>
              <a:rPr b="0" lang="et-EE" sz="2800" spc="-1" strike="noStrike">
                <a:solidFill>
                  <a:srgbClr val="0000ff"/>
                </a:solidFill>
                <a:uFill>
                  <a:solidFill>
                    <a:srgbClr val="ffffff"/>
                  </a:solidFill>
                </a:uFill>
                <a:latin typeface="Arial Narrow"/>
              </a:rPr>
              <a:t>rekonstrueeriti üldhooldekoduks</a:t>
            </a:r>
            <a:r>
              <a:rPr b="0" lang="et-EE" sz="2800" spc="-1" strike="noStrike">
                <a:solidFill>
                  <a:srgbClr val="000090"/>
                </a:solidFill>
                <a:uFill>
                  <a:solidFill>
                    <a:srgbClr val="ffffff"/>
                  </a:solidFill>
                </a:uFill>
                <a:latin typeface="Arial Narrow"/>
              </a:rPr>
              <a:t> 50 kohaga ja luuakse 16 uut töökohta. </a:t>
            </a:r>
            <a:endParaRPr b="0" lang="et-EE" sz="1800" spc="-1" strike="noStrike">
              <a:solidFill>
                <a:srgbClr val="000000"/>
              </a:solidFill>
              <a:uFill>
                <a:solidFill>
                  <a:srgbClr val="ffffff"/>
                </a:solidFill>
              </a:uFill>
              <a:latin typeface="Arial"/>
            </a:endParaRPr>
          </a:p>
        </p:txBody>
      </p:sp>
      <p:pic>
        <p:nvPicPr>
          <p:cNvPr id="298" name="Picture 5" descr=""/>
          <p:cNvPicPr/>
          <p:nvPr/>
        </p:nvPicPr>
        <p:blipFill>
          <a:blip r:embed="rId2"/>
          <a:stretch/>
        </p:blipFill>
        <p:spPr>
          <a:xfrm>
            <a:off x="4665600" y="1202040"/>
            <a:ext cx="6173280" cy="4629960"/>
          </a:xfrm>
          <a:prstGeom prst="rect">
            <a:avLst/>
          </a:prstGeom>
          <a:ln>
            <a:noFill/>
          </a:ln>
        </p:spPr>
      </p:pic>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TextShape 1"/>
          <p:cNvSpPr txBox="1"/>
          <p:nvPr/>
        </p:nvSpPr>
        <p:spPr>
          <a:xfrm>
            <a:off x="1999440" y="0"/>
            <a:ext cx="8830800" cy="113832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450" spc="-1" strike="noStrike">
                <a:solidFill>
                  <a:srgbClr val="000090"/>
                </a:solidFill>
                <a:uFill>
                  <a:solidFill>
                    <a:srgbClr val="ffffff"/>
                  </a:solidFill>
                </a:uFill>
                <a:latin typeface="Arial Narrow"/>
              </a:rPr>
              <a:t>Näiteid Eestist – Sotsiaalfondi teemad</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300" name="Pilt 3" descr=""/>
          <p:cNvPicPr/>
          <p:nvPr/>
        </p:nvPicPr>
        <p:blipFill>
          <a:blip r:embed="rId1"/>
          <a:stretch/>
        </p:blipFill>
        <p:spPr>
          <a:xfrm>
            <a:off x="132480" y="0"/>
            <a:ext cx="1449720" cy="1028520"/>
          </a:xfrm>
          <a:prstGeom prst="rect">
            <a:avLst/>
          </a:prstGeom>
          <a:ln>
            <a:noFill/>
          </a:ln>
        </p:spPr>
      </p:pic>
      <p:sp>
        <p:nvSpPr>
          <p:cNvPr id="301" name="CustomShape 2"/>
          <p:cNvSpPr/>
          <p:nvPr/>
        </p:nvSpPr>
        <p:spPr>
          <a:xfrm>
            <a:off x="132480" y="1238760"/>
            <a:ext cx="5431680" cy="5011560"/>
          </a:xfrm>
          <a:prstGeom prst="rect">
            <a:avLst/>
          </a:prstGeom>
          <a:noFill/>
          <a:ln w="9360">
            <a:noFill/>
          </a:ln>
        </p:spPr>
        <p:style>
          <a:lnRef idx="0"/>
          <a:fillRef idx="0"/>
          <a:effectRef idx="0"/>
          <a:fontRef idx="minor"/>
        </p:style>
        <p:txBody>
          <a:bodyPr lIns="90000" rIns="90000" tIns="45000" bIns="45000"/>
          <a:p>
            <a:pPr>
              <a:lnSpc>
                <a:spcPct val="100000"/>
              </a:lnSpc>
            </a:pPr>
            <a:r>
              <a:rPr b="0" lang="et-EE" sz="2800" spc="-1" strike="noStrike">
                <a:solidFill>
                  <a:srgbClr val="222268"/>
                </a:solidFill>
                <a:uFill>
                  <a:solidFill>
                    <a:srgbClr val="ffffff"/>
                  </a:solidFill>
                </a:uFill>
                <a:latin typeface="Arial Narrow"/>
              </a:rPr>
              <a:t>Projekt </a:t>
            </a:r>
            <a:r>
              <a:rPr b="0" lang="et-EE" sz="2800" spc="-1" strike="noStrike">
                <a:solidFill>
                  <a:srgbClr val="0000ff"/>
                </a:solidFill>
                <a:uFill>
                  <a:solidFill>
                    <a:srgbClr val="ffffff"/>
                  </a:solidFill>
                </a:uFill>
                <a:latin typeface="Arial Narrow"/>
              </a:rPr>
              <a:t>„Koolitustega sidusama külakogukonna poole“ - </a:t>
            </a:r>
            <a:r>
              <a:rPr b="0" lang="et-EE" sz="2800" spc="-1" strike="noStrike">
                <a:solidFill>
                  <a:srgbClr val="222268"/>
                </a:solidFill>
                <a:uFill>
                  <a:solidFill>
                    <a:srgbClr val="ffffff"/>
                  </a:solidFill>
                </a:uFill>
                <a:latin typeface="Arial Narrow"/>
              </a:rPr>
              <a:t>8265 eurot. </a:t>
            </a: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222268"/>
                </a:solidFill>
                <a:uFill>
                  <a:solidFill>
                    <a:srgbClr val="ffffff"/>
                  </a:solidFill>
                </a:uFill>
                <a:latin typeface="Arial Narrow"/>
              </a:rPr>
              <a:t>Erinevate pärimuslike traditsioonide taaselustamine kogukonna koolituste kaudu.  Viidi ellu </a:t>
            </a:r>
            <a:r>
              <a:rPr b="0" lang="et-EE" sz="2800" spc="-1" strike="noStrike">
                <a:solidFill>
                  <a:srgbClr val="0000ff"/>
                </a:solidFill>
                <a:uFill>
                  <a:solidFill>
                    <a:srgbClr val="ffffff"/>
                  </a:solidFill>
                </a:uFill>
                <a:latin typeface="Arial Narrow"/>
              </a:rPr>
              <a:t>erinevaid käsitööalaseid koolitusi </a:t>
            </a:r>
            <a:r>
              <a:rPr b="0" lang="et-EE" sz="2800" spc="-1" strike="noStrike">
                <a:solidFill>
                  <a:srgbClr val="222268"/>
                </a:solidFill>
                <a:uFill>
                  <a:solidFill>
                    <a:srgbClr val="ffffff"/>
                  </a:solidFill>
                </a:uFill>
                <a:latin typeface="Arial Narrow"/>
              </a:rPr>
              <a:t>(keraamika, kudumise, heegeldamise, puidu- ja metallitöö koolitusi, ajalooliste toidutraditsioonide  tutvustamise,  pärimuslike tähtpäevade ja kommete taaselustamise koolitusi). </a:t>
            </a:r>
            <a:endParaRPr b="0" lang="et-EE" sz="1800" spc="-1" strike="noStrike">
              <a:solidFill>
                <a:srgbClr val="000000"/>
              </a:solidFill>
              <a:uFill>
                <a:solidFill>
                  <a:srgbClr val="ffffff"/>
                </a:solidFill>
              </a:uFill>
              <a:latin typeface="Arial"/>
            </a:endParaRPr>
          </a:p>
        </p:txBody>
      </p:sp>
      <p:pic>
        <p:nvPicPr>
          <p:cNvPr id="302" name="Picture 6" descr=""/>
          <p:cNvPicPr/>
          <p:nvPr/>
        </p:nvPicPr>
        <p:blipFill>
          <a:blip r:embed="rId2"/>
          <a:stretch/>
        </p:blipFill>
        <p:spPr>
          <a:xfrm>
            <a:off x="5617800" y="1470600"/>
            <a:ext cx="5727600" cy="4295880"/>
          </a:xfrm>
          <a:prstGeom prst="rect">
            <a:avLst/>
          </a:prstGeom>
          <a:ln>
            <a:noFill/>
          </a:ln>
        </p:spPr>
      </p:pic>
    </p:spTree>
  </p:cSld>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TextShape 1"/>
          <p:cNvSpPr txBox="1"/>
          <p:nvPr/>
        </p:nvSpPr>
        <p:spPr>
          <a:xfrm>
            <a:off x="1999440" y="0"/>
            <a:ext cx="9596880" cy="113616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450" spc="-1" strike="noStrike">
                <a:solidFill>
                  <a:srgbClr val="000090"/>
                </a:solidFill>
                <a:uFill>
                  <a:solidFill>
                    <a:srgbClr val="ffffff"/>
                  </a:solidFill>
                </a:uFill>
                <a:latin typeface="Arial Narrow"/>
              </a:rPr>
              <a:t>Näiteid Eestist – Regionaalarengufondi teemad</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304" name="Pilt 3" descr=""/>
          <p:cNvPicPr/>
          <p:nvPr/>
        </p:nvPicPr>
        <p:blipFill>
          <a:blip r:embed="rId1"/>
          <a:stretch/>
        </p:blipFill>
        <p:spPr>
          <a:xfrm>
            <a:off x="132480" y="0"/>
            <a:ext cx="1449720" cy="1028520"/>
          </a:xfrm>
          <a:prstGeom prst="rect">
            <a:avLst/>
          </a:prstGeom>
          <a:ln>
            <a:noFill/>
          </a:ln>
        </p:spPr>
      </p:pic>
      <p:sp>
        <p:nvSpPr>
          <p:cNvPr id="305" name="CustomShape 2"/>
          <p:cNvSpPr/>
          <p:nvPr/>
        </p:nvSpPr>
        <p:spPr>
          <a:xfrm>
            <a:off x="234000" y="1105200"/>
            <a:ext cx="7117920" cy="4782960"/>
          </a:xfrm>
          <a:prstGeom prst="rect">
            <a:avLst/>
          </a:prstGeom>
          <a:noFill/>
          <a:ln w="9360">
            <a:noFill/>
          </a:ln>
        </p:spPr>
        <p:style>
          <a:lnRef idx="0"/>
          <a:fillRef idx="0"/>
          <a:effectRef idx="0"/>
          <a:fontRef idx="minor"/>
        </p:style>
        <p:txBody>
          <a:bodyPr lIns="90000" rIns="90000" tIns="45000" bIns="45000"/>
          <a:p>
            <a:pPr>
              <a:lnSpc>
                <a:spcPct val="100000"/>
              </a:lnSpc>
            </a:pPr>
            <a:r>
              <a:rPr b="0" lang="et-EE" sz="2800" spc="-1" strike="noStrike">
                <a:solidFill>
                  <a:srgbClr val="222268"/>
                </a:solidFill>
                <a:uFill>
                  <a:solidFill>
                    <a:srgbClr val="ffffff"/>
                  </a:solidFill>
                </a:uFill>
                <a:latin typeface="Arial Narrow"/>
              </a:rPr>
              <a:t>Projekt ”</a:t>
            </a:r>
            <a:r>
              <a:rPr b="0" lang="et-EE" sz="2800" spc="-1" strike="noStrike">
                <a:solidFill>
                  <a:srgbClr val="0000ff"/>
                </a:solidFill>
                <a:uFill>
                  <a:solidFill>
                    <a:srgbClr val="ffffff"/>
                  </a:solidFill>
                </a:uFill>
                <a:latin typeface="Arial Narrow"/>
              </a:rPr>
              <a:t>Kohalik ressurss energeetikas ja ehituses</a:t>
            </a:r>
            <a:r>
              <a:rPr b="0" lang="et-EE" sz="2800" spc="-1" strike="noStrike">
                <a:solidFill>
                  <a:srgbClr val="222268"/>
                </a:solidFill>
                <a:uFill>
                  <a:solidFill>
                    <a:srgbClr val="ffffff"/>
                  </a:solidFill>
                </a:uFill>
                <a:latin typeface="Arial Narrow"/>
              </a:rPr>
              <a:t>” </a:t>
            </a: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222268"/>
                </a:solidFill>
                <a:uFill>
                  <a:solidFill>
                    <a:srgbClr val="ffffff"/>
                  </a:solidFill>
                </a:uFill>
                <a:latin typeface="Arial Narrow"/>
              </a:rPr>
              <a:t>kogumaksumusega </a:t>
            </a:r>
            <a:r>
              <a:rPr b="0" lang="et-EE" sz="2800" spc="-1" strike="noStrike">
                <a:solidFill>
                  <a:srgbClr val="000090"/>
                </a:solidFill>
                <a:uFill>
                  <a:solidFill>
                    <a:srgbClr val="ffffff"/>
                  </a:solidFill>
                </a:uFill>
                <a:latin typeface="Arial Narrow"/>
              </a:rPr>
              <a:t>34 000 eurot</a:t>
            </a:r>
            <a:r>
              <a:rPr b="0" lang="et-EE" sz="2800" spc="-1" strike="noStrike">
                <a:solidFill>
                  <a:srgbClr val="222268"/>
                </a:solidFill>
                <a:uFill>
                  <a:solidFill>
                    <a:srgbClr val="ffffff"/>
                  </a:solidFill>
                </a:uFill>
                <a:latin typeface="Arial Narrow"/>
              </a:rPr>
              <a:t>.</a:t>
            </a:r>
            <a:endParaRPr b="0" lang="et-EE" sz="1800" spc="-1" strike="noStrike">
              <a:solidFill>
                <a:srgbClr val="000000"/>
              </a:solidFill>
              <a:uFill>
                <a:solidFill>
                  <a:srgbClr val="ffffff"/>
                </a:solidFill>
              </a:uFill>
              <a:latin typeface="Arial"/>
            </a:endParaRPr>
          </a:p>
          <a:p>
            <a:pPr>
              <a:lnSpc>
                <a:spcPct val="100000"/>
              </a:lnSpc>
            </a:pP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222268"/>
                </a:solidFill>
                <a:uFill>
                  <a:solidFill>
                    <a:srgbClr val="ffffff"/>
                  </a:solidFill>
                </a:uFill>
                <a:latin typeface="Arial Narrow"/>
              </a:rPr>
              <a:t>Projekti raames valiti pilootalad, mille põhjal viis TTÜ Tartu Kolledž läbi ehituslikud ja energeetilised uuringud. Projekti tulemusena valmis </a:t>
            </a:r>
            <a:r>
              <a:rPr b="0" lang="et-EE" sz="2800" spc="-1" strike="noStrike">
                <a:solidFill>
                  <a:srgbClr val="0000ff"/>
                </a:solidFill>
                <a:uFill>
                  <a:solidFill>
                    <a:srgbClr val="ffffff"/>
                  </a:solidFill>
                </a:uFill>
                <a:latin typeface="Arial Narrow"/>
              </a:rPr>
              <a:t>4 soojusmajanduse kava</a:t>
            </a:r>
            <a:r>
              <a:rPr b="0" lang="et-EE" sz="2800" spc="-1" strike="noStrike">
                <a:solidFill>
                  <a:srgbClr val="222268"/>
                </a:solidFill>
                <a:uFill>
                  <a:solidFill>
                    <a:srgbClr val="ffffff"/>
                  </a:solidFill>
                </a:uFill>
                <a:latin typeface="Arial Narrow"/>
              </a:rPr>
              <a:t> ning </a:t>
            </a:r>
            <a:r>
              <a:rPr b="0" lang="et-EE" sz="2800" spc="-1" strike="noStrike">
                <a:solidFill>
                  <a:srgbClr val="0000ff"/>
                </a:solidFill>
                <a:uFill>
                  <a:solidFill>
                    <a:srgbClr val="ffffff"/>
                  </a:solidFill>
                </a:uFill>
                <a:latin typeface="Arial Narrow"/>
              </a:rPr>
              <a:t>kokkuvõtlik ülevaade olemasolevast teemakohasest materjalist ja projekti jooksul läbi viidud uuringutest</a:t>
            </a:r>
            <a:r>
              <a:rPr b="0" lang="et-EE" sz="2800" spc="-1" strike="noStrike">
                <a:solidFill>
                  <a:srgbClr val="222268"/>
                </a:solidFill>
                <a:uFill>
                  <a:solidFill>
                    <a:srgbClr val="ffffff"/>
                  </a:solidFill>
                </a:uFill>
                <a:latin typeface="Arial Narrow"/>
              </a:rPr>
              <a:t>. Projekti raames viidi läbi ka mitmeid </a:t>
            </a:r>
            <a:r>
              <a:rPr b="0" lang="et-EE" sz="2800" spc="-1" strike="noStrike">
                <a:solidFill>
                  <a:srgbClr val="0000ff"/>
                </a:solidFill>
                <a:uFill>
                  <a:solidFill>
                    <a:srgbClr val="ffffff"/>
                  </a:solidFill>
                </a:uFill>
                <a:latin typeface="Arial Narrow"/>
              </a:rPr>
              <a:t>koostööd edendavaid tegevusi nagu koolitusseminarid ja õppereisid</a:t>
            </a:r>
            <a:r>
              <a:rPr b="0" lang="et-EE" sz="2800" spc="-1" strike="noStrike">
                <a:solidFill>
                  <a:srgbClr val="222268"/>
                </a:solidFill>
                <a:uFill>
                  <a:solidFill>
                    <a:srgbClr val="ffffff"/>
                  </a:solidFill>
                </a:uFill>
                <a:latin typeface="Arial Narrow"/>
              </a:rPr>
              <a:t>.</a:t>
            </a:r>
            <a:endParaRPr b="0" lang="et-EE" sz="1800" spc="-1" strike="noStrike">
              <a:solidFill>
                <a:srgbClr val="000000"/>
              </a:solidFill>
              <a:uFill>
                <a:solidFill>
                  <a:srgbClr val="ffffff"/>
                </a:solidFill>
              </a:uFill>
              <a:latin typeface="Arial"/>
            </a:endParaRPr>
          </a:p>
        </p:txBody>
      </p:sp>
      <p:pic>
        <p:nvPicPr>
          <p:cNvPr id="306" name="Picture 7" descr=""/>
          <p:cNvPicPr/>
          <p:nvPr/>
        </p:nvPicPr>
        <p:blipFill>
          <a:blip r:embed="rId2"/>
          <a:stretch/>
        </p:blipFill>
        <p:spPr>
          <a:xfrm>
            <a:off x="7251480" y="1236240"/>
            <a:ext cx="3759840" cy="4901400"/>
          </a:xfrm>
          <a:prstGeom prst="rect">
            <a:avLst/>
          </a:prstGeom>
          <a:ln>
            <a:noFill/>
          </a:ln>
        </p:spPr>
      </p:pic>
    </p:spTree>
  </p:cSld>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7" name="TextShape 1"/>
          <p:cNvSpPr txBox="1"/>
          <p:nvPr/>
        </p:nvSpPr>
        <p:spPr>
          <a:xfrm>
            <a:off x="1999440" y="0"/>
            <a:ext cx="9880920" cy="100224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450" spc="-1" strike="noStrike">
                <a:solidFill>
                  <a:srgbClr val="000090"/>
                </a:solidFill>
                <a:uFill>
                  <a:solidFill>
                    <a:srgbClr val="ffffff"/>
                  </a:solidFill>
                </a:uFill>
                <a:latin typeface="Arial Narrow"/>
              </a:rPr>
              <a:t>Näiteid Eestist – Regionaalarengufondi teemad</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308" name="Pilt 3" descr=""/>
          <p:cNvPicPr/>
          <p:nvPr/>
        </p:nvPicPr>
        <p:blipFill>
          <a:blip r:embed="rId1"/>
          <a:stretch/>
        </p:blipFill>
        <p:spPr>
          <a:xfrm>
            <a:off x="132480" y="0"/>
            <a:ext cx="1449720" cy="1028520"/>
          </a:xfrm>
          <a:prstGeom prst="rect">
            <a:avLst/>
          </a:prstGeom>
          <a:ln>
            <a:noFill/>
          </a:ln>
        </p:spPr>
      </p:pic>
      <p:sp>
        <p:nvSpPr>
          <p:cNvPr id="309" name="CustomShape 2"/>
          <p:cNvSpPr/>
          <p:nvPr/>
        </p:nvSpPr>
        <p:spPr>
          <a:xfrm>
            <a:off x="488160" y="1489680"/>
            <a:ext cx="7098120" cy="1370160"/>
          </a:xfrm>
          <a:prstGeom prst="rect">
            <a:avLst/>
          </a:prstGeom>
          <a:noFill/>
          <a:ln w="9360">
            <a:noFill/>
          </a:ln>
        </p:spPr>
        <p:style>
          <a:lnRef idx="0"/>
          <a:fillRef idx="0"/>
          <a:effectRef idx="0"/>
          <a:fontRef idx="minor"/>
        </p:style>
        <p:txBody>
          <a:bodyPr lIns="90000" rIns="90000" tIns="45000" bIns="45000"/>
          <a:p>
            <a:pPr>
              <a:lnSpc>
                <a:spcPct val="100000"/>
              </a:lnSpc>
            </a:pPr>
            <a:r>
              <a:rPr b="0" lang="et-EE" sz="2800" spc="-1" strike="noStrike">
                <a:solidFill>
                  <a:srgbClr val="222268"/>
                </a:solidFill>
                <a:uFill>
                  <a:solidFill>
                    <a:srgbClr val="ffffff"/>
                  </a:solidFill>
                </a:uFill>
                <a:latin typeface="Arial Narrow"/>
              </a:rPr>
              <a:t>Projekt MTÜ Kärdla kohvikutepäev </a:t>
            </a:r>
            <a:r>
              <a:rPr b="0" lang="et-EE" sz="2800" spc="-1" strike="noStrike">
                <a:solidFill>
                  <a:srgbClr val="0000ff"/>
                </a:solidFill>
                <a:uFill>
                  <a:solidFill>
                    <a:srgbClr val="ffffff"/>
                  </a:solidFill>
                </a:uFill>
                <a:latin typeface="Arial Narrow"/>
              </a:rPr>
              <a:t>"Hiiumaa kohvikutepäevad kui Hiiumaa silmapaistvaim turundussündmus“, </a:t>
            </a:r>
            <a:r>
              <a:rPr b="0" lang="et-EE" sz="2800" spc="-1" strike="noStrike">
                <a:solidFill>
                  <a:srgbClr val="222268"/>
                </a:solidFill>
                <a:uFill>
                  <a:solidFill>
                    <a:srgbClr val="ffffff"/>
                  </a:solidFill>
                </a:uFill>
                <a:latin typeface="Arial Narrow"/>
              </a:rPr>
              <a:t>erinevad toetused 2009-2018</a:t>
            </a:r>
            <a:endParaRPr b="0" lang="et-EE" sz="1800" spc="-1" strike="noStrike">
              <a:solidFill>
                <a:srgbClr val="000000"/>
              </a:solidFill>
              <a:uFill>
                <a:solidFill>
                  <a:srgbClr val="ffffff"/>
                </a:solidFill>
              </a:uFill>
              <a:latin typeface="Arial"/>
            </a:endParaRPr>
          </a:p>
        </p:txBody>
      </p:sp>
      <p:sp>
        <p:nvSpPr>
          <p:cNvPr id="310" name="CustomShape 3"/>
          <p:cNvSpPr/>
          <p:nvPr/>
        </p:nvSpPr>
        <p:spPr>
          <a:xfrm>
            <a:off x="488160" y="2993760"/>
            <a:ext cx="6395040" cy="3747960"/>
          </a:xfrm>
          <a:prstGeom prst="rect">
            <a:avLst/>
          </a:prstGeom>
          <a:noFill/>
          <a:ln>
            <a:noFill/>
          </a:ln>
        </p:spPr>
        <p:style>
          <a:lnRef idx="0"/>
          <a:fillRef idx="0"/>
          <a:effectRef idx="0"/>
          <a:fontRef idx="minor"/>
        </p:style>
        <p:txBody>
          <a:bodyPr lIns="90000" rIns="90000" tIns="45000" bIns="45000"/>
          <a:p>
            <a:pPr>
              <a:lnSpc>
                <a:spcPct val="100000"/>
              </a:lnSpc>
            </a:pPr>
            <a:r>
              <a:rPr b="0" lang="et-EE" sz="2400" spc="-1" strike="noStrike">
                <a:solidFill>
                  <a:srgbClr val="222268"/>
                </a:solidFill>
                <a:uFill>
                  <a:solidFill>
                    <a:srgbClr val="ffffff"/>
                  </a:solidFill>
                </a:uFill>
                <a:latin typeface="Arial Narrow"/>
              </a:rPr>
              <a:t>Kõige-kõige esimesed kohvikutepäevad Eestis said alguse just Hiiumaal, täpsemalt aastal 2007 ja Kärdlas, mille elanikke tuntakse juba alates 19. sajandist </a:t>
            </a:r>
            <a:r>
              <a:rPr b="0" lang="et-EE" sz="2400" spc="-1" strike="noStrike">
                <a:solidFill>
                  <a:srgbClr val="0000ff"/>
                </a:solidFill>
                <a:uFill>
                  <a:solidFill>
                    <a:srgbClr val="ffffff"/>
                  </a:solidFill>
                </a:uFill>
                <a:latin typeface="Arial Narrow"/>
              </a:rPr>
              <a:t>kohvilähkrite </a:t>
            </a:r>
            <a:r>
              <a:rPr b="0" lang="et-EE" sz="2400" spc="-1" strike="noStrike">
                <a:solidFill>
                  <a:srgbClr val="222268"/>
                </a:solidFill>
                <a:uFill>
                  <a:solidFill>
                    <a:srgbClr val="ffffff"/>
                  </a:solidFill>
                </a:uFill>
                <a:latin typeface="Arial Narrow"/>
              </a:rPr>
              <a:t>nime all. LEADER toetab Hiiumaa silmapaistvamat turundusprojekti alates 2009. aastast. Vabatahtlike kohvikupidajate poolt sisustatud pikk nädalavahetus toob </a:t>
            </a:r>
            <a:r>
              <a:rPr b="0" lang="et-EE" sz="2400" spc="-1" strike="noStrike">
                <a:solidFill>
                  <a:srgbClr val="0000ff"/>
                </a:solidFill>
                <a:uFill>
                  <a:solidFill>
                    <a:srgbClr val="ffffff"/>
                  </a:solidFill>
                </a:uFill>
                <a:latin typeface="Arial Narrow"/>
              </a:rPr>
              <a:t>Hiiumaale kaugelt üle 10 000 külastaja, andes saare ettevõtetele enam kui 1 miljoni euro eest käivet restoranide, majutuse, transpordi ja muude teenuste kaudu. </a:t>
            </a:r>
            <a:endParaRPr b="0" lang="et-EE" sz="1800" spc="-1" strike="noStrike">
              <a:solidFill>
                <a:srgbClr val="000000"/>
              </a:solidFill>
              <a:uFill>
                <a:solidFill>
                  <a:srgbClr val="ffffff"/>
                </a:solidFill>
              </a:uFill>
              <a:latin typeface="Arial"/>
            </a:endParaRPr>
          </a:p>
        </p:txBody>
      </p:sp>
      <p:pic>
        <p:nvPicPr>
          <p:cNvPr id="311" name="Picture 2" descr=""/>
          <p:cNvPicPr/>
          <p:nvPr/>
        </p:nvPicPr>
        <p:blipFill>
          <a:blip r:embed="rId2"/>
          <a:stretch/>
        </p:blipFill>
        <p:spPr>
          <a:xfrm>
            <a:off x="6793200" y="3119040"/>
            <a:ext cx="5297040" cy="3447360"/>
          </a:xfrm>
          <a:prstGeom prst="rect">
            <a:avLst/>
          </a:prstGeom>
          <a:ln>
            <a:noFill/>
          </a:ln>
        </p:spPr>
      </p:pic>
      <p:pic>
        <p:nvPicPr>
          <p:cNvPr id="312" name="Picture 3" descr=""/>
          <p:cNvPicPr/>
          <p:nvPr/>
        </p:nvPicPr>
        <p:blipFill>
          <a:blip r:embed="rId3"/>
          <a:stretch/>
        </p:blipFill>
        <p:spPr>
          <a:xfrm>
            <a:off x="8768160" y="1028880"/>
            <a:ext cx="3218760" cy="2028240"/>
          </a:xfrm>
          <a:prstGeom prst="rect">
            <a:avLst/>
          </a:prstGeom>
          <a:ln>
            <a:noFill/>
          </a:ln>
        </p:spPr>
      </p:pic>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0" name="Obrázek 1" descr=""/>
          <p:cNvPicPr/>
          <p:nvPr/>
        </p:nvPicPr>
        <p:blipFill>
          <a:blip r:embed="rId1"/>
          <a:stretch/>
        </p:blipFill>
        <p:spPr>
          <a:xfrm>
            <a:off x="262800" y="1004760"/>
            <a:ext cx="8874360" cy="4662360"/>
          </a:xfrm>
          <a:prstGeom prst="rect">
            <a:avLst/>
          </a:prstGeom>
          <a:ln w="9360">
            <a:noFill/>
          </a:ln>
        </p:spPr>
      </p:pic>
      <p:sp>
        <p:nvSpPr>
          <p:cNvPr id="221" name="CustomShape 1"/>
          <p:cNvSpPr/>
          <p:nvPr/>
        </p:nvSpPr>
        <p:spPr>
          <a:xfrm>
            <a:off x="-978120" y="232560"/>
            <a:ext cx="11137680" cy="639000"/>
          </a:xfrm>
          <a:prstGeom prst="rect">
            <a:avLst/>
          </a:prstGeom>
          <a:noFill/>
          <a:ln w="9360">
            <a:noFill/>
          </a:ln>
        </p:spPr>
        <p:style>
          <a:lnRef idx="0"/>
          <a:fillRef idx="0"/>
          <a:effectRef idx="0"/>
          <a:fontRef idx="minor"/>
        </p:style>
        <p:txBody>
          <a:bodyPr lIns="90000" rIns="90000" tIns="45000" bIns="45000"/>
          <a:p>
            <a:pPr algn="ctr">
              <a:lnSpc>
                <a:spcPct val="100000"/>
              </a:lnSpc>
            </a:pPr>
            <a:r>
              <a:rPr b="1" lang="et-EE" sz="3600" spc="-1" strike="noStrike">
                <a:solidFill>
                  <a:srgbClr val="000090"/>
                </a:solidFill>
                <a:uFill>
                  <a:solidFill>
                    <a:srgbClr val="ffffff"/>
                  </a:solidFill>
                </a:uFill>
                <a:latin typeface="Arial Narrow"/>
              </a:rPr>
              <a:t>LEADER programmi areng alates 1991-</a:t>
            </a:r>
            <a:endParaRPr b="0" lang="et-EE" sz="1800" spc="-1" strike="noStrike">
              <a:solidFill>
                <a:srgbClr val="000000"/>
              </a:solidFill>
              <a:uFill>
                <a:solidFill>
                  <a:srgbClr val="ffffff"/>
                </a:solidFill>
              </a:uFill>
              <a:latin typeface="Arial"/>
            </a:endParaRPr>
          </a:p>
        </p:txBody>
      </p:sp>
      <p:sp>
        <p:nvSpPr>
          <p:cNvPr id="222" name="CustomShape 2"/>
          <p:cNvSpPr/>
          <p:nvPr/>
        </p:nvSpPr>
        <p:spPr>
          <a:xfrm>
            <a:off x="8113320" y="6669000"/>
            <a:ext cx="4203360" cy="190080"/>
          </a:xfrm>
          <a:prstGeom prst="rect">
            <a:avLst/>
          </a:prstGeom>
          <a:noFill/>
          <a:ln w="9360">
            <a:noFill/>
          </a:ln>
        </p:spPr>
        <p:style>
          <a:lnRef idx="0"/>
          <a:fillRef idx="0"/>
          <a:effectRef idx="0"/>
          <a:fontRef idx="minor"/>
        </p:style>
        <p:txBody>
          <a:bodyPr lIns="0" rIns="0" tIns="0" bIns="0"/>
          <a:p>
            <a:pPr marL="12600">
              <a:lnSpc>
                <a:spcPts val="432"/>
              </a:lnSpc>
            </a:pPr>
            <a:r>
              <a:rPr b="0" i="1" lang="et-EE" sz="1600" spc="-1" strike="noStrike" baseline="2000">
                <a:solidFill>
                  <a:srgbClr val="001f5f"/>
                </a:solidFill>
                <a:uFill>
                  <a:solidFill>
                    <a:srgbClr val="ffffff"/>
                  </a:solidFill>
                </a:uFill>
                <a:latin typeface="Calibri"/>
              </a:rPr>
              <a:t>Source: DG AGRI 2014-2020 Provisional  budget data</a:t>
            </a:r>
            <a:endParaRPr b="0" lang="et-EE" sz="1800" spc="-1" strike="noStrike">
              <a:solidFill>
                <a:srgbClr val="000000"/>
              </a:solidFill>
              <a:uFill>
                <a:solidFill>
                  <a:srgbClr val="ffffff"/>
                </a:solidFill>
              </a:uFill>
              <a:latin typeface="Arial"/>
            </a:endParaRPr>
          </a:p>
        </p:txBody>
      </p:sp>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3" name="TextShape 1"/>
          <p:cNvSpPr txBox="1"/>
          <p:nvPr/>
        </p:nvSpPr>
        <p:spPr>
          <a:xfrm>
            <a:off x="1778760" y="193320"/>
            <a:ext cx="9968040" cy="675360"/>
          </a:xfrm>
          <a:prstGeom prst="rect">
            <a:avLst/>
          </a:prstGeom>
          <a:noFill/>
          <a:ln>
            <a:noFill/>
          </a:ln>
        </p:spPr>
        <p:txBody>
          <a:bodyPr/>
          <a:p>
            <a:pPr>
              <a:lnSpc>
                <a:spcPct val="100000"/>
              </a:lnSpc>
            </a:pPr>
            <a:r>
              <a:rPr b="1" lang="et-EE" sz="4000" spc="-1" strike="noStrike">
                <a:solidFill>
                  <a:srgbClr val="000090"/>
                </a:solidFill>
                <a:uFill>
                  <a:solidFill>
                    <a:srgbClr val="ffffff"/>
                  </a:solidFill>
                </a:uFill>
                <a:latin typeface="Arial Narrow"/>
              </a:rPr>
              <a:t>Näiteid Eestist – Regionaalarengufondi teemad</a:t>
            </a:r>
            <a:endParaRPr b="0" lang="et-EE" sz="1800" spc="-1" strike="noStrike">
              <a:solidFill>
                <a:srgbClr val="000000"/>
              </a:solidFill>
              <a:uFill>
                <a:solidFill>
                  <a:srgbClr val="ffffff"/>
                </a:solidFill>
              </a:uFill>
              <a:latin typeface="Trebuchet MS"/>
            </a:endParaRPr>
          </a:p>
        </p:txBody>
      </p:sp>
      <p:sp>
        <p:nvSpPr>
          <p:cNvPr id="314" name="TextShape 2"/>
          <p:cNvSpPr txBox="1"/>
          <p:nvPr/>
        </p:nvSpPr>
        <p:spPr>
          <a:xfrm>
            <a:off x="644040" y="1235880"/>
            <a:ext cx="6612480" cy="4487760"/>
          </a:xfrm>
          <a:prstGeom prst="rect">
            <a:avLst/>
          </a:prstGeom>
          <a:noFill/>
          <a:ln>
            <a:noFill/>
          </a:ln>
        </p:spPr>
        <p:txBody>
          <a:bodyPr/>
          <a:p>
            <a:pPr>
              <a:lnSpc>
                <a:spcPct val="100000"/>
              </a:lnSpc>
            </a:pPr>
            <a:r>
              <a:rPr b="1" lang="et-EE" sz="2400" spc="-1" strike="noStrike">
                <a:solidFill>
                  <a:srgbClr val="222268"/>
                </a:solidFill>
                <a:uFill>
                  <a:solidFill>
                    <a:srgbClr val="ffffff"/>
                  </a:solidFill>
                </a:uFill>
                <a:latin typeface="Arial Narrow"/>
              </a:rPr>
              <a:t>Projekt </a:t>
            </a:r>
            <a:r>
              <a:rPr b="1" lang="et-EE" sz="2400" spc="-1" strike="noStrike">
                <a:solidFill>
                  <a:srgbClr val="0000ff"/>
                </a:solidFill>
                <a:uFill>
                  <a:solidFill>
                    <a:srgbClr val="ffffff"/>
                  </a:solidFill>
                </a:uFill>
                <a:latin typeface="Arial Narrow"/>
              </a:rPr>
              <a:t>“Hiiu Pagari tootmishoone ehitus”</a:t>
            </a:r>
            <a:r>
              <a:rPr b="1" lang="et-EE" sz="2400" spc="-1" strike="noStrike">
                <a:solidFill>
                  <a:srgbClr val="222268"/>
                </a:solidFill>
                <a:uFill>
                  <a:solidFill>
                    <a:srgbClr val="ffffff"/>
                  </a:solidFill>
                </a:uFill>
                <a:latin typeface="Arial Narrow"/>
              </a:rPr>
              <a:t> - 160 000 eurot.</a:t>
            </a:r>
            <a:endParaRPr b="0" lang="et-EE" sz="1800" spc="-1" strike="noStrike">
              <a:solidFill>
                <a:srgbClr val="404040"/>
              </a:solidFill>
              <a:uFill>
                <a:solidFill>
                  <a:srgbClr val="ffffff"/>
                </a:solidFill>
              </a:uFill>
              <a:latin typeface="Trebuchet MS"/>
            </a:endParaRPr>
          </a:p>
          <a:p>
            <a:pPr>
              <a:lnSpc>
                <a:spcPct val="100000"/>
              </a:lnSpc>
            </a:pPr>
            <a:r>
              <a:rPr b="0" lang="et-EE" sz="2400" spc="-1" strike="noStrike">
                <a:solidFill>
                  <a:srgbClr val="222268"/>
                </a:solidFill>
                <a:uFill>
                  <a:solidFill>
                    <a:srgbClr val="ffffff"/>
                  </a:solidFill>
                </a:uFill>
                <a:latin typeface="Arial Narrow"/>
              </a:rPr>
              <a:t>50% Hiiu Pagari toodangust müüakse väljaspool saart - mandri-Eestis. Uue tootmispinna väljaehitamisega kaeti ehitusalast pinda 1114 m², ehitusmaksumus 502 000 €, LEADER toetus 160 000€ (32%). Investeeringu tulemusena võetakse kasutusele uued tehnoloogilised lahendused: küpsise- ja väikesaialiin ning luuakse võimalused koorikleibade, röstitavate pagaritoodete ja külmutatud pagaritoodete valmistamiseks.</a:t>
            </a:r>
            <a:endParaRPr b="0" lang="et-EE" sz="1800" spc="-1" strike="noStrike">
              <a:solidFill>
                <a:srgbClr val="404040"/>
              </a:solidFill>
              <a:uFill>
                <a:solidFill>
                  <a:srgbClr val="ffffff"/>
                </a:solidFill>
              </a:uFill>
              <a:latin typeface="Trebuchet MS"/>
            </a:endParaRPr>
          </a:p>
          <a:p>
            <a:pPr>
              <a:lnSpc>
                <a:spcPct val="100000"/>
              </a:lnSpc>
            </a:pPr>
            <a:r>
              <a:rPr b="0" lang="et-EE" sz="2400" spc="-1" strike="noStrike">
                <a:solidFill>
                  <a:srgbClr val="222268"/>
                </a:solidFill>
                <a:uFill>
                  <a:solidFill>
                    <a:srgbClr val="ffffff"/>
                  </a:solidFill>
                </a:uFill>
                <a:latin typeface="Arial Narrow"/>
              </a:rPr>
              <a:t>Tootmismahud mõõdetuna põhitooraine kasutamises suurenevad 25 – 35%; puhas lisandväärtus töötaja kohta kasvab 5 – 10 %; </a:t>
            </a:r>
            <a:r>
              <a:rPr b="0" lang="et-EE" sz="2400" spc="-1" strike="noStrike">
                <a:solidFill>
                  <a:srgbClr val="0000ff"/>
                </a:solidFill>
                <a:uFill>
                  <a:solidFill>
                    <a:srgbClr val="ffffff"/>
                  </a:solidFill>
                </a:uFill>
                <a:latin typeface="Arial Narrow"/>
              </a:rPr>
              <a:t>säilis 47 töökohta, loodi 5 uut töökohta.</a:t>
            </a:r>
            <a:endParaRPr b="0" lang="et-EE" sz="1800" spc="-1" strike="noStrike">
              <a:solidFill>
                <a:srgbClr val="404040"/>
              </a:solidFill>
              <a:uFill>
                <a:solidFill>
                  <a:srgbClr val="ffffff"/>
                </a:solidFill>
              </a:uFill>
              <a:latin typeface="Trebuchet MS"/>
            </a:endParaRPr>
          </a:p>
          <a:p>
            <a:pPr>
              <a:lnSpc>
                <a:spcPct val="100000"/>
              </a:lnSpc>
            </a:pPr>
            <a:endParaRPr b="0" lang="et-EE" sz="1800" spc="-1" strike="noStrike">
              <a:solidFill>
                <a:srgbClr val="404040"/>
              </a:solidFill>
              <a:uFill>
                <a:solidFill>
                  <a:srgbClr val="ffffff"/>
                </a:solidFill>
              </a:uFill>
              <a:latin typeface="Trebuchet MS"/>
            </a:endParaRPr>
          </a:p>
          <a:p>
            <a:pPr>
              <a:lnSpc>
                <a:spcPct val="100000"/>
              </a:lnSpc>
            </a:pPr>
            <a:endParaRPr b="0" lang="et-EE" sz="1800" spc="-1" strike="noStrike">
              <a:solidFill>
                <a:srgbClr val="404040"/>
              </a:solidFill>
              <a:uFill>
                <a:solidFill>
                  <a:srgbClr val="ffffff"/>
                </a:solidFill>
              </a:uFill>
              <a:latin typeface="Trebuchet MS"/>
            </a:endParaRPr>
          </a:p>
        </p:txBody>
      </p:sp>
      <p:pic>
        <p:nvPicPr>
          <p:cNvPr id="315" name="Pilt 3" descr=""/>
          <p:cNvPicPr/>
          <p:nvPr/>
        </p:nvPicPr>
        <p:blipFill>
          <a:blip r:embed="rId1"/>
          <a:stretch/>
        </p:blipFill>
        <p:spPr>
          <a:xfrm>
            <a:off x="132480" y="0"/>
            <a:ext cx="1449720" cy="1028520"/>
          </a:xfrm>
          <a:prstGeom prst="rect">
            <a:avLst/>
          </a:prstGeom>
          <a:ln>
            <a:noFill/>
          </a:ln>
        </p:spPr>
      </p:pic>
      <p:pic>
        <p:nvPicPr>
          <p:cNvPr id="316" name="Picture 2" descr=""/>
          <p:cNvPicPr/>
          <p:nvPr/>
        </p:nvPicPr>
        <p:blipFill>
          <a:blip r:embed="rId2"/>
          <a:stretch/>
        </p:blipFill>
        <p:spPr>
          <a:xfrm>
            <a:off x="7594920" y="3742200"/>
            <a:ext cx="4485960" cy="2987280"/>
          </a:xfrm>
          <a:prstGeom prst="rect">
            <a:avLst/>
          </a:prstGeom>
          <a:ln>
            <a:noFill/>
          </a:ln>
        </p:spPr>
      </p:pic>
      <p:pic>
        <p:nvPicPr>
          <p:cNvPr id="317" name="Picture 3" descr=""/>
          <p:cNvPicPr/>
          <p:nvPr/>
        </p:nvPicPr>
        <p:blipFill>
          <a:blip r:embed="rId3"/>
          <a:stretch/>
        </p:blipFill>
        <p:spPr>
          <a:xfrm>
            <a:off x="8509320" y="1028880"/>
            <a:ext cx="3109680" cy="2474640"/>
          </a:xfrm>
          <a:prstGeom prst="rect">
            <a:avLst/>
          </a:prstGeom>
          <a:ln>
            <a:noFill/>
          </a:ln>
        </p:spPr>
      </p:pic>
    </p:spTree>
  </p:cSld>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TextShape 1"/>
          <p:cNvSpPr txBox="1"/>
          <p:nvPr/>
        </p:nvSpPr>
        <p:spPr>
          <a:xfrm>
            <a:off x="1999440" y="0"/>
            <a:ext cx="9596880" cy="113616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450" spc="-1" strike="noStrike">
                <a:solidFill>
                  <a:srgbClr val="000090"/>
                </a:solidFill>
                <a:uFill>
                  <a:solidFill>
                    <a:srgbClr val="ffffff"/>
                  </a:solidFill>
                </a:uFill>
                <a:latin typeface="Arial Narrow"/>
              </a:rPr>
              <a:t>Näiteid Eestist – Regionaalarengufondi teemad</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319" name="Pilt 3" descr=""/>
          <p:cNvPicPr/>
          <p:nvPr/>
        </p:nvPicPr>
        <p:blipFill>
          <a:blip r:embed="rId1"/>
          <a:stretch/>
        </p:blipFill>
        <p:spPr>
          <a:xfrm>
            <a:off x="132480" y="0"/>
            <a:ext cx="1449720" cy="1028520"/>
          </a:xfrm>
          <a:prstGeom prst="rect">
            <a:avLst/>
          </a:prstGeom>
          <a:ln>
            <a:noFill/>
          </a:ln>
        </p:spPr>
      </p:pic>
      <p:sp>
        <p:nvSpPr>
          <p:cNvPr id="320" name="CustomShape 2"/>
          <p:cNvSpPr/>
          <p:nvPr/>
        </p:nvSpPr>
        <p:spPr>
          <a:xfrm>
            <a:off x="651600" y="1472760"/>
            <a:ext cx="5297760" cy="5209560"/>
          </a:xfrm>
          <a:prstGeom prst="rect">
            <a:avLst/>
          </a:prstGeom>
          <a:noFill/>
          <a:ln w="9360">
            <a:noFill/>
          </a:ln>
        </p:spPr>
        <p:style>
          <a:lnRef idx="0"/>
          <a:fillRef idx="0"/>
          <a:effectRef idx="0"/>
          <a:fontRef idx="minor"/>
        </p:style>
        <p:txBody>
          <a:bodyPr lIns="90000" rIns="90000" tIns="45000" bIns="45000"/>
          <a:p>
            <a:pPr>
              <a:lnSpc>
                <a:spcPct val="100000"/>
              </a:lnSpc>
            </a:pPr>
            <a:r>
              <a:rPr b="0" lang="et-EE" sz="2800" spc="-1" strike="noStrike">
                <a:solidFill>
                  <a:srgbClr val="222268"/>
                </a:solidFill>
                <a:uFill>
                  <a:solidFill>
                    <a:srgbClr val="ffffff"/>
                  </a:solidFill>
                </a:uFill>
                <a:latin typeface="Arial Narrow"/>
              </a:rPr>
              <a:t>Projektid: </a:t>
            </a: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0000ff"/>
                </a:solidFill>
                <a:uFill>
                  <a:solidFill>
                    <a:srgbClr val="ffffff"/>
                  </a:solidFill>
                </a:uFill>
                <a:latin typeface="Arial Narrow"/>
              </a:rPr>
              <a:t>“</a:t>
            </a:r>
            <a:r>
              <a:rPr b="0" lang="et-EE" sz="2800" spc="-1" strike="noStrike">
                <a:solidFill>
                  <a:srgbClr val="0000ff"/>
                </a:solidFill>
                <a:uFill>
                  <a:solidFill>
                    <a:srgbClr val="ffffff"/>
                  </a:solidFill>
                </a:uFill>
                <a:latin typeface="Arial Narrow"/>
              </a:rPr>
              <a:t>Orjaku-Nasva-Kaigutsi optilise kaabli jaotusvõrgu väljaehitamine lõpptarbijale kasutamiseks” - </a:t>
            </a:r>
            <a:r>
              <a:rPr b="0" lang="et-EE" sz="2800" spc="-1" strike="noStrike">
                <a:solidFill>
                  <a:srgbClr val="222268"/>
                </a:solidFill>
                <a:uFill>
                  <a:solidFill>
                    <a:srgbClr val="ffffff"/>
                  </a:solidFill>
                </a:uFill>
                <a:latin typeface="Arial Narrow"/>
              </a:rPr>
              <a:t>22 482 eurot.</a:t>
            </a: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222268"/>
                </a:solidFill>
                <a:uFill>
                  <a:solidFill>
                    <a:srgbClr val="ffffff"/>
                  </a:solidFill>
                </a:uFill>
                <a:latin typeface="Arial Narrow"/>
              </a:rPr>
              <a:t>2017. aastal said kiire kaabelühenduse 35 kinnistut üle 100 kasutajaga ja 5 ettevõtet.</a:t>
            </a:r>
            <a:endParaRPr b="0" lang="et-EE" sz="1800" spc="-1" strike="noStrike">
              <a:solidFill>
                <a:srgbClr val="000000"/>
              </a:solidFill>
              <a:uFill>
                <a:solidFill>
                  <a:srgbClr val="ffffff"/>
                </a:solidFill>
              </a:uFill>
              <a:latin typeface="Arial"/>
            </a:endParaRPr>
          </a:p>
          <a:p>
            <a:pPr>
              <a:lnSpc>
                <a:spcPct val="100000"/>
              </a:lnSpc>
            </a:pP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0000ff"/>
                </a:solidFill>
                <a:uFill>
                  <a:solidFill>
                    <a:srgbClr val="ffffff"/>
                  </a:solidFill>
                </a:uFill>
                <a:latin typeface="Arial Narrow"/>
              </a:rPr>
              <a:t>"Hiiumaa lairibavõrgu arendamise uuring 2018" - </a:t>
            </a:r>
            <a:r>
              <a:rPr b="0" lang="et-EE" sz="2800" spc="-1" strike="noStrike">
                <a:solidFill>
                  <a:srgbClr val="222268"/>
                </a:solidFill>
                <a:uFill>
                  <a:solidFill>
                    <a:srgbClr val="ffffff"/>
                  </a:solidFill>
                </a:uFill>
                <a:latin typeface="Arial Narrow"/>
              </a:rPr>
              <a:t>10 558 eurot.</a:t>
            </a: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222268"/>
                </a:solidFill>
                <a:uFill>
                  <a:solidFill>
                    <a:srgbClr val="ffffff"/>
                  </a:solidFill>
                </a:uFill>
                <a:latin typeface="Arial Narrow"/>
              </a:rPr>
              <a:t>Projekti käigus uuritakse kogu Hiiumaa vajadust kiirele internetiühendusele. </a:t>
            </a:r>
            <a:endParaRPr b="0" lang="et-EE" sz="1800" spc="-1" strike="noStrike">
              <a:solidFill>
                <a:srgbClr val="000000"/>
              </a:solidFill>
              <a:uFill>
                <a:solidFill>
                  <a:srgbClr val="ffffff"/>
                </a:solidFill>
              </a:uFill>
              <a:latin typeface="Arial"/>
            </a:endParaRPr>
          </a:p>
        </p:txBody>
      </p:sp>
      <p:pic>
        <p:nvPicPr>
          <p:cNvPr id="321" name="Picture 4" descr=""/>
          <p:cNvPicPr/>
          <p:nvPr/>
        </p:nvPicPr>
        <p:blipFill>
          <a:blip r:embed="rId2"/>
          <a:stretch/>
        </p:blipFill>
        <p:spPr>
          <a:xfrm>
            <a:off x="6323400" y="1340280"/>
            <a:ext cx="5600880" cy="5304240"/>
          </a:xfrm>
          <a:prstGeom prst="rect">
            <a:avLst/>
          </a:prstGeom>
          <a:ln>
            <a:noFill/>
          </a:ln>
        </p:spPr>
      </p:pic>
    </p:spTree>
  </p:cSld>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2" name="TextShape 1"/>
          <p:cNvSpPr txBox="1"/>
          <p:nvPr/>
        </p:nvSpPr>
        <p:spPr>
          <a:xfrm>
            <a:off x="1999440" y="0"/>
            <a:ext cx="9596880" cy="113616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450" spc="-1" strike="noStrike">
                <a:solidFill>
                  <a:srgbClr val="000090"/>
                </a:solidFill>
                <a:uFill>
                  <a:solidFill>
                    <a:srgbClr val="ffffff"/>
                  </a:solidFill>
                </a:uFill>
                <a:latin typeface="Arial Narrow"/>
              </a:rPr>
              <a:t>Näiteid Eestist – Regionaalarengufondi teemad</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323" name="Pilt 3" descr=""/>
          <p:cNvPicPr/>
          <p:nvPr/>
        </p:nvPicPr>
        <p:blipFill>
          <a:blip r:embed="rId1"/>
          <a:stretch/>
        </p:blipFill>
        <p:spPr>
          <a:xfrm>
            <a:off x="132480" y="0"/>
            <a:ext cx="1449720" cy="1028520"/>
          </a:xfrm>
          <a:prstGeom prst="rect">
            <a:avLst/>
          </a:prstGeom>
          <a:ln>
            <a:noFill/>
          </a:ln>
        </p:spPr>
      </p:pic>
      <p:sp>
        <p:nvSpPr>
          <p:cNvPr id="324" name="CustomShape 2"/>
          <p:cNvSpPr/>
          <p:nvPr/>
        </p:nvSpPr>
        <p:spPr>
          <a:xfrm>
            <a:off x="434520" y="1220040"/>
            <a:ext cx="6031800" cy="5209560"/>
          </a:xfrm>
          <a:prstGeom prst="rect">
            <a:avLst/>
          </a:prstGeom>
          <a:noFill/>
          <a:ln w="9360">
            <a:noFill/>
          </a:ln>
        </p:spPr>
        <p:style>
          <a:lnRef idx="0"/>
          <a:fillRef idx="0"/>
          <a:effectRef idx="0"/>
          <a:fontRef idx="minor"/>
        </p:style>
        <p:txBody>
          <a:bodyPr lIns="90000" rIns="90000" tIns="45000" bIns="45000"/>
          <a:p>
            <a:pPr>
              <a:lnSpc>
                <a:spcPct val="100000"/>
              </a:lnSpc>
            </a:pPr>
            <a:r>
              <a:rPr b="0" lang="et-EE" sz="2800" spc="-1" strike="noStrike">
                <a:solidFill>
                  <a:srgbClr val="222268"/>
                </a:solidFill>
                <a:uFill>
                  <a:solidFill>
                    <a:srgbClr val="ffffff"/>
                  </a:solidFill>
                </a:uFill>
                <a:latin typeface="Arial Narrow"/>
              </a:rPr>
              <a:t>Projekt </a:t>
            </a:r>
            <a:r>
              <a:rPr b="0" lang="et-EE" sz="2800" spc="-1" strike="noStrike">
                <a:solidFill>
                  <a:srgbClr val="0000ff"/>
                </a:solidFill>
                <a:uFill>
                  <a:solidFill>
                    <a:srgbClr val="ffffff"/>
                  </a:solidFill>
                </a:uFill>
                <a:latin typeface="Arial Narrow"/>
              </a:rPr>
              <a:t>„Traageldaja tootmise arenguhüpe“ - </a:t>
            </a: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000090"/>
                </a:solidFill>
                <a:uFill>
                  <a:solidFill>
                    <a:srgbClr val="ffffff"/>
                  </a:solidFill>
                </a:uFill>
                <a:latin typeface="Arial Narrow"/>
              </a:rPr>
              <a:t>47 000 eurot.</a:t>
            </a:r>
            <a:endParaRPr b="0" lang="et-EE" sz="1800" spc="-1" strike="noStrike">
              <a:solidFill>
                <a:srgbClr val="000000"/>
              </a:solidFill>
              <a:uFill>
                <a:solidFill>
                  <a:srgbClr val="ffffff"/>
                </a:solidFill>
              </a:uFill>
              <a:latin typeface="Arial"/>
            </a:endParaRPr>
          </a:p>
          <a:p>
            <a:pPr>
              <a:lnSpc>
                <a:spcPct val="100000"/>
              </a:lnSpc>
            </a:pP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222268"/>
                </a:solidFill>
                <a:uFill>
                  <a:solidFill>
                    <a:srgbClr val="ffffff"/>
                  </a:solidFill>
                </a:uFill>
                <a:latin typeface="Arial Narrow"/>
              </a:rPr>
              <a:t>Õmblusettevõtte </a:t>
            </a:r>
            <a:r>
              <a:rPr b="0" lang="et-EE" sz="2800" spc="-1" strike="noStrike">
                <a:solidFill>
                  <a:srgbClr val="0000ff"/>
                </a:solidFill>
                <a:uFill>
                  <a:solidFill>
                    <a:srgbClr val="ffffff"/>
                  </a:solidFill>
                </a:uFill>
                <a:latin typeface="Arial Narrow"/>
              </a:rPr>
              <a:t>tootmise juhtimise digitaliseerimine</a:t>
            </a:r>
            <a:r>
              <a:rPr b="0" lang="et-EE" sz="2800" spc="-1" strike="noStrike">
                <a:solidFill>
                  <a:srgbClr val="222268"/>
                </a:solidFill>
                <a:uFill>
                  <a:solidFill>
                    <a:srgbClr val="ffffff"/>
                  </a:solidFill>
                </a:uFill>
                <a:latin typeface="Arial Narrow"/>
              </a:rPr>
              <a:t>. Tarkvaraprogramm võimaldab jälgida tootmisprotsesse – jälgib tarneahelat, juhib ladu ja varusid, planeerib tootmist, kontrollib kulusid, planeerib ja kontrollib seadmete töökoormust, planeerib ja juhib tööjõu kasutamist ning teeb palgafondi arvestamise. </a:t>
            </a:r>
            <a:endParaRPr b="0" lang="et-EE" sz="1800" spc="-1" strike="noStrike">
              <a:solidFill>
                <a:srgbClr val="000000"/>
              </a:solidFill>
              <a:uFill>
                <a:solidFill>
                  <a:srgbClr val="ffffff"/>
                </a:solidFill>
              </a:uFill>
              <a:latin typeface="Arial"/>
            </a:endParaRPr>
          </a:p>
          <a:p>
            <a:pPr>
              <a:lnSpc>
                <a:spcPct val="100000"/>
              </a:lnSpc>
            </a:pPr>
            <a:endParaRPr b="0" lang="et-EE" sz="1800" spc="-1" strike="noStrike">
              <a:solidFill>
                <a:srgbClr val="000000"/>
              </a:solidFill>
              <a:uFill>
                <a:solidFill>
                  <a:srgbClr val="ffffff"/>
                </a:solidFill>
              </a:uFill>
              <a:latin typeface="Arial"/>
            </a:endParaRPr>
          </a:p>
        </p:txBody>
      </p:sp>
      <p:pic>
        <p:nvPicPr>
          <p:cNvPr id="325" name="Picture 5" descr=""/>
          <p:cNvPicPr/>
          <p:nvPr/>
        </p:nvPicPr>
        <p:blipFill>
          <a:blip r:embed="rId2"/>
          <a:stretch/>
        </p:blipFill>
        <p:spPr>
          <a:xfrm>
            <a:off x="6175080" y="1320120"/>
            <a:ext cx="5726160" cy="4294440"/>
          </a:xfrm>
          <a:prstGeom prst="rect">
            <a:avLst/>
          </a:prstGeom>
          <a:ln>
            <a:noFill/>
          </a:ln>
        </p:spPr>
      </p:pic>
    </p:spTree>
  </p:cSld>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6" name="Picture 12" descr=""/>
          <p:cNvPicPr/>
          <p:nvPr/>
        </p:nvPicPr>
        <p:blipFill>
          <a:blip r:embed="rId1"/>
          <a:stretch/>
        </p:blipFill>
        <p:spPr>
          <a:xfrm>
            <a:off x="8204760" y="1398600"/>
            <a:ext cx="3670920" cy="4706280"/>
          </a:xfrm>
          <a:prstGeom prst="rect">
            <a:avLst/>
          </a:prstGeom>
          <a:ln>
            <a:noFill/>
          </a:ln>
        </p:spPr>
      </p:pic>
      <p:sp>
        <p:nvSpPr>
          <p:cNvPr id="327" name="TextShape 1"/>
          <p:cNvSpPr txBox="1"/>
          <p:nvPr/>
        </p:nvSpPr>
        <p:spPr>
          <a:xfrm>
            <a:off x="1999440" y="-250560"/>
            <a:ext cx="9596880" cy="113616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450" spc="-1" strike="noStrike">
                <a:solidFill>
                  <a:srgbClr val="000090"/>
                </a:solidFill>
                <a:uFill>
                  <a:solidFill>
                    <a:srgbClr val="ffffff"/>
                  </a:solidFill>
                </a:uFill>
                <a:latin typeface="Arial Narrow"/>
              </a:rPr>
              <a:t>Näiteid Eestist – Regionaalarengufondi teemad</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328" name="Pilt 3" descr=""/>
          <p:cNvPicPr/>
          <p:nvPr/>
        </p:nvPicPr>
        <p:blipFill>
          <a:blip r:embed="rId2"/>
          <a:stretch/>
        </p:blipFill>
        <p:spPr>
          <a:xfrm>
            <a:off x="132480" y="0"/>
            <a:ext cx="1449720" cy="1028520"/>
          </a:xfrm>
          <a:prstGeom prst="rect">
            <a:avLst/>
          </a:prstGeom>
          <a:ln>
            <a:noFill/>
          </a:ln>
        </p:spPr>
      </p:pic>
      <p:sp>
        <p:nvSpPr>
          <p:cNvPr id="329" name="CustomShape 2"/>
          <p:cNvSpPr/>
          <p:nvPr/>
        </p:nvSpPr>
        <p:spPr>
          <a:xfrm>
            <a:off x="0" y="1164240"/>
            <a:ext cx="8220960" cy="5636160"/>
          </a:xfrm>
          <a:prstGeom prst="rect">
            <a:avLst/>
          </a:prstGeom>
          <a:noFill/>
          <a:ln w="9360">
            <a:noFill/>
          </a:ln>
        </p:spPr>
        <p:style>
          <a:lnRef idx="0"/>
          <a:fillRef idx="0"/>
          <a:effectRef idx="0"/>
          <a:fontRef idx="minor"/>
        </p:style>
        <p:txBody>
          <a:bodyPr lIns="90000" rIns="90000" tIns="45000" bIns="45000"/>
          <a:p>
            <a:pPr>
              <a:lnSpc>
                <a:spcPct val="100000"/>
              </a:lnSpc>
            </a:pPr>
            <a:r>
              <a:rPr b="0" lang="et-EE" sz="2800" spc="-1" strike="noStrike">
                <a:solidFill>
                  <a:srgbClr val="222268"/>
                </a:solidFill>
                <a:uFill>
                  <a:solidFill>
                    <a:srgbClr val="ffffff"/>
                  </a:solidFill>
                </a:uFill>
                <a:latin typeface="Arial Narrow"/>
              </a:rPr>
              <a:t>Koostööprojekt ”</a:t>
            </a:r>
            <a:r>
              <a:rPr b="0" lang="et-EE" sz="2800" spc="-1" strike="noStrike">
                <a:solidFill>
                  <a:srgbClr val="0000ff"/>
                </a:solidFill>
                <a:uFill>
                  <a:solidFill>
                    <a:srgbClr val="ffffff"/>
                  </a:solidFill>
                </a:uFill>
                <a:latin typeface="Arial Narrow"/>
              </a:rPr>
              <a:t>Elu kahe maailma piiril</a:t>
            </a:r>
            <a:r>
              <a:rPr b="0" lang="et-EE" sz="2800" spc="-1" strike="noStrike">
                <a:solidFill>
                  <a:srgbClr val="222268"/>
                </a:solidFill>
                <a:uFill>
                  <a:solidFill>
                    <a:srgbClr val="ffffff"/>
                  </a:solidFill>
                </a:uFill>
                <a:latin typeface="Arial Narrow"/>
              </a:rPr>
              <a:t>” National Geographicu kollaste akende teekond Lõuna-Eestis kogumaksumusega </a:t>
            </a:r>
            <a:r>
              <a:rPr b="0" lang="et-EE" sz="2800" spc="-1" strike="noStrike">
                <a:solidFill>
                  <a:srgbClr val="000090"/>
                </a:solidFill>
                <a:uFill>
                  <a:solidFill>
                    <a:srgbClr val="ffffff"/>
                  </a:solidFill>
                </a:uFill>
                <a:latin typeface="Arial Narrow"/>
              </a:rPr>
              <a:t>180 000 eurot </a:t>
            </a:r>
            <a:r>
              <a:rPr b="0" lang="et-EE" sz="2800" spc="-1" strike="noStrike">
                <a:solidFill>
                  <a:srgbClr val="222268"/>
                </a:solidFill>
                <a:uFill>
                  <a:solidFill>
                    <a:srgbClr val="ffffff"/>
                  </a:solidFill>
                </a:uFill>
                <a:latin typeface="Arial Narrow"/>
              </a:rPr>
              <a:t>(sh lisaks LEADER-meetmele avaliku ja erasektori rahastus).</a:t>
            </a:r>
            <a:endParaRPr b="0" lang="et-EE" sz="1800" spc="-1" strike="noStrike">
              <a:solidFill>
                <a:srgbClr val="000000"/>
              </a:solidFill>
              <a:uFill>
                <a:solidFill>
                  <a:srgbClr val="ffffff"/>
                </a:solidFill>
              </a:uFill>
              <a:latin typeface="Arial"/>
            </a:endParaRPr>
          </a:p>
          <a:p>
            <a:pPr>
              <a:lnSpc>
                <a:spcPct val="100000"/>
              </a:lnSpc>
            </a:pP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222268"/>
                </a:solidFill>
                <a:uFill>
                  <a:solidFill>
                    <a:srgbClr val="ffffff"/>
                  </a:solidFill>
                </a:uFill>
                <a:latin typeface="Arial Narrow"/>
              </a:rPr>
              <a:t>Suurendatud on koostööd maapiirkondade ja linnade vahel, kaasatud </a:t>
            </a:r>
            <a:r>
              <a:rPr b="0" lang="et-EE" sz="2800" spc="-1" strike="noStrike">
                <a:solidFill>
                  <a:srgbClr val="0000ff"/>
                </a:solidFill>
                <a:uFill>
                  <a:solidFill>
                    <a:srgbClr val="ffffff"/>
                  </a:solidFill>
                </a:uFill>
                <a:latin typeface="Arial Narrow"/>
              </a:rPr>
              <a:t>8 linna</a:t>
            </a:r>
            <a:r>
              <a:rPr b="0" lang="et-EE" sz="2800" spc="-1" strike="noStrike">
                <a:solidFill>
                  <a:srgbClr val="222268"/>
                </a:solidFill>
                <a:uFill>
                  <a:solidFill>
                    <a:srgbClr val="ffffff"/>
                  </a:solidFill>
                </a:uFill>
                <a:latin typeface="Arial Narrow"/>
              </a:rPr>
              <a:t>. Kaasatud on erinevad sektorid ja </a:t>
            </a:r>
            <a:r>
              <a:rPr b="0" lang="et-EE" sz="2800" spc="-1" strike="noStrike">
                <a:solidFill>
                  <a:srgbClr val="0000ff"/>
                </a:solidFill>
                <a:uFill>
                  <a:solidFill>
                    <a:srgbClr val="ffffff"/>
                  </a:solidFill>
                </a:uFill>
                <a:latin typeface="Arial Narrow"/>
              </a:rPr>
              <a:t>500-600 ettevõtjat</a:t>
            </a:r>
            <a:r>
              <a:rPr b="0" lang="et-EE" sz="2800" spc="-1" strike="noStrike">
                <a:solidFill>
                  <a:srgbClr val="222268"/>
                </a:solidFill>
                <a:uFill>
                  <a:solidFill>
                    <a:srgbClr val="ffffff"/>
                  </a:solidFill>
                </a:uFill>
                <a:latin typeface="Arial Narrow"/>
              </a:rPr>
              <a:t>, lisaks turismisektorile ka tööstused, IT valdkond ja teadusasutused, ca </a:t>
            </a:r>
            <a:r>
              <a:rPr b="0" lang="et-EE" sz="2800" spc="-1" strike="noStrike">
                <a:solidFill>
                  <a:srgbClr val="0000ff"/>
                </a:solidFill>
                <a:uFill>
                  <a:solidFill>
                    <a:srgbClr val="ffffff"/>
                  </a:solidFill>
                </a:uFill>
                <a:latin typeface="Arial Narrow"/>
              </a:rPr>
              <a:t>30 arendusorganisatsiooni</a:t>
            </a:r>
            <a:r>
              <a:rPr b="0" lang="et-EE" sz="2800" spc="-1" strike="noStrike">
                <a:solidFill>
                  <a:srgbClr val="222268"/>
                </a:solidFill>
                <a:uFill>
                  <a:solidFill>
                    <a:srgbClr val="ffffff"/>
                  </a:solidFill>
                </a:uFill>
                <a:latin typeface="Arial Narrow"/>
              </a:rPr>
              <a:t> (Leader, turismiorganisatsioonid, teadusasutused, linnad, omavalitsusliidud). </a:t>
            </a:r>
            <a:r>
              <a:rPr b="0" lang="et-EE" sz="2800" spc="-1" strike="noStrike">
                <a:solidFill>
                  <a:srgbClr val="0000ff"/>
                </a:solidFill>
                <a:uFill>
                  <a:solidFill>
                    <a:srgbClr val="ffffff"/>
                  </a:solidFill>
                </a:uFill>
                <a:latin typeface="Arial Narrow"/>
              </a:rPr>
              <a:t>Koostöös ülikoolide ja teadus-arendusasutustega on toimunud erinevad koolitusprogrammid </a:t>
            </a:r>
            <a:r>
              <a:rPr b="0" lang="et-EE" sz="2800" spc="-1" strike="noStrike">
                <a:solidFill>
                  <a:srgbClr val="222268"/>
                </a:solidFill>
                <a:uFill>
                  <a:solidFill>
                    <a:srgbClr val="ffffff"/>
                  </a:solidFill>
                </a:uFill>
                <a:latin typeface="Arial Narrow"/>
              </a:rPr>
              <a:t>ja toetatud </a:t>
            </a:r>
            <a:r>
              <a:rPr b="0" lang="et-EE" sz="2800" spc="-1" strike="noStrike">
                <a:solidFill>
                  <a:srgbClr val="0000ff"/>
                </a:solidFill>
                <a:uFill>
                  <a:solidFill>
                    <a:srgbClr val="ffffff"/>
                  </a:solidFill>
                </a:uFill>
                <a:latin typeface="Arial Narrow"/>
              </a:rPr>
              <a:t>innovatsiooni võimestamist </a:t>
            </a:r>
            <a:r>
              <a:rPr b="0" lang="et-EE" sz="2800" spc="-1" strike="noStrike">
                <a:solidFill>
                  <a:srgbClr val="222268"/>
                </a:solidFill>
                <a:uFill>
                  <a:solidFill>
                    <a:srgbClr val="ffffff"/>
                  </a:solidFill>
                </a:uFill>
                <a:latin typeface="Arial Narrow"/>
              </a:rPr>
              <a:t>piirkonnas. </a:t>
            </a:r>
            <a:endParaRPr b="0" lang="et-EE" sz="1800" spc="-1" strike="noStrike">
              <a:solidFill>
                <a:srgbClr val="000000"/>
              </a:solidFill>
              <a:uFill>
                <a:solidFill>
                  <a:srgbClr val="ffffff"/>
                </a:solidFill>
              </a:uFill>
              <a:latin typeface="Arial"/>
            </a:endParaRPr>
          </a:p>
        </p:txBody>
      </p:sp>
    </p:spTree>
  </p:cSld>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TextShape 1"/>
          <p:cNvSpPr txBox="1"/>
          <p:nvPr/>
        </p:nvSpPr>
        <p:spPr>
          <a:xfrm>
            <a:off x="1999440" y="0"/>
            <a:ext cx="9596880" cy="113616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450" spc="-1" strike="noStrike">
                <a:solidFill>
                  <a:srgbClr val="000090"/>
                </a:solidFill>
                <a:uFill>
                  <a:solidFill>
                    <a:srgbClr val="ffffff"/>
                  </a:solidFill>
                </a:uFill>
                <a:latin typeface="Arial Narrow"/>
              </a:rPr>
              <a:t>Näiteid Eestist – Regionaalarengufondi teemad</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331" name="Pilt 3" descr=""/>
          <p:cNvPicPr/>
          <p:nvPr/>
        </p:nvPicPr>
        <p:blipFill>
          <a:blip r:embed="rId1"/>
          <a:stretch/>
        </p:blipFill>
        <p:spPr>
          <a:xfrm>
            <a:off x="132480" y="0"/>
            <a:ext cx="1449720" cy="1028520"/>
          </a:xfrm>
          <a:prstGeom prst="rect">
            <a:avLst/>
          </a:prstGeom>
          <a:ln>
            <a:noFill/>
          </a:ln>
        </p:spPr>
      </p:pic>
      <p:sp>
        <p:nvSpPr>
          <p:cNvPr id="332" name="CustomShape 2"/>
          <p:cNvSpPr/>
          <p:nvPr/>
        </p:nvSpPr>
        <p:spPr>
          <a:xfrm>
            <a:off x="568080" y="1255680"/>
            <a:ext cx="8178840" cy="943560"/>
          </a:xfrm>
          <a:prstGeom prst="rect">
            <a:avLst/>
          </a:prstGeom>
          <a:noFill/>
          <a:ln w="9360">
            <a:noFill/>
          </a:ln>
        </p:spPr>
        <p:style>
          <a:lnRef idx="0"/>
          <a:fillRef idx="0"/>
          <a:effectRef idx="0"/>
          <a:fontRef idx="minor"/>
        </p:style>
        <p:txBody>
          <a:bodyPr lIns="90000" rIns="90000" tIns="45000" bIns="45000"/>
          <a:p>
            <a:pPr>
              <a:lnSpc>
                <a:spcPct val="100000"/>
              </a:lnSpc>
            </a:pPr>
            <a:r>
              <a:rPr b="0" lang="et-EE" sz="2800" spc="-1" strike="noStrike">
                <a:solidFill>
                  <a:srgbClr val="000090"/>
                </a:solidFill>
                <a:uFill>
                  <a:solidFill>
                    <a:srgbClr val="ffffff"/>
                  </a:solidFill>
                </a:uFill>
                <a:latin typeface="Arial Narrow"/>
              </a:rPr>
              <a:t>Projekt</a:t>
            </a:r>
            <a:r>
              <a:rPr b="0" lang="et-EE" sz="2800" spc="-1" strike="noStrike">
                <a:solidFill>
                  <a:srgbClr val="222268"/>
                </a:solidFill>
                <a:uFill>
                  <a:solidFill>
                    <a:srgbClr val="ffffff"/>
                  </a:solidFill>
                </a:uFill>
                <a:latin typeface="Arial Narrow"/>
              </a:rPr>
              <a:t> </a:t>
            </a:r>
            <a:r>
              <a:rPr b="0" lang="et-EE" sz="2800" spc="-1" strike="noStrike">
                <a:solidFill>
                  <a:srgbClr val="0000ff"/>
                </a:solidFill>
                <a:uFill>
                  <a:solidFill>
                    <a:srgbClr val="ffffff"/>
                  </a:solidFill>
                </a:uFill>
                <a:latin typeface="Arial Narrow"/>
              </a:rPr>
              <a:t>“Triibuvineer OÜ tootmisseadmete soetamine” -</a:t>
            </a: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000090"/>
                </a:solidFill>
                <a:uFill>
                  <a:solidFill>
                    <a:srgbClr val="ffffff"/>
                  </a:solidFill>
                </a:uFill>
                <a:latin typeface="Arial Narrow"/>
              </a:rPr>
              <a:t>9281 eurot.</a:t>
            </a:r>
            <a:endParaRPr b="0" lang="et-EE" sz="1800" spc="-1" strike="noStrike">
              <a:solidFill>
                <a:srgbClr val="000000"/>
              </a:solidFill>
              <a:uFill>
                <a:solidFill>
                  <a:srgbClr val="ffffff"/>
                </a:solidFill>
              </a:uFill>
              <a:latin typeface="Arial"/>
            </a:endParaRPr>
          </a:p>
        </p:txBody>
      </p:sp>
      <p:sp>
        <p:nvSpPr>
          <p:cNvPr id="333" name="CustomShape 3"/>
          <p:cNvSpPr/>
          <p:nvPr/>
        </p:nvSpPr>
        <p:spPr>
          <a:xfrm>
            <a:off x="546840" y="2242080"/>
            <a:ext cx="7506720" cy="4356360"/>
          </a:xfrm>
          <a:prstGeom prst="rect">
            <a:avLst/>
          </a:prstGeom>
          <a:noFill/>
          <a:ln>
            <a:noFill/>
          </a:ln>
        </p:spPr>
        <p:style>
          <a:lnRef idx="0"/>
          <a:fillRef idx="0"/>
          <a:effectRef idx="0"/>
          <a:fontRef idx="minor"/>
        </p:style>
        <p:txBody>
          <a:bodyPr lIns="90000" rIns="90000" tIns="45000" bIns="45000"/>
          <a:p>
            <a:pPr>
              <a:lnSpc>
                <a:spcPct val="100000"/>
              </a:lnSpc>
            </a:pPr>
            <a:r>
              <a:rPr b="0" lang="et-EE" sz="2800" spc="-1" strike="noStrike">
                <a:solidFill>
                  <a:srgbClr val="000090"/>
                </a:solidFill>
                <a:uFill>
                  <a:solidFill>
                    <a:srgbClr val="ffffff"/>
                  </a:solidFill>
                </a:uFill>
                <a:latin typeface="Arial Narrow"/>
              </a:rPr>
              <a:t>Head ideed tekivad millegipärast tavaliselt siis, kui midagi nässu läheb. Nii juhtus triibuvineeri loojal Helen Teigaril mööblidisaini õpingute ajal, kui üheks konkursitööks vineerist painutatud detaili valmistades see ootamatult purunes ja tuli algse materjali puudusel kiiresti ja loovalt asendada. </a:t>
            </a:r>
            <a:r>
              <a:rPr b="0" lang="et-EE" sz="2800" spc="-1" strike="noStrike">
                <a:solidFill>
                  <a:srgbClr val="0000ff"/>
                </a:solidFill>
                <a:uFill>
                  <a:solidFill>
                    <a:srgbClr val="ffffff"/>
                  </a:solidFill>
                </a:uFill>
                <a:latin typeface="Arial Narrow"/>
              </a:rPr>
              <a:t>Vaheldumisi kaht eri tooni puiduspooni liimides saavutas ta üllatavalt põneva tulemuse.</a:t>
            </a:r>
            <a:r>
              <a:rPr b="0" lang="et-EE" sz="2800" spc="-1" strike="noStrike">
                <a:solidFill>
                  <a:srgbClr val="222268"/>
                </a:solidFill>
                <a:uFill>
                  <a:solidFill>
                    <a:srgbClr val="ffffff"/>
                  </a:solidFill>
                </a:uFill>
                <a:latin typeface="Arial Narrow"/>
              </a:rPr>
              <a:t> </a:t>
            </a:r>
            <a:r>
              <a:rPr b="0" lang="et-EE" sz="2800" spc="-1" strike="noStrike">
                <a:solidFill>
                  <a:srgbClr val="000090"/>
                </a:solidFill>
                <a:uFill>
                  <a:solidFill>
                    <a:srgbClr val="ffffff"/>
                  </a:solidFill>
                </a:uFill>
                <a:latin typeface="Arial Narrow"/>
              </a:rPr>
              <a:t>Kui paar päeva hiljem sattus talle kapis näppu rahvariideseelik, sündis välgatusena idee luua värvikihiline seelikutriibuvineer.</a:t>
            </a:r>
            <a:endParaRPr b="0" lang="et-EE" sz="1800" spc="-1" strike="noStrike">
              <a:solidFill>
                <a:srgbClr val="000000"/>
              </a:solidFill>
              <a:uFill>
                <a:solidFill>
                  <a:srgbClr val="ffffff"/>
                </a:solidFill>
              </a:uFill>
              <a:latin typeface="Arial"/>
            </a:endParaRPr>
          </a:p>
        </p:txBody>
      </p:sp>
      <p:pic>
        <p:nvPicPr>
          <p:cNvPr id="334" name="Picture 2" descr=""/>
          <p:cNvPicPr/>
          <p:nvPr/>
        </p:nvPicPr>
        <p:blipFill>
          <a:blip r:embed="rId2"/>
          <a:stretch/>
        </p:blipFill>
        <p:spPr>
          <a:xfrm>
            <a:off x="7960680" y="1553040"/>
            <a:ext cx="3685680" cy="4850640"/>
          </a:xfrm>
          <a:prstGeom prst="rect">
            <a:avLst/>
          </a:prstGeom>
          <a:ln>
            <a:noFill/>
          </a:ln>
        </p:spPr>
      </p:pic>
    </p:spTree>
  </p:cSld>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5" name="TextShape 1"/>
          <p:cNvSpPr txBox="1"/>
          <p:nvPr/>
        </p:nvSpPr>
        <p:spPr>
          <a:xfrm>
            <a:off x="1970280" y="-277560"/>
            <a:ext cx="9677520" cy="122580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800" spc="-1" strike="noStrike">
                <a:solidFill>
                  <a:srgbClr val="000090"/>
                </a:solidFill>
                <a:uFill>
                  <a:solidFill>
                    <a:srgbClr val="ffffff"/>
                  </a:solidFill>
                </a:uFill>
                <a:latin typeface="Arial Narrow"/>
              </a:rPr>
              <a:t>Valmistumine uueks </a:t>
            </a:r>
            <a:r>
              <a:rPr b="1" lang="et-EE" sz="4800" spc="-1" strike="noStrike">
                <a:solidFill>
                  <a:srgbClr val="000090"/>
                </a:solidFill>
                <a:uFill>
                  <a:solidFill>
                    <a:srgbClr val="ffffff"/>
                  </a:solidFill>
                </a:uFill>
                <a:latin typeface="Arial Narrow"/>
              </a:rPr>
              <a:t>
</a:t>
            </a:r>
            <a:r>
              <a:rPr b="1" lang="et-EE" sz="4800" spc="-1" strike="noStrike">
                <a:solidFill>
                  <a:srgbClr val="000090"/>
                </a:solidFill>
                <a:uFill>
                  <a:solidFill>
                    <a:srgbClr val="ffffff"/>
                  </a:solidFill>
                </a:uFill>
                <a:latin typeface="Arial Narrow"/>
              </a:rPr>
              <a:t>programmperioodiks 2021-2027</a:t>
            </a:r>
            <a:r>
              <a:rPr b="1" lang="et-EE" sz="4800" spc="-1" strike="noStrike">
                <a:solidFill>
                  <a:srgbClr val="000090"/>
                </a:solidFill>
                <a:uFill>
                  <a:solidFill>
                    <a:srgbClr val="ffffff"/>
                  </a:solidFill>
                </a:uFill>
                <a:latin typeface="Arial Narrow"/>
              </a:rPr>
              <a:t>
</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336" name="Pilt 3" descr=""/>
          <p:cNvPicPr/>
          <p:nvPr/>
        </p:nvPicPr>
        <p:blipFill>
          <a:blip r:embed="rId1"/>
          <a:stretch/>
        </p:blipFill>
        <p:spPr>
          <a:xfrm>
            <a:off x="132480" y="0"/>
            <a:ext cx="1449720" cy="1028520"/>
          </a:xfrm>
          <a:prstGeom prst="rect">
            <a:avLst/>
          </a:prstGeom>
          <a:ln>
            <a:noFill/>
          </a:ln>
        </p:spPr>
      </p:pic>
      <p:sp>
        <p:nvSpPr>
          <p:cNvPr id="337" name="CustomShape 2"/>
          <p:cNvSpPr/>
          <p:nvPr/>
        </p:nvSpPr>
        <p:spPr>
          <a:xfrm>
            <a:off x="2076840" y="1653840"/>
            <a:ext cx="6637320" cy="516960"/>
          </a:xfrm>
          <a:prstGeom prst="rect">
            <a:avLst/>
          </a:prstGeom>
          <a:noFill/>
          <a:ln w="9360">
            <a:solidFill>
              <a:srgbClr val="00b050"/>
            </a:solidFill>
            <a:miter/>
          </a:ln>
        </p:spPr>
        <p:style>
          <a:lnRef idx="0"/>
          <a:fillRef idx="0"/>
          <a:effectRef idx="0"/>
          <a:fontRef idx="minor"/>
        </p:style>
        <p:txBody>
          <a:bodyPr lIns="90000" rIns="90000" tIns="45000" bIns="45000"/>
          <a:p>
            <a:pPr algn="ctr">
              <a:lnSpc>
                <a:spcPct val="100000"/>
              </a:lnSpc>
            </a:pPr>
            <a:r>
              <a:rPr b="1" lang="et-EE" sz="2800" spc="-1" strike="noStrike">
                <a:solidFill>
                  <a:srgbClr val="222268"/>
                </a:solidFill>
                <a:uFill>
                  <a:solidFill>
                    <a:srgbClr val="ffffff"/>
                  </a:solidFill>
                </a:uFill>
                <a:latin typeface="Arial Narrow"/>
              </a:rPr>
              <a:t>CORK 2.0 deklaratsioon</a:t>
            </a:r>
            <a:endParaRPr b="0" lang="et-EE" sz="1800" spc="-1" strike="noStrike">
              <a:solidFill>
                <a:srgbClr val="000000"/>
              </a:solidFill>
              <a:uFill>
                <a:solidFill>
                  <a:srgbClr val="ffffff"/>
                </a:solidFill>
              </a:uFill>
              <a:latin typeface="Arial"/>
            </a:endParaRPr>
          </a:p>
        </p:txBody>
      </p:sp>
      <p:sp>
        <p:nvSpPr>
          <p:cNvPr id="338" name="CustomShape 3"/>
          <p:cNvSpPr/>
          <p:nvPr/>
        </p:nvSpPr>
        <p:spPr>
          <a:xfrm>
            <a:off x="2044440" y="2291040"/>
            <a:ext cx="6698880" cy="516960"/>
          </a:xfrm>
          <a:prstGeom prst="rect">
            <a:avLst/>
          </a:prstGeom>
          <a:noFill/>
          <a:ln w="9360">
            <a:solidFill>
              <a:srgbClr val="00b050"/>
            </a:solidFill>
            <a:miter/>
          </a:ln>
        </p:spPr>
        <p:style>
          <a:lnRef idx="0"/>
          <a:fillRef idx="0"/>
          <a:effectRef idx="0"/>
          <a:fontRef idx="minor"/>
        </p:style>
        <p:txBody>
          <a:bodyPr lIns="90000" rIns="90000" tIns="45000" bIns="45000"/>
          <a:p>
            <a:pPr algn="ctr">
              <a:lnSpc>
                <a:spcPct val="100000"/>
              </a:lnSpc>
            </a:pPr>
            <a:r>
              <a:rPr b="1" lang="et-EE" sz="2800" spc="-1" strike="noStrike">
                <a:solidFill>
                  <a:srgbClr val="222268"/>
                </a:solidFill>
                <a:uFill>
                  <a:solidFill>
                    <a:srgbClr val="ffffff"/>
                  </a:solidFill>
                </a:uFill>
                <a:latin typeface="Arial Narrow"/>
              </a:rPr>
              <a:t>ELARD LEADER/CLLD Tartu deklaratsioon</a:t>
            </a:r>
            <a:endParaRPr b="0" lang="et-EE" sz="1800" spc="-1" strike="noStrike">
              <a:solidFill>
                <a:srgbClr val="000000"/>
              </a:solidFill>
              <a:uFill>
                <a:solidFill>
                  <a:srgbClr val="ffffff"/>
                </a:solidFill>
              </a:uFill>
              <a:latin typeface="Arial"/>
            </a:endParaRPr>
          </a:p>
        </p:txBody>
      </p:sp>
      <p:sp>
        <p:nvSpPr>
          <p:cNvPr id="339" name="CustomShape 4"/>
          <p:cNvSpPr/>
          <p:nvPr/>
        </p:nvSpPr>
        <p:spPr>
          <a:xfrm>
            <a:off x="2047680" y="2942640"/>
            <a:ext cx="6680880" cy="943560"/>
          </a:xfrm>
          <a:prstGeom prst="rect">
            <a:avLst/>
          </a:prstGeom>
          <a:noFill/>
          <a:ln w="9360">
            <a:solidFill>
              <a:srgbClr val="00b050"/>
            </a:solidFill>
            <a:miter/>
          </a:ln>
        </p:spPr>
        <p:style>
          <a:lnRef idx="0"/>
          <a:fillRef idx="0"/>
          <a:effectRef idx="0"/>
          <a:fontRef idx="minor"/>
        </p:style>
        <p:txBody>
          <a:bodyPr lIns="90000" rIns="90000" tIns="45000" bIns="45000"/>
          <a:p>
            <a:pPr algn="ctr">
              <a:lnSpc>
                <a:spcPct val="100000"/>
              </a:lnSpc>
            </a:pPr>
            <a:r>
              <a:rPr b="1" lang="et-EE" sz="2800" spc="-1" strike="noStrike">
                <a:solidFill>
                  <a:srgbClr val="222268"/>
                </a:solidFill>
                <a:uFill>
                  <a:solidFill>
                    <a:srgbClr val="ffffff"/>
                  </a:solidFill>
                </a:uFill>
                <a:latin typeface="Arial Narrow"/>
              </a:rPr>
              <a:t>EUROOPA Maapäeva Manifest, VENHORST deklaratsioon</a:t>
            </a:r>
            <a:endParaRPr b="0" lang="et-EE" sz="1800" spc="-1" strike="noStrike">
              <a:solidFill>
                <a:srgbClr val="000000"/>
              </a:solidFill>
              <a:uFill>
                <a:solidFill>
                  <a:srgbClr val="ffffff"/>
                </a:solidFill>
              </a:uFill>
              <a:latin typeface="Arial"/>
            </a:endParaRPr>
          </a:p>
        </p:txBody>
      </p:sp>
      <p:sp>
        <p:nvSpPr>
          <p:cNvPr id="340" name="CustomShape 5"/>
          <p:cNvSpPr/>
          <p:nvPr/>
        </p:nvSpPr>
        <p:spPr>
          <a:xfrm>
            <a:off x="2018160" y="3976920"/>
            <a:ext cx="6724800" cy="516960"/>
          </a:xfrm>
          <a:prstGeom prst="rect">
            <a:avLst/>
          </a:prstGeom>
          <a:noFill/>
          <a:ln w="9360">
            <a:solidFill>
              <a:srgbClr val="00b050"/>
            </a:solidFill>
            <a:miter/>
          </a:ln>
        </p:spPr>
        <p:style>
          <a:lnRef idx="0"/>
          <a:fillRef idx="0"/>
          <a:effectRef idx="0"/>
          <a:fontRef idx="minor"/>
        </p:style>
        <p:txBody>
          <a:bodyPr lIns="90000" rIns="90000" tIns="45000" bIns="45000"/>
          <a:p>
            <a:pPr algn="ctr">
              <a:lnSpc>
                <a:spcPct val="100000"/>
              </a:lnSpc>
            </a:pPr>
            <a:r>
              <a:rPr b="1" lang="et-EE" sz="2800" spc="-1" strike="noStrike">
                <a:solidFill>
                  <a:srgbClr val="222268"/>
                </a:solidFill>
                <a:uFill>
                  <a:solidFill>
                    <a:srgbClr val="ffffff"/>
                  </a:solidFill>
                </a:uFill>
                <a:latin typeface="Arial Narrow"/>
              </a:rPr>
              <a:t>Maapiirkondade tegevuskava 2020</a:t>
            </a:r>
            <a:endParaRPr b="0" lang="et-EE" sz="1800" spc="-1" strike="noStrike">
              <a:solidFill>
                <a:srgbClr val="000000"/>
              </a:solidFill>
              <a:uFill>
                <a:solidFill>
                  <a:srgbClr val="ffffff"/>
                </a:solidFill>
              </a:uFill>
              <a:latin typeface="Arial"/>
            </a:endParaRPr>
          </a:p>
        </p:txBody>
      </p:sp>
      <p:sp>
        <p:nvSpPr>
          <p:cNvPr id="341" name="CustomShape 6"/>
          <p:cNvSpPr/>
          <p:nvPr/>
        </p:nvSpPr>
        <p:spPr>
          <a:xfrm>
            <a:off x="2019960" y="4701600"/>
            <a:ext cx="6738120" cy="943560"/>
          </a:xfrm>
          <a:prstGeom prst="rect">
            <a:avLst/>
          </a:prstGeom>
          <a:noFill/>
          <a:ln w="9360">
            <a:solidFill>
              <a:srgbClr val="00b050"/>
            </a:solidFill>
            <a:miter/>
          </a:ln>
        </p:spPr>
        <p:style>
          <a:lnRef idx="0"/>
          <a:fillRef idx="0"/>
          <a:effectRef idx="0"/>
          <a:fontRef idx="minor"/>
        </p:style>
        <p:txBody>
          <a:bodyPr lIns="90000" rIns="90000" tIns="45000" bIns="45000"/>
          <a:p>
            <a:pPr algn="ctr">
              <a:lnSpc>
                <a:spcPct val="100000"/>
              </a:lnSpc>
            </a:pPr>
            <a:r>
              <a:rPr b="1" lang="et-EE" sz="2800" spc="-1" strike="noStrike">
                <a:solidFill>
                  <a:srgbClr val="222268"/>
                </a:solidFill>
                <a:uFill>
                  <a:solidFill>
                    <a:srgbClr val="ffffff"/>
                  </a:solidFill>
                </a:uFill>
                <a:latin typeface="Arial Narrow"/>
              </a:rPr>
              <a:t>Euroopa Majandus- ja Sotsiaalkomitee CLLD ekspertarvamus</a:t>
            </a:r>
            <a:endParaRPr b="0" lang="et-EE" sz="1800" spc="-1" strike="noStrike">
              <a:solidFill>
                <a:srgbClr val="000000"/>
              </a:solidFill>
              <a:uFill>
                <a:solidFill>
                  <a:srgbClr val="ffffff"/>
                </a:solidFill>
              </a:uFill>
              <a:latin typeface="Arial"/>
            </a:endParaRPr>
          </a:p>
        </p:txBody>
      </p:sp>
      <p:sp>
        <p:nvSpPr>
          <p:cNvPr id="342" name="CustomShape 7"/>
          <p:cNvSpPr/>
          <p:nvPr/>
        </p:nvSpPr>
        <p:spPr>
          <a:xfrm>
            <a:off x="2008440" y="5925960"/>
            <a:ext cx="6690960" cy="516960"/>
          </a:xfrm>
          <a:prstGeom prst="rect">
            <a:avLst/>
          </a:prstGeom>
          <a:noFill/>
          <a:ln w="9360">
            <a:solidFill>
              <a:srgbClr val="00b050"/>
            </a:solidFill>
            <a:miter/>
          </a:ln>
        </p:spPr>
        <p:style>
          <a:lnRef idx="0"/>
          <a:fillRef idx="0"/>
          <a:effectRef idx="0"/>
          <a:fontRef idx="minor"/>
        </p:style>
        <p:txBody>
          <a:bodyPr lIns="90000" rIns="90000" tIns="45000" bIns="45000"/>
          <a:p>
            <a:pPr algn="ctr">
              <a:lnSpc>
                <a:spcPct val="100000"/>
              </a:lnSpc>
            </a:pPr>
            <a:r>
              <a:rPr b="1" lang="et-EE" sz="2800" spc="-1" strike="noStrike">
                <a:solidFill>
                  <a:srgbClr val="222268"/>
                </a:solidFill>
                <a:uFill>
                  <a:solidFill>
                    <a:srgbClr val="ffffff"/>
                  </a:solidFill>
                </a:uFill>
                <a:latin typeface="Arial Narrow"/>
              </a:rPr>
              <a:t>Tuleviku ÜPP kommunikatsioon </a:t>
            </a:r>
            <a:endParaRPr b="0" lang="et-EE" sz="1800" spc="-1" strike="noStrike">
              <a:solidFill>
                <a:srgbClr val="000000"/>
              </a:solidFill>
              <a:uFill>
                <a:solidFill>
                  <a:srgbClr val="ffffff"/>
                </a:solidFill>
              </a:uFill>
              <a:latin typeface="Arial"/>
            </a:endParaRPr>
          </a:p>
        </p:txBody>
      </p:sp>
    </p:spTree>
  </p:cSld>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3" name="TextShape 1"/>
          <p:cNvSpPr txBox="1"/>
          <p:nvPr/>
        </p:nvSpPr>
        <p:spPr>
          <a:xfrm>
            <a:off x="1970280" y="-277560"/>
            <a:ext cx="9677520" cy="122580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800" spc="-1" strike="noStrike">
                <a:solidFill>
                  <a:srgbClr val="000090"/>
                </a:solidFill>
                <a:uFill>
                  <a:solidFill>
                    <a:srgbClr val="ffffff"/>
                  </a:solidFill>
                </a:uFill>
                <a:latin typeface="Arial Narrow"/>
              </a:rPr>
              <a:t>Valmistumine uueks </a:t>
            </a:r>
            <a:r>
              <a:rPr b="1" lang="et-EE" sz="4800" spc="-1" strike="noStrike">
                <a:solidFill>
                  <a:srgbClr val="000090"/>
                </a:solidFill>
                <a:uFill>
                  <a:solidFill>
                    <a:srgbClr val="ffffff"/>
                  </a:solidFill>
                </a:uFill>
                <a:latin typeface="Arial Narrow"/>
              </a:rPr>
              <a:t>
</a:t>
            </a:r>
            <a:r>
              <a:rPr b="1" lang="et-EE" sz="4800" spc="-1" strike="noStrike">
                <a:solidFill>
                  <a:srgbClr val="000090"/>
                </a:solidFill>
                <a:uFill>
                  <a:solidFill>
                    <a:srgbClr val="ffffff"/>
                  </a:solidFill>
                </a:uFill>
                <a:latin typeface="Arial Narrow"/>
              </a:rPr>
              <a:t>programmperioodiks 2021-2027 Eestis</a:t>
            </a:r>
            <a:r>
              <a:rPr b="1" lang="et-EE" sz="4800" spc="-1" strike="noStrike">
                <a:solidFill>
                  <a:srgbClr val="000090"/>
                </a:solidFill>
                <a:uFill>
                  <a:solidFill>
                    <a:srgbClr val="ffffff"/>
                  </a:solidFill>
                </a:uFill>
                <a:latin typeface="Arial Narrow"/>
              </a:rPr>
              <a:t>
</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344" name="Pilt 3" descr=""/>
          <p:cNvPicPr/>
          <p:nvPr/>
        </p:nvPicPr>
        <p:blipFill>
          <a:blip r:embed="rId1"/>
          <a:stretch/>
        </p:blipFill>
        <p:spPr>
          <a:xfrm>
            <a:off x="132480" y="0"/>
            <a:ext cx="1449720" cy="1028520"/>
          </a:xfrm>
          <a:prstGeom prst="rect">
            <a:avLst/>
          </a:prstGeom>
          <a:ln>
            <a:noFill/>
          </a:ln>
        </p:spPr>
      </p:pic>
      <p:sp>
        <p:nvSpPr>
          <p:cNvPr id="345" name="CustomShape 2"/>
          <p:cNvSpPr/>
          <p:nvPr/>
        </p:nvSpPr>
        <p:spPr>
          <a:xfrm>
            <a:off x="1971360" y="1882080"/>
            <a:ext cx="6567480" cy="516960"/>
          </a:xfrm>
          <a:prstGeom prst="rect">
            <a:avLst/>
          </a:prstGeom>
          <a:noFill/>
          <a:ln w="9360">
            <a:solidFill>
              <a:srgbClr val="00b050"/>
            </a:solidFill>
            <a:miter/>
          </a:ln>
        </p:spPr>
        <p:style>
          <a:lnRef idx="0"/>
          <a:fillRef idx="0"/>
          <a:effectRef idx="0"/>
          <a:fontRef idx="minor"/>
        </p:style>
        <p:txBody>
          <a:bodyPr lIns="90000" rIns="90000" tIns="45000" bIns="45000"/>
          <a:p>
            <a:pPr algn="ctr">
              <a:lnSpc>
                <a:spcPct val="100000"/>
              </a:lnSpc>
            </a:pPr>
            <a:r>
              <a:rPr b="1" lang="et-EE" sz="2800" spc="-1" strike="noStrike">
                <a:solidFill>
                  <a:srgbClr val="222268"/>
                </a:solidFill>
                <a:uFill>
                  <a:solidFill>
                    <a:srgbClr val="ffffff"/>
                  </a:solidFill>
                </a:uFill>
                <a:latin typeface="Arial Narrow"/>
              </a:rPr>
              <a:t>LEADER/CLLD Tartu deklaratsioon 2021-2027</a:t>
            </a:r>
            <a:endParaRPr b="0" lang="et-EE" sz="1800" spc="-1" strike="noStrike">
              <a:solidFill>
                <a:srgbClr val="000000"/>
              </a:solidFill>
              <a:uFill>
                <a:solidFill>
                  <a:srgbClr val="ffffff"/>
                </a:solidFill>
              </a:uFill>
              <a:latin typeface="Arial"/>
            </a:endParaRPr>
          </a:p>
        </p:txBody>
      </p:sp>
      <p:sp>
        <p:nvSpPr>
          <p:cNvPr id="346" name="CustomShape 3"/>
          <p:cNvSpPr/>
          <p:nvPr/>
        </p:nvSpPr>
        <p:spPr>
          <a:xfrm>
            <a:off x="2004120" y="2752920"/>
            <a:ext cx="6651720" cy="516960"/>
          </a:xfrm>
          <a:prstGeom prst="rect">
            <a:avLst/>
          </a:prstGeom>
          <a:noFill/>
          <a:ln w="9360">
            <a:solidFill>
              <a:srgbClr val="00b050"/>
            </a:solidFill>
            <a:miter/>
          </a:ln>
        </p:spPr>
        <p:style>
          <a:lnRef idx="0"/>
          <a:fillRef idx="0"/>
          <a:effectRef idx="0"/>
          <a:fontRef idx="minor"/>
        </p:style>
        <p:txBody>
          <a:bodyPr lIns="90000" rIns="90000" tIns="45000" bIns="45000"/>
          <a:p>
            <a:pPr algn="ctr">
              <a:lnSpc>
                <a:spcPct val="100000"/>
              </a:lnSpc>
            </a:pPr>
            <a:r>
              <a:rPr b="1" lang="et-EE" sz="2800" spc="-1" strike="noStrike">
                <a:solidFill>
                  <a:srgbClr val="222268"/>
                </a:solidFill>
                <a:uFill>
                  <a:solidFill>
                    <a:srgbClr val="ffffff"/>
                  </a:solidFill>
                </a:uFill>
                <a:latin typeface="Arial Narrow"/>
              </a:rPr>
              <a:t>Eesti Külade Maapäeva Manifest</a:t>
            </a:r>
            <a:endParaRPr b="0" lang="et-EE" sz="1800" spc="-1" strike="noStrike">
              <a:solidFill>
                <a:srgbClr val="000000"/>
              </a:solidFill>
              <a:uFill>
                <a:solidFill>
                  <a:srgbClr val="ffffff"/>
                </a:solidFill>
              </a:uFill>
              <a:latin typeface="Arial"/>
            </a:endParaRPr>
          </a:p>
        </p:txBody>
      </p:sp>
      <p:sp>
        <p:nvSpPr>
          <p:cNvPr id="347" name="CustomShape 4"/>
          <p:cNvSpPr/>
          <p:nvPr/>
        </p:nvSpPr>
        <p:spPr>
          <a:xfrm>
            <a:off x="1961280" y="3665160"/>
            <a:ext cx="6810840" cy="1370160"/>
          </a:xfrm>
          <a:prstGeom prst="rect">
            <a:avLst/>
          </a:prstGeom>
          <a:noFill/>
          <a:ln w="9360">
            <a:solidFill>
              <a:srgbClr val="00b050"/>
            </a:solidFill>
            <a:miter/>
          </a:ln>
        </p:spPr>
        <p:style>
          <a:lnRef idx="0"/>
          <a:fillRef idx="0"/>
          <a:effectRef idx="0"/>
          <a:fontRef idx="minor"/>
        </p:style>
        <p:txBody>
          <a:bodyPr lIns="90000" rIns="90000" tIns="45000" bIns="45000"/>
          <a:p>
            <a:pPr algn="ctr">
              <a:lnSpc>
                <a:spcPct val="100000"/>
              </a:lnSpc>
            </a:pPr>
            <a:r>
              <a:rPr b="1" lang="et-EE" sz="2800" spc="-1" strike="noStrike">
                <a:solidFill>
                  <a:srgbClr val="222268"/>
                </a:solidFill>
                <a:uFill>
                  <a:solidFill>
                    <a:srgbClr val="ffffff"/>
                  </a:solidFill>
                </a:uFill>
                <a:latin typeface="Arial Narrow"/>
              </a:rPr>
              <a:t>Euroopa Majandus- ja Sotsiaalkomitee CLLD ekspertarvamus küsitud Eesti poolt Eesti EL eesistumise ajal</a:t>
            </a:r>
            <a:endParaRPr b="0" lang="et-EE" sz="1800" spc="-1" strike="noStrike">
              <a:solidFill>
                <a:srgbClr val="000000"/>
              </a:solidFill>
              <a:uFill>
                <a:solidFill>
                  <a:srgbClr val="ffffff"/>
                </a:solidFill>
              </a:uFill>
              <a:latin typeface="Arial"/>
            </a:endParaRPr>
          </a:p>
        </p:txBody>
      </p:sp>
      <p:pic>
        <p:nvPicPr>
          <p:cNvPr id="348" name="Picture 8" descr=""/>
          <p:cNvPicPr/>
          <p:nvPr/>
        </p:nvPicPr>
        <p:blipFill>
          <a:blip r:embed="rId2"/>
          <a:stretch/>
        </p:blipFill>
        <p:spPr>
          <a:xfrm>
            <a:off x="3717000" y="5240520"/>
            <a:ext cx="2699280" cy="1349640"/>
          </a:xfrm>
          <a:prstGeom prst="rect">
            <a:avLst/>
          </a:prstGeom>
          <a:ln>
            <a:noFill/>
          </a:ln>
        </p:spPr>
      </p:pic>
    </p:spTree>
  </p:cSld>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9" name="TextShape 1"/>
          <p:cNvSpPr txBox="1"/>
          <p:nvPr/>
        </p:nvSpPr>
        <p:spPr>
          <a:xfrm>
            <a:off x="1970280" y="-277560"/>
            <a:ext cx="9677520" cy="122580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800" spc="-1" strike="noStrike">
                <a:solidFill>
                  <a:srgbClr val="000090"/>
                </a:solidFill>
                <a:uFill>
                  <a:solidFill>
                    <a:srgbClr val="ffffff"/>
                  </a:solidFill>
                </a:uFill>
                <a:latin typeface="Arial Narrow"/>
              </a:rPr>
              <a:t>CLLD taustainfo</a:t>
            </a:r>
            <a:r>
              <a:rPr b="1" lang="et-EE" sz="4800" spc="-1" strike="noStrike">
                <a:solidFill>
                  <a:srgbClr val="000090"/>
                </a:solidFill>
                <a:uFill>
                  <a:solidFill>
                    <a:srgbClr val="ffffff"/>
                  </a:solidFill>
                </a:uFill>
                <a:latin typeface="Arial Narrow"/>
              </a:rPr>
              <a:t>
</a:t>
            </a:r>
            <a:r>
              <a:rPr b="1" lang="et-EE" sz="4800" spc="-1" strike="noStrike">
                <a:solidFill>
                  <a:srgbClr val="000090"/>
                </a:solidFill>
                <a:uFill>
                  <a:solidFill>
                    <a:srgbClr val="ffffff"/>
                  </a:solidFill>
                </a:uFill>
                <a:latin typeface="Arial Narrow"/>
              </a:rPr>
              <a:t>
</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350" name="Pilt 3" descr=""/>
          <p:cNvPicPr/>
          <p:nvPr/>
        </p:nvPicPr>
        <p:blipFill>
          <a:blip r:embed="rId1"/>
          <a:stretch/>
        </p:blipFill>
        <p:spPr>
          <a:xfrm>
            <a:off x="132480" y="0"/>
            <a:ext cx="1449720" cy="1028520"/>
          </a:xfrm>
          <a:prstGeom prst="rect">
            <a:avLst/>
          </a:prstGeom>
          <a:ln>
            <a:noFill/>
          </a:ln>
        </p:spPr>
      </p:pic>
      <p:sp>
        <p:nvSpPr>
          <p:cNvPr id="351" name="CustomShape 2"/>
          <p:cNvSpPr/>
          <p:nvPr/>
        </p:nvSpPr>
        <p:spPr>
          <a:xfrm>
            <a:off x="1143000" y="1066680"/>
            <a:ext cx="9541440" cy="5666760"/>
          </a:xfrm>
          <a:prstGeom prst="rect">
            <a:avLst/>
          </a:prstGeom>
          <a:noFill/>
          <a:ln w="9360">
            <a:noFill/>
          </a:ln>
        </p:spPr>
        <p:style>
          <a:lnRef idx="0"/>
          <a:fillRef idx="0"/>
          <a:effectRef idx="0"/>
          <a:fontRef idx="minor"/>
        </p:style>
        <p:txBody>
          <a:bodyPr lIns="90000" rIns="90000" tIns="45000" bIns="45000"/>
          <a:p>
            <a:pPr>
              <a:lnSpc>
                <a:spcPct val="100000"/>
              </a:lnSpc>
            </a:pPr>
            <a:r>
              <a:rPr b="0" lang="et-EE" sz="2800" spc="-1" strike="noStrike">
                <a:solidFill>
                  <a:srgbClr val="222268"/>
                </a:solidFill>
                <a:uFill>
                  <a:solidFill>
                    <a:srgbClr val="ffffff"/>
                  </a:solidFill>
                </a:uFill>
                <a:latin typeface="Arial Narrow"/>
              </a:rPr>
              <a:t>Kogukonna juhitud kohalik areng on üle 26 aasta vana LEADER-meetodi uuendus. Peamine erinevus seisneb </a:t>
            </a:r>
            <a:r>
              <a:rPr b="0" lang="et-EE" sz="2800" spc="-1" strike="noStrike">
                <a:solidFill>
                  <a:srgbClr val="0000ff"/>
                </a:solidFill>
                <a:uFill>
                  <a:solidFill>
                    <a:srgbClr val="ffffff"/>
                  </a:solidFill>
                </a:uFill>
                <a:latin typeface="Arial Narrow"/>
              </a:rPr>
              <a:t>tugevamalt integreeritud lähenemisviisis ja mitmekesistatud rahastamismudelis</a:t>
            </a:r>
            <a:r>
              <a:rPr b="0" lang="et-EE" sz="2800" spc="-1" strike="noStrike">
                <a:solidFill>
                  <a:srgbClr val="222268"/>
                </a:solidFill>
                <a:uFill>
                  <a:solidFill>
                    <a:srgbClr val="ffffff"/>
                  </a:solidFill>
                </a:uFill>
                <a:latin typeface="Arial Narrow"/>
              </a:rPr>
              <a:t>. </a:t>
            </a: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222268"/>
                </a:solidFill>
                <a:uFill>
                  <a:solidFill>
                    <a:srgbClr val="ffffff"/>
                  </a:solidFill>
                </a:uFill>
                <a:latin typeface="Arial Narrow"/>
              </a:rPr>
              <a:t>Kohalikke arengustrateegiaid viiakse ellu lisaks Euroopa Põllumajandusfondi vahenditele ka </a:t>
            </a:r>
            <a:r>
              <a:rPr b="0" lang="et-EE" sz="2800" spc="-1" strike="noStrike">
                <a:solidFill>
                  <a:srgbClr val="0000ff"/>
                </a:solidFill>
                <a:uFill>
                  <a:solidFill>
                    <a:srgbClr val="ffffff"/>
                  </a:solidFill>
                </a:uFill>
                <a:latin typeface="Arial Narrow"/>
              </a:rPr>
              <a:t>Euroopa Regionaalarengu Fondi, Euroopa Sotsiaalfondi ja Euroopa Kalandusfondi toega</a:t>
            </a:r>
            <a:r>
              <a:rPr b="0" lang="et-EE" sz="2800" spc="-1" strike="noStrike">
                <a:solidFill>
                  <a:srgbClr val="222268"/>
                </a:solidFill>
                <a:uFill>
                  <a:solidFill>
                    <a:srgbClr val="ffffff"/>
                  </a:solidFill>
                </a:uFill>
                <a:latin typeface="Arial Narrow"/>
              </a:rPr>
              <a:t>. Sellel programmperioodil (2014–2020) on kogukonna juhitud kohaliku arengu metoodikat </a:t>
            </a:r>
            <a:r>
              <a:rPr b="0" lang="et-EE" sz="2800" spc="-1" strike="noStrike">
                <a:solidFill>
                  <a:srgbClr val="0000ff"/>
                </a:solidFill>
                <a:uFill>
                  <a:solidFill>
                    <a:srgbClr val="ffffff"/>
                  </a:solidFill>
                </a:uFill>
                <a:latin typeface="Arial Narrow"/>
              </a:rPr>
              <a:t>laiendatud ka linnadesse</a:t>
            </a:r>
            <a:r>
              <a:rPr b="0" lang="et-EE" sz="2800" spc="-1" strike="noStrike">
                <a:solidFill>
                  <a:srgbClr val="222268"/>
                </a:solidFill>
                <a:uFill>
                  <a:solidFill>
                    <a:srgbClr val="ffffff"/>
                  </a:solidFill>
                </a:uFill>
                <a:latin typeface="Arial Narrow"/>
              </a:rPr>
              <a:t>.</a:t>
            </a: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222268"/>
                </a:solidFill>
                <a:uFill>
                  <a:solidFill>
                    <a:srgbClr val="ffffff"/>
                  </a:solidFill>
                </a:uFill>
                <a:latin typeface="Arial Narrow"/>
              </a:rPr>
              <a:t>Selline nö multifondide kasutamisel põhinev lähenemine aitab luua </a:t>
            </a:r>
            <a:r>
              <a:rPr b="0" lang="et-EE" sz="2800" spc="-1" strike="noStrike">
                <a:solidFill>
                  <a:srgbClr val="0000ff"/>
                </a:solidFill>
                <a:uFill>
                  <a:solidFill>
                    <a:srgbClr val="ffffff"/>
                  </a:solidFill>
                </a:uFill>
                <a:latin typeface="Arial Narrow"/>
              </a:rPr>
              <a:t>suuremat sidusust erinevate valdkondade ning maapiirkondade ja linnade vahel</a:t>
            </a:r>
            <a:r>
              <a:rPr b="0" lang="et-EE" sz="2800" spc="-1" strike="noStrike">
                <a:solidFill>
                  <a:srgbClr val="222268"/>
                </a:solidFill>
                <a:uFill>
                  <a:solidFill>
                    <a:srgbClr val="ffffff"/>
                  </a:solidFill>
                </a:uFill>
                <a:latin typeface="Arial Narrow"/>
              </a:rPr>
              <a:t>. Samuti otsida komplekselt lahendusi kitsaskohtadele lähtudes kohalikest oludest.</a:t>
            </a:r>
            <a:endParaRPr b="0" lang="et-EE" sz="1800" spc="-1" strike="noStrike">
              <a:solidFill>
                <a:srgbClr val="000000"/>
              </a:solidFill>
              <a:uFill>
                <a:solidFill>
                  <a:srgbClr val="ffffff"/>
                </a:solidFill>
              </a:uFill>
              <a:latin typeface="Arial"/>
            </a:endParaRPr>
          </a:p>
        </p:txBody>
      </p:sp>
    </p:spTree>
  </p:cSld>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2" name="TextShape 1"/>
          <p:cNvSpPr txBox="1"/>
          <p:nvPr/>
        </p:nvSpPr>
        <p:spPr>
          <a:xfrm>
            <a:off x="1719720" y="0"/>
            <a:ext cx="9677520" cy="1225800"/>
          </a:xfrm>
          <a:prstGeom prst="rect">
            <a:avLst/>
          </a:prstGeom>
          <a:noFill/>
          <a:ln>
            <a:noFill/>
          </a:ln>
        </p:spPr>
        <p:txBody>
          <a:bodyPr/>
          <a:p>
            <a:pPr>
              <a:lnSpc>
                <a:spcPct val="100000"/>
              </a:lnSpc>
            </a:pPr>
            <a:r>
              <a:rPr b="0" lang="et-EE" sz="4000" spc="-1" strike="noStrike">
                <a:solidFill>
                  <a:srgbClr val="000090"/>
                </a:solidFill>
                <a:uFill>
                  <a:solidFill>
                    <a:srgbClr val="ffffff"/>
                  </a:solidFill>
                </a:uFill>
                <a:latin typeface="Trebuchet MS"/>
              </a:rPr>
              <a:t>
</a:t>
            </a:r>
            <a:r>
              <a:rPr b="1" lang="et-EE" sz="4000" spc="-1" strike="noStrike">
                <a:solidFill>
                  <a:srgbClr val="000090"/>
                </a:solidFill>
                <a:uFill>
                  <a:solidFill>
                    <a:srgbClr val="ffffff"/>
                  </a:solidFill>
                </a:uFill>
                <a:latin typeface="Arial Narrow"/>
              </a:rPr>
              <a:t>CLLD kolm sidustatud elementi</a:t>
            </a:r>
            <a:r>
              <a:rPr b="1" lang="et-EE" sz="4000" spc="-1" strike="noStrike">
                <a:solidFill>
                  <a:srgbClr val="000090"/>
                </a:solidFill>
                <a:uFill>
                  <a:solidFill>
                    <a:srgbClr val="ffffff"/>
                  </a:solidFill>
                </a:uFill>
                <a:latin typeface="Arial Narrow"/>
              </a:rPr>
              <a:t>
</a:t>
            </a:r>
            <a:r>
              <a:rPr b="1" lang="et-EE" sz="4000" spc="-1" strike="noStrike">
                <a:solidFill>
                  <a:srgbClr val="000090"/>
                </a:solidFill>
                <a:uFill>
                  <a:solidFill>
                    <a:srgbClr val="ffffff"/>
                  </a:solidFill>
                </a:uFill>
                <a:latin typeface="Arial Narrow"/>
              </a:rPr>
              <a:t>
</a:t>
            </a:r>
            <a:r>
              <a:rPr b="1" lang="et-EE" sz="4000" spc="-1" strike="noStrike">
                <a:solidFill>
                  <a:srgbClr val="000090"/>
                </a:solidFill>
                <a:uFill>
                  <a:solidFill>
                    <a:srgbClr val="ffffff"/>
                  </a:solidFill>
                </a:uFill>
                <a:latin typeface="Arial Narrow"/>
              </a:rPr>
              <a:t>
</a:t>
            </a:r>
            <a:r>
              <a:rPr b="0" lang="et-EE" sz="4000" spc="-1" strike="noStrike">
                <a:solidFill>
                  <a:srgbClr val="000090"/>
                </a:solidFill>
                <a:uFill>
                  <a:solidFill>
                    <a:srgbClr val="ffffff"/>
                  </a:solidFill>
                </a:uFill>
                <a:latin typeface="Trebuchet MS"/>
              </a:rPr>
              <a:t>
</a:t>
            </a:r>
            <a:r>
              <a:rPr b="0" lang="et-EE" sz="40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353" name="Pilt 3" descr=""/>
          <p:cNvPicPr/>
          <p:nvPr/>
        </p:nvPicPr>
        <p:blipFill>
          <a:blip r:embed="rId1"/>
          <a:stretch/>
        </p:blipFill>
        <p:spPr>
          <a:xfrm>
            <a:off x="132480" y="0"/>
            <a:ext cx="1449720" cy="1028520"/>
          </a:xfrm>
          <a:prstGeom prst="rect">
            <a:avLst/>
          </a:prstGeom>
          <a:ln>
            <a:noFill/>
          </a:ln>
        </p:spPr>
      </p:pic>
      <p:sp>
        <p:nvSpPr>
          <p:cNvPr id="354" name="CustomShape 2"/>
          <p:cNvSpPr/>
          <p:nvPr/>
        </p:nvSpPr>
        <p:spPr>
          <a:xfrm>
            <a:off x="618120" y="1640520"/>
            <a:ext cx="9942840" cy="5529960"/>
          </a:xfrm>
          <a:prstGeom prst="rect">
            <a:avLst/>
          </a:prstGeom>
          <a:noFill/>
          <a:ln w="9360">
            <a:noFill/>
          </a:ln>
        </p:spPr>
        <p:style>
          <a:lnRef idx="0"/>
          <a:fillRef idx="0"/>
          <a:effectRef idx="0"/>
          <a:fontRef idx="minor"/>
        </p:style>
        <p:txBody>
          <a:bodyPr lIns="90000" rIns="90000" tIns="45000" bIns="45000"/>
          <a:p>
            <a:pPr>
              <a:lnSpc>
                <a:spcPct val="100000"/>
              </a:lnSpc>
            </a:pPr>
            <a:r>
              <a:rPr b="0" lang="et-EE" sz="2800" spc="-1" strike="noStrike">
                <a:solidFill>
                  <a:srgbClr val="000090"/>
                </a:solidFill>
                <a:uFill>
                  <a:solidFill>
                    <a:srgbClr val="ffffff"/>
                  </a:solidFill>
                </a:uFill>
                <a:latin typeface="Arial Narrow"/>
              </a:rPr>
              <a:t>Kogukonna juhitud kohalik areng põhineb 3 põhielemendil, mis on omavahel põimitud/integreeritud:</a:t>
            </a:r>
            <a:endParaRPr b="0" lang="et-EE" sz="1800" spc="-1" strike="noStrike">
              <a:solidFill>
                <a:srgbClr val="000000"/>
              </a:solidFill>
              <a:uFill>
                <a:solidFill>
                  <a:srgbClr val="ffffff"/>
                </a:solidFill>
              </a:uFill>
              <a:latin typeface="Arial"/>
            </a:endParaRPr>
          </a:p>
          <a:p>
            <a:pPr marL="514440" indent="-514080">
              <a:lnSpc>
                <a:spcPct val="100000"/>
              </a:lnSpc>
              <a:buClr>
                <a:srgbClr val="0000ff"/>
              </a:buClr>
              <a:buFont typeface="StarSymbol"/>
              <a:buAutoNum type="arabicPeriod"/>
            </a:pPr>
            <a:r>
              <a:rPr b="0" lang="et-EE" sz="2800" spc="-1" strike="noStrike">
                <a:solidFill>
                  <a:srgbClr val="0000ff"/>
                </a:solidFill>
                <a:uFill>
                  <a:solidFill>
                    <a:srgbClr val="ffffff"/>
                  </a:solidFill>
                </a:uFill>
                <a:latin typeface="Arial Narrow"/>
              </a:rPr>
              <a:t>Sektorite-ülesed kohalikud tegevusgrupid;</a:t>
            </a:r>
            <a:endParaRPr b="0" lang="et-EE" sz="1800" spc="-1" strike="noStrike">
              <a:solidFill>
                <a:srgbClr val="000000"/>
              </a:solidFill>
              <a:uFill>
                <a:solidFill>
                  <a:srgbClr val="ffffff"/>
                </a:solidFill>
              </a:uFill>
              <a:latin typeface="Arial"/>
            </a:endParaRPr>
          </a:p>
          <a:p>
            <a:pPr marL="514440" indent="-514080">
              <a:lnSpc>
                <a:spcPct val="100000"/>
              </a:lnSpc>
              <a:buClr>
                <a:srgbClr val="0000ff"/>
              </a:buClr>
              <a:buFont typeface="StarSymbol"/>
              <a:buAutoNum type="arabicPeriod"/>
            </a:pPr>
            <a:r>
              <a:rPr b="0" lang="et-EE" sz="2800" spc="-1" strike="noStrike">
                <a:solidFill>
                  <a:srgbClr val="0000ff"/>
                </a:solidFill>
                <a:uFill>
                  <a:solidFill>
                    <a:srgbClr val="ffffff"/>
                  </a:solidFill>
                </a:uFill>
                <a:latin typeface="Arial Narrow"/>
              </a:rPr>
              <a:t>Integreeritud kohalikud arengustrateegiad;</a:t>
            </a:r>
            <a:endParaRPr b="0" lang="et-EE" sz="1800" spc="-1" strike="noStrike">
              <a:solidFill>
                <a:srgbClr val="000000"/>
              </a:solidFill>
              <a:uFill>
                <a:solidFill>
                  <a:srgbClr val="ffffff"/>
                </a:solidFill>
              </a:uFill>
              <a:latin typeface="Arial"/>
            </a:endParaRPr>
          </a:p>
          <a:p>
            <a:pPr marL="514440" indent="-514080">
              <a:lnSpc>
                <a:spcPct val="100000"/>
              </a:lnSpc>
              <a:buClr>
                <a:srgbClr val="0000ff"/>
              </a:buClr>
              <a:buFont typeface="StarSymbol"/>
              <a:buAutoNum type="arabicPeriod"/>
            </a:pPr>
            <a:r>
              <a:rPr b="0" lang="et-EE" sz="2800" spc="-1" strike="noStrike">
                <a:solidFill>
                  <a:srgbClr val="0000ff"/>
                </a:solidFill>
                <a:uFill>
                  <a:solidFill>
                    <a:srgbClr val="ffffff"/>
                  </a:solidFill>
                </a:uFill>
                <a:latin typeface="Arial Narrow"/>
              </a:rPr>
              <a:t>Hästi defineeritud piirkonnad.</a:t>
            </a:r>
            <a:endParaRPr b="0" lang="et-EE" sz="1800" spc="-1" strike="noStrike">
              <a:solidFill>
                <a:srgbClr val="000000"/>
              </a:solidFill>
              <a:uFill>
                <a:solidFill>
                  <a:srgbClr val="ffffff"/>
                </a:solidFill>
              </a:uFill>
              <a:latin typeface="Arial"/>
            </a:endParaRPr>
          </a:p>
          <a:p>
            <a:pPr>
              <a:lnSpc>
                <a:spcPct val="100000"/>
              </a:lnSpc>
            </a:pPr>
            <a:endParaRPr b="0" lang="et-EE" sz="1800" spc="-1" strike="noStrike">
              <a:solidFill>
                <a:srgbClr val="000000"/>
              </a:solidFill>
              <a:uFill>
                <a:solidFill>
                  <a:srgbClr val="ffffff"/>
                </a:solidFill>
              </a:uFill>
              <a:latin typeface="Arial"/>
            </a:endParaRPr>
          </a:p>
          <a:p>
            <a:pPr>
              <a:lnSpc>
                <a:spcPct val="100000"/>
              </a:lnSpc>
            </a:pPr>
            <a:endParaRPr b="0" lang="et-EE" sz="1800" spc="-1" strike="noStrike">
              <a:solidFill>
                <a:srgbClr val="000000"/>
              </a:solidFill>
              <a:uFill>
                <a:solidFill>
                  <a:srgbClr val="ffffff"/>
                </a:solidFill>
              </a:uFill>
              <a:latin typeface="Arial"/>
            </a:endParaRPr>
          </a:p>
          <a:p>
            <a:pPr>
              <a:lnSpc>
                <a:spcPct val="100000"/>
              </a:lnSpc>
            </a:pPr>
            <a:endParaRPr b="0" lang="et-EE" sz="1800" spc="-1" strike="noStrike">
              <a:solidFill>
                <a:srgbClr val="000000"/>
              </a:solidFill>
              <a:uFill>
                <a:solidFill>
                  <a:srgbClr val="ffffff"/>
                </a:solidFill>
              </a:uFill>
              <a:latin typeface="Arial"/>
            </a:endParaRPr>
          </a:p>
          <a:p>
            <a:pPr>
              <a:lnSpc>
                <a:spcPct val="100000"/>
              </a:lnSpc>
            </a:pPr>
            <a:endParaRPr b="0" lang="et-EE" sz="1800" spc="-1" strike="noStrike">
              <a:solidFill>
                <a:srgbClr val="000000"/>
              </a:solidFill>
              <a:uFill>
                <a:solidFill>
                  <a:srgbClr val="ffffff"/>
                </a:solidFill>
              </a:uFill>
              <a:latin typeface="Arial"/>
            </a:endParaRPr>
          </a:p>
        </p:txBody>
      </p:sp>
    </p:spTree>
  </p:cSld>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5" name="TextShape 1"/>
          <p:cNvSpPr txBox="1"/>
          <p:nvPr/>
        </p:nvSpPr>
        <p:spPr>
          <a:xfrm>
            <a:off x="1970280" y="-277560"/>
            <a:ext cx="9677520" cy="122580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800" spc="-1" strike="noStrike">
                <a:solidFill>
                  <a:srgbClr val="000090"/>
                </a:solidFill>
                <a:uFill>
                  <a:solidFill>
                    <a:srgbClr val="ffffff"/>
                  </a:solidFill>
                </a:uFill>
                <a:latin typeface="Arial Narrow"/>
              </a:rPr>
              <a:t>Multifondide rakendamise peamised plussid</a:t>
            </a:r>
            <a:r>
              <a:rPr b="1" lang="et-EE" sz="4800" spc="-1" strike="noStrike">
                <a:solidFill>
                  <a:srgbClr val="000090"/>
                </a:solidFill>
                <a:uFill>
                  <a:solidFill>
                    <a:srgbClr val="ffffff"/>
                  </a:solidFill>
                </a:uFill>
                <a:latin typeface="Arial Narrow"/>
              </a:rPr>
              <a:t>
</a:t>
            </a:r>
            <a:r>
              <a:rPr b="1" lang="et-EE" sz="4800" spc="-1" strike="noStrike">
                <a:solidFill>
                  <a:srgbClr val="000090"/>
                </a:solidFill>
                <a:uFill>
                  <a:solidFill>
                    <a:srgbClr val="ffffff"/>
                  </a:solidFill>
                </a:uFill>
                <a:latin typeface="Arial Narrow"/>
              </a:rPr>
              <a:t>
</a:t>
            </a:r>
            <a:r>
              <a:rPr b="1" lang="et-EE" sz="4800" spc="-1" strike="noStrike">
                <a:solidFill>
                  <a:srgbClr val="000090"/>
                </a:solidFill>
                <a:uFill>
                  <a:solidFill>
                    <a:srgbClr val="ffffff"/>
                  </a:solidFill>
                </a:uFill>
                <a:latin typeface="Arial Narrow"/>
              </a:rPr>
              <a:t>
</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356" name="Pilt 3" descr=""/>
          <p:cNvPicPr/>
          <p:nvPr/>
        </p:nvPicPr>
        <p:blipFill>
          <a:blip r:embed="rId1"/>
          <a:stretch/>
        </p:blipFill>
        <p:spPr>
          <a:xfrm>
            <a:off x="132480" y="0"/>
            <a:ext cx="1449720" cy="1028520"/>
          </a:xfrm>
          <a:prstGeom prst="rect">
            <a:avLst/>
          </a:prstGeom>
          <a:ln>
            <a:noFill/>
          </a:ln>
        </p:spPr>
      </p:pic>
      <p:sp>
        <p:nvSpPr>
          <p:cNvPr id="357" name="CustomShape 2"/>
          <p:cNvSpPr/>
          <p:nvPr/>
        </p:nvSpPr>
        <p:spPr>
          <a:xfrm>
            <a:off x="609480" y="933480"/>
            <a:ext cx="10498320" cy="5438160"/>
          </a:xfrm>
          <a:prstGeom prst="rect">
            <a:avLst/>
          </a:prstGeom>
          <a:noFill/>
          <a:ln w="9360">
            <a:noFill/>
          </a:ln>
        </p:spPr>
        <p:style>
          <a:lnRef idx="0"/>
          <a:fillRef idx="0"/>
          <a:effectRef idx="0"/>
          <a:fontRef idx="minor"/>
        </p:style>
        <p:txBody>
          <a:bodyPr lIns="90000" rIns="90000" tIns="45000" bIns="45000"/>
          <a:p>
            <a:pPr marL="457200" indent="-456840" algn="just">
              <a:lnSpc>
                <a:spcPct val="100000"/>
              </a:lnSpc>
              <a:buClr>
                <a:srgbClr val="0000ff"/>
              </a:buClr>
              <a:buFont typeface="StarSymbol"/>
              <a:buAutoNum type="arabicPeriod"/>
            </a:pPr>
            <a:r>
              <a:rPr b="0" lang="et-EE" sz="2800" spc="-1" strike="noStrike">
                <a:solidFill>
                  <a:srgbClr val="0000ff"/>
                </a:solidFill>
                <a:uFill>
                  <a:solidFill>
                    <a:srgbClr val="ffffff"/>
                  </a:solidFill>
                </a:uFill>
                <a:latin typeface="Arial Narrow"/>
              </a:rPr>
              <a:t>Integreeritud kohalik areng mõjutab oluliselt kohalikku majandust ja töökohtade loomist eeskätt väljaspool primaarsektorit;</a:t>
            </a:r>
            <a:endParaRPr b="0" lang="et-EE" sz="1800" spc="-1" strike="noStrike">
              <a:solidFill>
                <a:srgbClr val="000000"/>
              </a:solidFill>
              <a:uFill>
                <a:solidFill>
                  <a:srgbClr val="ffffff"/>
                </a:solidFill>
              </a:uFill>
              <a:latin typeface="Arial"/>
            </a:endParaRPr>
          </a:p>
          <a:p>
            <a:pPr marL="457200" indent="-456840" algn="just">
              <a:lnSpc>
                <a:spcPct val="100000"/>
              </a:lnSpc>
            </a:pPr>
            <a:r>
              <a:rPr b="0" lang="et-EE" sz="2800" spc="-1" strike="noStrike">
                <a:solidFill>
                  <a:srgbClr val="222268"/>
                </a:solidFill>
                <a:uFill>
                  <a:solidFill>
                    <a:srgbClr val="ffffff"/>
                  </a:solidFill>
                </a:uFill>
                <a:latin typeface="Arial Narrow"/>
              </a:rPr>
              <a:t>Kohalikus arengus suureneb rohelise majanduse, sotsiaalse kaasamise, vaesuse vähendamise, rändeküsimuste, piirkondlike klastrite, maa-, linna- ja rannikupiirkondade vahelise koostöö, arukate lahenduste ja IT-tehnoloogiate osatähtsus. Kogukonna juhitud kohalik areng loob kõigile </a:t>
            </a:r>
            <a:r>
              <a:rPr b="0" lang="et-EE" sz="2800" spc="-1" strike="noStrike">
                <a:solidFill>
                  <a:srgbClr val="0000ff"/>
                </a:solidFill>
                <a:uFill>
                  <a:solidFill>
                    <a:srgbClr val="ffffff"/>
                  </a:solidFill>
                </a:uFill>
                <a:latin typeface="Arial Narrow"/>
              </a:rPr>
              <a:t>eri liiki territooriumitele (maa-, linna- ja rannikupiirkonnad) ja kogukondadele nende väljakutsete lahendamiseks koostöö tegemise võimalusi</a:t>
            </a:r>
            <a:r>
              <a:rPr b="0" lang="et-EE" sz="2800" spc="-1" strike="noStrike">
                <a:solidFill>
                  <a:srgbClr val="222268"/>
                </a:solidFill>
                <a:uFill>
                  <a:solidFill>
                    <a:srgbClr val="ffffff"/>
                  </a:solidFill>
                </a:uFill>
                <a:latin typeface="Arial Narrow"/>
              </a:rPr>
              <a:t>. Multifondide kasutamisel põhinev lähenemisviis on hea mehhanism </a:t>
            </a:r>
            <a:r>
              <a:rPr b="0" lang="et-EE" sz="2800" spc="-1" strike="noStrike">
                <a:solidFill>
                  <a:srgbClr val="0000ff"/>
                </a:solidFill>
                <a:uFill>
                  <a:solidFill>
                    <a:srgbClr val="ffffff"/>
                  </a:solidFill>
                </a:uFill>
                <a:latin typeface="Arial Narrow"/>
              </a:rPr>
              <a:t>nutikate külade </a:t>
            </a:r>
            <a:r>
              <a:rPr b="0" lang="et-EE" sz="2800" spc="-1" strike="noStrike">
                <a:solidFill>
                  <a:srgbClr val="222268"/>
                </a:solidFill>
                <a:uFill>
                  <a:solidFill>
                    <a:srgbClr val="ffffff"/>
                  </a:solidFill>
                </a:uFill>
                <a:latin typeface="Arial Narrow"/>
              </a:rPr>
              <a:t>kontseptsiooni toetamiseks kogukondade ja ettevõtete suutlikkuse suurendamise, investeeringute, </a:t>
            </a:r>
            <a:r>
              <a:rPr b="0" lang="et-EE" sz="2800" spc="-1" strike="noStrike">
                <a:solidFill>
                  <a:srgbClr val="0000ff"/>
                </a:solidFill>
                <a:uFill>
                  <a:solidFill>
                    <a:srgbClr val="ffffff"/>
                  </a:solidFill>
                </a:uFill>
                <a:latin typeface="Arial Narrow"/>
              </a:rPr>
              <a:t>uuendustegevuse toetamise ja võrgustike loomise kaudu</a:t>
            </a:r>
            <a:r>
              <a:rPr b="0" lang="et-EE" sz="2800" spc="-1" strike="noStrike">
                <a:solidFill>
                  <a:srgbClr val="222268"/>
                </a:solidFill>
                <a:uFill>
                  <a:solidFill>
                    <a:srgbClr val="ffffff"/>
                  </a:solidFill>
                </a:uFill>
                <a:latin typeface="Arial Narrow"/>
              </a:rPr>
              <a:t>.</a:t>
            </a:r>
            <a:endParaRPr b="0" lang="et-EE" sz="1800" spc="-1" strike="noStrike">
              <a:solidFill>
                <a:srgbClr val="000000"/>
              </a:solidFill>
              <a:uFill>
                <a:solidFill>
                  <a:srgbClr val="ffffff"/>
                </a:solidFill>
              </a:uFill>
              <a:latin typeface="Arial"/>
            </a:endParaRPr>
          </a:p>
        </p:txBody>
      </p:sp>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3" name="TextShape 1"/>
          <p:cNvSpPr txBox="1"/>
          <p:nvPr/>
        </p:nvSpPr>
        <p:spPr>
          <a:xfrm>
            <a:off x="1999440" y="0"/>
            <a:ext cx="6524640" cy="1328040"/>
          </a:xfrm>
          <a:prstGeom prst="rect">
            <a:avLst/>
          </a:prstGeom>
          <a:noFill/>
          <a:ln>
            <a:noFill/>
          </a:ln>
        </p:spPr>
        <p:txBody>
          <a:bodyPr/>
          <a:p>
            <a:pPr>
              <a:lnSpc>
                <a:spcPct val="100000"/>
              </a:lnSpc>
            </a:pPr>
            <a:r>
              <a:rPr b="0" lang="et-EE" sz="3600" spc="-1" strike="noStrike">
                <a:solidFill>
                  <a:srgbClr val="000090"/>
                </a:solidFill>
                <a:uFill>
                  <a:solidFill>
                    <a:srgbClr val="ffffff"/>
                  </a:solidFill>
                </a:uFill>
                <a:latin typeface="Trebuchet MS"/>
              </a:rPr>
              <a:t>
</a:t>
            </a:r>
            <a:r>
              <a:rPr b="1" lang="et-EE" sz="3600" spc="-1" strike="noStrike">
                <a:solidFill>
                  <a:srgbClr val="000090"/>
                </a:solidFill>
                <a:uFill>
                  <a:solidFill>
                    <a:srgbClr val="ffffff"/>
                  </a:solidFill>
                </a:uFill>
                <a:latin typeface="Arial Narrow"/>
              </a:rPr>
              <a:t>LEADER meetodi põhielemendid</a:t>
            </a:r>
            <a:r>
              <a:rPr b="1" lang="et-EE" sz="3600" spc="-1" strike="noStrike">
                <a:solidFill>
                  <a:srgbClr val="000090"/>
                </a:solidFill>
                <a:uFill>
                  <a:solidFill>
                    <a:srgbClr val="ffffff"/>
                  </a:solidFill>
                </a:uFill>
                <a:latin typeface="Arial Narrow"/>
              </a:rPr>
              <a:t>
</a:t>
            </a:r>
            <a:r>
              <a:rPr b="1" lang="et-EE" sz="3600" spc="-1" strike="noStrike">
                <a:solidFill>
                  <a:srgbClr val="000090"/>
                </a:solidFill>
                <a:uFill>
                  <a:solidFill>
                    <a:srgbClr val="ffffff"/>
                  </a:solidFill>
                </a:uFill>
                <a:latin typeface="Arial Narrow"/>
              </a:rPr>
              <a:t>
</a:t>
            </a:r>
            <a:r>
              <a:rPr b="0" lang="et-EE" sz="3600" spc="-1" strike="noStrike">
                <a:solidFill>
                  <a:srgbClr val="000090"/>
                </a:solidFill>
                <a:uFill>
                  <a:solidFill>
                    <a:srgbClr val="ffffff"/>
                  </a:solidFill>
                </a:uFill>
                <a:latin typeface="Trebuchet MS"/>
              </a:rPr>
              <a:t>
</a:t>
            </a:r>
            <a:r>
              <a:rPr b="0" lang="et-EE" sz="36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224" name="Pilt 3" descr=""/>
          <p:cNvPicPr/>
          <p:nvPr/>
        </p:nvPicPr>
        <p:blipFill>
          <a:blip r:embed="rId1"/>
          <a:stretch/>
        </p:blipFill>
        <p:spPr>
          <a:xfrm>
            <a:off x="132480" y="0"/>
            <a:ext cx="1449720" cy="1028520"/>
          </a:xfrm>
          <a:prstGeom prst="rect">
            <a:avLst/>
          </a:prstGeom>
          <a:ln>
            <a:noFill/>
          </a:ln>
        </p:spPr>
      </p:pic>
      <p:sp>
        <p:nvSpPr>
          <p:cNvPr id="225" name="CustomShape 2"/>
          <p:cNvSpPr/>
          <p:nvPr/>
        </p:nvSpPr>
        <p:spPr>
          <a:xfrm>
            <a:off x="684000" y="1200240"/>
            <a:ext cx="9621000" cy="4874040"/>
          </a:xfrm>
          <a:prstGeom prst="rect">
            <a:avLst/>
          </a:prstGeom>
          <a:noFill/>
          <a:ln w="9360">
            <a:noFill/>
          </a:ln>
        </p:spPr>
        <p:style>
          <a:lnRef idx="0"/>
          <a:fillRef idx="0"/>
          <a:effectRef idx="0"/>
          <a:fontRef idx="minor"/>
        </p:style>
        <p:txBody>
          <a:bodyPr lIns="90000" rIns="90000" tIns="45000" bIns="45000"/>
          <a:p>
            <a:pPr>
              <a:lnSpc>
                <a:spcPct val="100000"/>
              </a:lnSpc>
            </a:pPr>
            <a:r>
              <a:rPr b="0" lang="et-EE" sz="3200" spc="-1" strike="noStrike">
                <a:solidFill>
                  <a:srgbClr val="222268"/>
                </a:solidFill>
                <a:uFill>
                  <a:solidFill>
                    <a:srgbClr val="ffffff"/>
                  </a:solidFill>
                </a:uFill>
                <a:latin typeface="Arial Narrow"/>
              </a:rPr>
              <a:t>1. Alt-üles lähenemine</a:t>
            </a:r>
            <a:endParaRPr b="0" lang="et-EE" sz="1800" spc="-1" strike="noStrike">
              <a:solidFill>
                <a:srgbClr val="000000"/>
              </a:solidFill>
              <a:uFill>
                <a:solidFill>
                  <a:srgbClr val="ffffff"/>
                </a:solidFill>
              </a:uFill>
              <a:latin typeface="Arial"/>
            </a:endParaRPr>
          </a:p>
          <a:p>
            <a:pPr>
              <a:lnSpc>
                <a:spcPct val="100000"/>
              </a:lnSpc>
            </a:pPr>
            <a:r>
              <a:rPr b="0" lang="et-EE" sz="3200" spc="-1" strike="noStrike">
                <a:solidFill>
                  <a:srgbClr val="222268"/>
                </a:solidFill>
                <a:uFill>
                  <a:solidFill>
                    <a:srgbClr val="ffffff"/>
                  </a:solidFill>
                </a:uFill>
                <a:latin typeface="Arial Narrow"/>
              </a:rPr>
              <a:t>2. Piirkondlikud arengustrateegiad</a:t>
            </a:r>
            <a:endParaRPr b="0" lang="et-EE" sz="1800" spc="-1" strike="noStrike">
              <a:solidFill>
                <a:srgbClr val="000000"/>
              </a:solidFill>
              <a:uFill>
                <a:solidFill>
                  <a:srgbClr val="ffffff"/>
                </a:solidFill>
              </a:uFill>
              <a:latin typeface="Arial"/>
            </a:endParaRPr>
          </a:p>
          <a:p>
            <a:pPr>
              <a:lnSpc>
                <a:spcPct val="100000"/>
              </a:lnSpc>
            </a:pPr>
            <a:r>
              <a:rPr b="0" lang="et-EE" sz="3200" spc="-1" strike="noStrike">
                <a:solidFill>
                  <a:srgbClr val="222268"/>
                </a:solidFill>
                <a:uFill>
                  <a:solidFill>
                    <a:srgbClr val="ffffff"/>
                  </a:solidFill>
                </a:uFill>
                <a:latin typeface="Arial Narrow"/>
              </a:rPr>
              <a:t>3. Kolme sektori partnerlus</a:t>
            </a:r>
            <a:endParaRPr b="0" lang="et-EE" sz="1800" spc="-1" strike="noStrike">
              <a:solidFill>
                <a:srgbClr val="000000"/>
              </a:solidFill>
              <a:uFill>
                <a:solidFill>
                  <a:srgbClr val="ffffff"/>
                </a:solidFill>
              </a:uFill>
              <a:latin typeface="Arial"/>
            </a:endParaRPr>
          </a:p>
          <a:p>
            <a:pPr>
              <a:lnSpc>
                <a:spcPct val="100000"/>
              </a:lnSpc>
            </a:pPr>
            <a:r>
              <a:rPr b="0" lang="et-EE" sz="3200" spc="-1" strike="noStrike">
                <a:solidFill>
                  <a:srgbClr val="222268"/>
                </a:solidFill>
                <a:uFill>
                  <a:solidFill>
                    <a:srgbClr val="ffffff"/>
                  </a:solidFill>
                </a:uFill>
                <a:latin typeface="Arial Narrow"/>
              </a:rPr>
              <a:t>4. Innovatsioon</a:t>
            </a:r>
            <a:endParaRPr b="0" lang="et-EE" sz="1800" spc="-1" strike="noStrike">
              <a:solidFill>
                <a:srgbClr val="000000"/>
              </a:solidFill>
              <a:uFill>
                <a:solidFill>
                  <a:srgbClr val="ffffff"/>
                </a:solidFill>
              </a:uFill>
              <a:latin typeface="Arial"/>
            </a:endParaRPr>
          </a:p>
          <a:p>
            <a:pPr>
              <a:lnSpc>
                <a:spcPct val="100000"/>
              </a:lnSpc>
            </a:pPr>
            <a:r>
              <a:rPr b="0" lang="et-EE" sz="3200" spc="-1" strike="noStrike">
                <a:solidFill>
                  <a:srgbClr val="222268"/>
                </a:solidFill>
                <a:uFill>
                  <a:solidFill>
                    <a:srgbClr val="ffffff"/>
                  </a:solidFill>
                </a:uFill>
                <a:latin typeface="Arial Narrow"/>
              </a:rPr>
              <a:t>5. Integreeritud ja sektorite-ülene lähenemine</a:t>
            </a:r>
            <a:endParaRPr b="0" lang="et-EE" sz="1800" spc="-1" strike="noStrike">
              <a:solidFill>
                <a:srgbClr val="000000"/>
              </a:solidFill>
              <a:uFill>
                <a:solidFill>
                  <a:srgbClr val="ffffff"/>
                </a:solidFill>
              </a:uFill>
              <a:latin typeface="Arial"/>
            </a:endParaRPr>
          </a:p>
          <a:p>
            <a:pPr>
              <a:lnSpc>
                <a:spcPct val="100000"/>
              </a:lnSpc>
            </a:pPr>
            <a:r>
              <a:rPr b="0" lang="et-EE" sz="3200" spc="-1" strike="noStrike">
                <a:solidFill>
                  <a:srgbClr val="222268"/>
                </a:solidFill>
                <a:uFill>
                  <a:solidFill>
                    <a:srgbClr val="ffffff"/>
                  </a:solidFill>
                </a:uFill>
                <a:latin typeface="Arial Narrow"/>
              </a:rPr>
              <a:t>6. Võrgustumine ja koostöö</a:t>
            </a:r>
            <a:endParaRPr b="0" lang="et-EE" sz="1800" spc="-1" strike="noStrike">
              <a:solidFill>
                <a:srgbClr val="000000"/>
              </a:solidFill>
              <a:uFill>
                <a:solidFill>
                  <a:srgbClr val="ffffff"/>
                </a:solidFill>
              </a:uFill>
              <a:latin typeface="Arial"/>
            </a:endParaRPr>
          </a:p>
          <a:p>
            <a:pPr>
              <a:lnSpc>
                <a:spcPct val="100000"/>
              </a:lnSpc>
            </a:pPr>
            <a:r>
              <a:rPr b="0" lang="et-EE" sz="3200" spc="-1" strike="noStrike">
                <a:solidFill>
                  <a:srgbClr val="222268"/>
                </a:solidFill>
                <a:uFill>
                  <a:solidFill>
                    <a:srgbClr val="ffffff"/>
                  </a:solidFill>
                </a:uFill>
                <a:latin typeface="Arial Narrow"/>
              </a:rPr>
              <a:t>7. Horisontaalne juhtimine</a:t>
            </a:r>
            <a:endParaRPr b="0" lang="et-EE" sz="1800" spc="-1" strike="noStrike">
              <a:solidFill>
                <a:srgbClr val="000000"/>
              </a:solidFill>
              <a:uFill>
                <a:solidFill>
                  <a:srgbClr val="ffffff"/>
                </a:solidFill>
              </a:uFill>
              <a:latin typeface="Arial"/>
            </a:endParaRPr>
          </a:p>
        </p:txBody>
      </p:sp>
    </p:spTree>
  </p:cSld>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8" name="TextShape 1"/>
          <p:cNvSpPr txBox="1"/>
          <p:nvPr/>
        </p:nvSpPr>
        <p:spPr>
          <a:xfrm>
            <a:off x="1970280" y="-277560"/>
            <a:ext cx="9677520" cy="122580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800" spc="-1" strike="noStrike">
                <a:solidFill>
                  <a:srgbClr val="000090"/>
                </a:solidFill>
                <a:uFill>
                  <a:solidFill>
                    <a:srgbClr val="ffffff"/>
                  </a:solidFill>
                </a:uFill>
                <a:latin typeface="Arial Narrow"/>
              </a:rPr>
              <a:t>Multifondide rakendamise peamised plussid</a:t>
            </a:r>
            <a:r>
              <a:rPr b="1" lang="et-EE" sz="4800" spc="-1" strike="noStrike">
                <a:solidFill>
                  <a:srgbClr val="000090"/>
                </a:solidFill>
                <a:uFill>
                  <a:solidFill>
                    <a:srgbClr val="ffffff"/>
                  </a:solidFill>
                </a:uFill>
                <a:latin typeface="Arial Narrow"/>
              </a:rPr>
              <a:t>
</a:t>
            </a:r>
            <a:r>
              <a:rPr b="1" lang="et-EE" sz="4800" spc="-1" strike="noStrike">
                <a:solidFill>
                  <a:srgbClr val="000090"/>
                </a:solidFill>
                <a:uFill>
                  <a:solidFill>
                    <a:srgbClr val="ffffff"/>
                  </a:solidFill>
                </a:uFill>
                <a:latin typeface="Arial Narrow"/>
              </a:rPr>
              <a:t>
</a:t>
            </a:r>
            <a:r>
              <a:rPr b="1" lang="et-EE" sz="4800" spc="-1" strike="noStrike">
                <a:solidFill>
                  <a:srgbClr val="000090"/>
                </a:solidFill>
                <a:uFill>
                  <a:solidFill>
                    <a:srgbClr val="ffffff"/>
                  </a:solidFill>
                </a:uFill>
                <a:latin typeface="Arial Narrow"/>
              </a:rPr>
              <a:t>
</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359" name="Pilt 3" descr=""/>
          <p:cNvPicPr/>
          <p:nvPr/>
        </p:nvPicPr>
        <p:blipFill>
          <a:blip r:embed="rId1"/>
          <a:stretch/>
        </p:blipFill>
        <p:spPr>
          <a:xfrm>
            <a:off x="132480" y="0"/>
            <a:ext cx="1449720" cy="1028520"/>
          </a:xfrm>
          <a:prstGeom prst="rect">
            <a:avLst/>
          </a:prstGeom>
          <a:ln>
            <a:noFill/>
          </a:ln>
        </p:spPr>
      </p:pic>
      <p:sp>
        <p:nvSpPr>
          <p:cNvPr id="360" name="CustomShape 2"/>
          <p:cNvSpPr/>
          <p:nvPr/>
        </p:nvSpPr>
        <p:spPr>
          <a:xfrm>
            <a:off x="943560" y="1137600"/>
            <a:ext cx="10251720" cy="5240160"/>
          </a:xfrm>
          <a:prstGeom prst="rect">
            <a:avLst/>
          </a:prstGeom>
          <a:noFill/>
          <a:ln w="9360">
            <a:noFill/>
          </a:ln>
        </p:spPr>
        <p:style>
          <a:lnRef idx="0"/>
          <a:fillRef idx="0"/>
          <a:effectRef idx="0"/>
          <a:fontRef idx="minor"/>
        </p:style>
        <p:txBody>
          <a:bodyPr lIns="90000" rIns="90000" tIns="45000" bIns="45000"/>
          <a:p>
            <a:pPr>
              <a:lnSpc>
                <a:spcPct val="100000"/>
              </a:lnSpc>
            </a:pPr>
            <a:r>
              <a:rPr b="0" lang="et-EE" sz="2800" spc="-1" strike="noStrike">
                <a:solidFill>
                  <a:srgbClr val="0000ff"/>
                </a:solidFill>
                <a:uFill>
                  <a:solidFill>
                    <a:srgbClr val="ffffff"/>
                  </a:solidFill>
                </a:uFill>
                <a:latin typeface="Arial Narrow"/>
              </a:rPr>
              <a:t>2. Integreeritud kohalik areng mõjutab väga soodsalt sotsiaalset sidusust ning kaasatust eri sidusrühmade (erinevad osalejad, vanuserühmad, sood) kaasamise ja osalemise kaudu.</a:t>
            </a: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222268"/>
                </a:solidFill>
                <a:uFill>
                  <a:solidFill>
                    <a:srgbClr val="ffffff"/>
                  </a:solidFill>
                </a:uFill>
                <a:latin typeface="Arial Narrow"/>
              </a:rPr>
              <a:t>Kogukonna juhitud kohaliku arengu üks suurimaid eeliseid on kohalike osalejate </a:t>
            </a:r>
            <a:r>
              <a:rPr b="0" lang="et-EE" sz="2800" spc="-1" strike="noStrike">
                <a:solidFill>
                  <a:srgbClr val="0000ff"/>
                </a:solidFill>
                <a:uFill>
                  <a:solidFill>
                    <a:srgbClr val="ffffff"/>
                  </a:solidFill>
                </a:uFill>
                <a:latin typeface="Arial Narrow"/>
              </a:rPr>
              <a:t>koolitamine, kaasamine ja nende suutlikkuse suurendamine</a:t>
            </a:r>
            <a:r>
              <a:rPr b="0" lang="et-EE" sz="2800" spc="-1" strike="noStrike">
                <a:solidFill>
                  <a:srgbClr val="222268"/>
                </a:solidFill>
                <a:uFill>
                  <a:solidFill>
                    <a:srgbClr val="ffffff"/>
                  </a:solidFill>
                </a:uFill>
                <a:latin typeface="Arial Narrow"/>
              </a:rPr>
              <a:t>. Integreeritud kohalik areng on parim viis erinevate sidusrühmade vahel seoste ja koostoime loomiseks.</a:t>
            </a: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222268"/>
                </a:solidFill>
                <a:uFill>
                  <a:solidFill>
                    <a:srgbClr val="ffffff"/>
                  </a:solidFill>
                </a:uFill>
                <a:latin typeface="Arial Narrow"/>
              </a:rPr>
              <a:t>Maa-, linna- ja rannikupiirkondade vahelised sidemed tähendavad, et osalejad saavad </a:t>
            </a:r>
            <a:r>
              <a:rPr b="0" lang="et-EE" sz="2800" spc="-1" strike="noStrike">
                <a:solidFill>
                  <a:srgbClr val="0000ff"/>
                </a:solidFill>
                <a:uFill>
                  <a:solidFill>
                    <a:srgbClr val="ffffff"/>
                  </a:solidFill>
                </a:uFill>
                <a:latin typeface="Arial Narrow"/>
              </a:rPr>
              <a:t>üksteiselt õppida ja leida lahendusi olulistele probleemidele kaasavamal viisil</a:t>
            </a:r>
            <a:r>
              <a:rPr b="0" lang="et-EE" sz="2800" spc="-1" strike="noStrike">
                <a:solidFill>
                  <a:srgbClr val="222268"/>
                </a:solidFill>
                <a:uFill>
                  <a:solidFill>
                    <a:srgbClr val="ffffff"/>
                  </a:solidFill>
                </a:uFill>
                <a:latin typeface="Arial Narrow"/>
              </a:rPr>
              <a:t>. </a:t>
            </a:r>
            <a:r>
              <a:rPr b="0" lang="et-EE" sz="2800" spc="-1" strike="noStrike">
                <a:solidFill>
                  <a:srgbClr val="0000ff"/>
                </a:solidFill>
                <a:uFill>
                  <a:solidFill>
                    <a:srgbClr val="ffffff"/>
                  </a:solidFill>
                </a:uFill>
                <a:latin typeface="Arial Narrow"/>
              </a:rPr>
              <a:t>Pidev koostöö, võrgustike loomine ja koolitus edendavad head valitsemistava.</a:t>
            </a:r>
            <a:endParaRPr b="0" lang="et-EE" sz="1800" spc="-1" strike="noStrike">
              <a:solidFill>
                <a:srgbClr val="000000"/>
              </a:solidFill>
              <a:uFill>
                <a:solidFill>
                  <a:srgbClr val="ffffff"/>
                </a:solidFill>
              </a:uFill>
              <a:latin typeface="Arial"/>
            </a:endParaRPr>
          </a:p>
        </p:txBody>
      </p:sp>
    </p:spTree>
  </p:cSld>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1" name="TextShape 1"/>
          <p:cNvSpPr txBox="1"/>
          <p:nvPr/>
        </p:nvSpPr>
        <p:spPr>
          <a:xfrm>
            <a:off x="1970280" y="-277560"/>
            <a:ext cx="9677520" cy="122580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800" spc="-1" strike="noStrike">
                <a:solidFill>
                  <a:srgbClr val="000090"/>
                </a:solidFill>
                <a:uFill>
                  <a:solidFill>
                    <a:srgbClr val="ffffff"/>
                  </a:solidFill>
                </a:uFill>
                <a:latin typeface="Arial Narrow"/>
              </a:rPr>
              <a:t>Multifondide rakendamise peamised plussid</a:t>
            </a:r>
            <a:r>
              <a:rPr b="1" lang="et-EE" sz="4800" spc="-1" strike="noStrike">
                <a:solidFill>
                  <a:srgbClr val="000090"/>
                </a:solidFill>
                <a:uFill>
                  <a:solidFill>
                    <a:srgbClr val="ffffff"/>
                  </a:solidFill>
                </a:uFill>
                <a:latin typeface="Arial Narrow"/>
              </a:rPr>
              <a:t>
</a:t>
            </a:r>
            <a:r>
              <a:rPr b="1" lang="et-EE" sz="4800" spc="-1" strike="noStrike">
                <a:solidFill>
                  <a:srgbClr val="000090"/>
                </a:solidFill>
                <a:uFill>
                  <a:solidFill>
                    <a:srgbClr val="ffffff"/>
                  </a:solidFill>
                </a:uFill>
                <a:latin typeface="Arial Narrow"/>
              </a:rPr>
              <a:t>
</a:t>
            </a:r>
            <a:r>
              <a:rPr b="1" lang="et-EE" sz="4800" spc="-1" strike="noStrike">
                <a:solidFill>
                  <a:srgbClr val="000090"/>
                </a:solidFill>
                <a:uFill>
                  <a:solidFill>
                    <a:srgbClr val="ffffff"/>
                  </a:solidFill>
                </a:uFill>
                <a:latin typeface="Arial Narrow"/>
              </a:rPr>
              <a:t>
</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362" name="Pilt 3" descr=""/>
          <p:cNvPicPr/>
          <p:nvPr/>
        </p:nvPicPr>
        <p:blipFill>
          <a:blip r:embed="rId1"/>
          <a:stretch/>
        </p:blipFill>
        <p:spPr>
          <a:xfrm>
            <a:off x="132480" y="0"/>
            <a:ext cx="1449720" cy="1028520"/>
          </a:xfrm>
          <a:prstGeom prst="rect">
            <a:avLst/>
          </a:prstGeom>
          <a:ln>
            <a:noFill/>
          </a:ln>
        </p:spPr>
      </p:pic>
      <p:sp>
        <p:nvSpPr>
          <p:cNvPr id="363" name="CustomShape 2"/>
          <p:cNvSpPr/>
          <p:nvPr/>
        </p:nvSpPr>
        <p:spPr>
          <a:xfrm>
            <a:off x="762120" y="1206000"/>
            <a:ext cx="9966240" cy="4813560"/>
          </a:xfrm>
          <a:prstGeom prst="rect">
            <a:avLst/>
          </a:prstGeom>
          <a:noFill/>
          <a:ln w="9360">
            <a:noFill/>
          </a:ln>
        </p:spPr>
        <p:style>
          <a:lnRef idx="0"/>
          <a:fillRef idx="0"/>
          <a:effectRef idx="0"/>
          <a:fontRef idx="minor"/>
        </p:style>
        <p:txBody>
          <a:bodyPr lIns="90000" rIns="90000" tIns="45000" bIns="45000"/>
          <a:p>
            <a:pPr>
              <a:lnSpc>
                <a:spcPct val="100000"/>
              </a:lnSpc>
            </a:pPr>
            <a:r>
              <a:rPr b="0" lang="et-EE" sz="2800" spc="-1" strike="noStrike">
                <a:solidFill>
                  <a:srgbClr val="0000ff"/>
                </a:solidFill>
                <a:uFill>
                  <a:solidFill>
                    <a:srgbClr val="ffffff"/>
                  </a:solidFill>
                </a:uFill>
                <a:latin typeface="Arial Narrow"/>
              </a:rPr>
              <a:t>3. ELi ühtekuuluvuspoliitika eesmärk on saavutada territoriaalne ühtekuuluvus, mis on ka kogukonna juhitud kohaliku arengu lähenemisviisi eesmärk. </a:t>
            </a: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222268"/>
                </a:solidFill>
                <a:uFill>
                  <a:solidFill>
                    <a:srgbClr val="ffffff"/>
                  </a:solidFill>
                </a:uFill>
                <a:latin typeface="Arial Narrow"/>
              </a:rPr>
              <a:t>Kogukonna juhitud kohalik areng </a:t>
            </a:r>
            <a:r>
              <a:rPr b="0" lang="et-EE" sz="2800" spc="-1" strike="noStrike">
                <a:solidFill>
                  <a:srgbClr val="0000ff"/>
                </a:solidFill>
                <a:uFill>
                  <a:solidFill>
                    <a:srgbClr val="ffffff"/>
                  </a:solidFill>
                </a:uFill>
                <a:latin typeface="Arial Narrow"/>
              </a:rPr>
              <a:t>hõlmab igat liiki territooriume </a:t>
            </a:r>
            <a:r>
              <a:rPr b="0" lang="et-EE" sz="2800" spc="-1" strike="noStrike">
                <a:solidFill>
                  <a:srgbClr val="222268"/>
                </a:solidFill>
                <a:uFill>
                  <a:solidFill>
                    <a:srgbClr val="ffffff"/>
                  </a:solidFill>
                </a:uFill>
                <a:latin typeface="Arial Narrow"/>
              </a:rPr>
              <a:t>(maa-, linna- ja rannikupiirkonnad), </a:t>
            </a:r>
            <a:r>
              <a:rPr b="0" lang="et-EE" sz="2800" spc="-1" strike="noStrike">
                <a:solidFill>
                  <a:srgbClr val="0000ff"/>
                </a:solidFill>
                <a:uFill>
                  <a:solidFill>
                    <a:srgbClr val="ffffff"/>
                  </a:solidFill>
                </a:uFill>
                <a:latin typeface="Arial Narrow"/>
              </a:rPr>
              <a:t>erinevaid kogukonnavajadusi </a:t>
            </a:r>
            <a:r>
              <a:rPr b="0" lang="et-EE" sz="2800" spc="-1" strike="noStrike">
                <a:solidFill>
                  <a:srgbClr val="222268"/>
                </a:solidFill>
                <a:uFill>
                  <a:solidFill>
                    <a:srgbClr val="ffffff"/>
                  </a:solidFill>
                </a:uFill>
                <a:latin typeface="Arial Narrow"/>
              </a:rPr>
              <a:t>(sotsiaalsed, kultuurilised, keskkonna- ja majanduslikud vajadused) ning </a:t>
            </a:r>
            <a:r>
              <a:rPr b="0" lang="et-EE" sz="2800" spc="-1" strike="noStrike">
                <a:solidFill>
                  <a:srgbClr val="0000ff"/>
                </a:solidFill>
                <a:uFill>
                  <a:solidFill>
                    <a:srgbClr val="ffffff"/>
                  </a:solidFill>
                </a:uFill>
                <a:latin typeface="Arial Narrow"/>
              </a:rPr>
              <a:t>mitmesuguseid rahastamismehhanisme</a:t>
            </a:r>
            <a:r>
              <a:rPr b="0" lang="et-EE" sz="2800" spc="-1" strike="noStrike">
                <a:solidFill>
                  <a:srgbClr val="222268"/>
                </a:solidFill>
                <a:uFill>
                  <a:solidFill>
                    <a:srgbClr val="ffffff"/>
                  </a:solidFill>
                </a:uFill>
                <a:latin typeface="Arial Narrow"/>
              </a:rPr>
              <a:t> (kaasatud on neli Euroopa struktuurifondi). </a:t>
            </a: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222268"/>
                </a:solidFill>
                <a:uFill>
                  <a:solidFill>
                    <a:srgbClr val="ffffff"/>
                  </a:solidFill>
                </a:uFill>
                <a:latin typeface="Arial Narrow"/>
              </a:rPr>
              <a:t>Kogukonna juhitud kohaliku arengu võimaldamine igat liiki territooriumil aitab luua </a:t>
            </a:r>
            <a:r>
              <a:rPr b="0" lang="et-EE" sz="2800" spc="-1" strike="noStrike">
                <a:solidFill>
                  <a:srgbClr val="0000ff"/>
                </a:solidFill>
                <a:uFill>
                  <a:solidFill>
                    <a:srgbClr val="ffffff"/>
                  </a:solidFill>
                </a:uFill>
                <a:latin typeface="Arial Narrow"/>
              </a:rPr>
              <a:t>ühtekuuluvust maa-, linnalähedaste, linnapiirkondade ja rannikualade vahel, et ületada või peatada ääremaastumist</a:t>
            </a:r>
            <a:r>
              <a:rPr b="0" lang="et-EE" sz="2800" spc="-1" strike="noStrike">
                <a:solidFill>
                  <a:srgbClr val="222268"/>
                </a:solidFill>
                <a:uFill>
                  <a:solidFill>
                    <a:srgbClr val="ffffff"/>
                  </a:solidFill>
                </a:uFill>
                <a:latin typeface="Arial Narrow"/>
              </a:rPr>
              <a:t>.</a:t>
            </a:r>
            <a:endParaRPr b="0" lang="et-EE" sz="1800" spc="-1" strike="noStrike">
              <a:solidFill>
                <a:srgbClr val="000000"/>
              </a:solidFill>
              <a:uFill>
                <a:solidFill>
                  <a:srgbClr val="ffffff"/>
                </a:solidFill>
              </a:uFill>
              <a:latin typeface="Arial"/>
            </a:endParaRPr>
          </a:p>
        </p:txBody>
      </p:sp>
    </p:spTree>
  </p:cSld>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4" name="TextShape 1"/>
          <p:cNvSpPr txBox="1"/>
          <p:nvPr/>
        </p:nvSpPr>
        <p:spPr>
          <a:xfrm>
            <a:off x="1936800" y="240840"/>
            <a:ext cx="9677520" cy="122580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800" spc="-1" strike="noStrike">
                <a:solidFill>
                  <a:srgbClr val="000090"/>
                </a:solidFill>
                <a:uFill>
                  <a:solidFill>
                    <a:srgbClr val="ffffff"/>
                  </a:solidFill>
                </a:uFill>
                <a:latin typeface="Arial Narrow"/>
              </a:rPr>
              <a:t>Tingimused CLLD rakendamiseks</a:t>
            </a:r>
            <a:r>
              <a:rPr b="1" lang="et-EE" sz="4800" spc="-1" strike="noStrike">
                <a:solidFill>
                  <a:srgbClr val="000090"/>
                </a:solidFill>
                <a:uFill>
                  <a:solidFill>
                    <a:srgbClr val="ffffff"/>
                  </a:solidFill>
                </a:uFill>
                <a:latin typeface="Arial Narrow"/>
              </a:rPr>
              <a:t>
</a:t>
            </a:r>
            <a:r>
              <a:rPr b="1" lang="et-EE" sz="4800" spc="-1" strike="noStrike">
                <a:solidFill>
                  <a:srgbClr val="000090"/>
                </a:solidFill>
                <a:uFill>
                  <a:solidFill>
                    <a:srgbClr val="ffffff"/>
                  </a:solidFill>
                </a:uFill>
                <a:latin typeface="Arial Narrow"/>
              </a:rPr>
              <a:t>
</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365" name="Pilt 3" descr=""/>
          <p:cNvPicPr/>
          <p:nvPr/>
        </p:nvPicPr>
        <p:blipFill>
          <a:blip r:embed="rId1"/>
          <a:stretch/>
        </p:blipFill>
        <p:spPr>
          <a:xfrm>
            <a:off x="132480" y="0"/>
            <a:ext cx="1449720" cy="1028520"/>
          </a:xfrm>
          <a:prstGeom prst="rect">
            <a:avLst/>
          </a:prstGeom>
          <a:ln>
            <a:noFill/>
          </a:ln>
        </p:spPr>
      </p:pic>
      <p:sp>
        <p:nvSpPr>
          <p:cNvPr id="366" name="CustomShape 2"/>
          <p:cNvSpPr/>
          <p:nvPr/>
        </p:nvSpPr>
        <p:spPr>
          <a:xfrm>
            <a:off x="718560" y="1590480"/>
            <a:ext cx="5229720" cy="3762360"/>
          </a:xfrm>
          <a:prstGeom prst="rect">
            <a:avLst/>
          </a:prstGeom>
          <a:noFill/>
          <a:ln w="9360">
            <a:noFill/>
          </a:ln>
        </p:spPr>
        <p:style>
          <a:lnRef idx="0"/>
          <a:fillRef idx="0"/>
          <a:effectRef idx="0"/>
          <a:fontRef idx="minor"/>
        </p:style>
        <p:txBody>
          <a:bodyPr lIns="90000" rIns="90000" tIns="45000" bIns="45000"/>
          <a:p>
            <a:pPr>
              <a:lnSpc>
                <a:spcPct val="100000"/>
              </a:lnSpc>
            </a:pPr>
            <a:r>
              <a:rPr b="0" lang="et-EE" sz="2800" spc="-1" strike="noStrike">
                <a:solidFill>
                  <a:srgbClr val="000090"/>
                </a:solidFill>
                <a:uFill>
                  <a:solidFill>
                    <a:srgbClr val="ffffff"/>
                  </a:solidFill>
                </a:uFill>
                <a:latin typeface="Arial Narrow"/>
              </a:rPr>
              <a:t>Multifondide rakendamine nõuab:</a:t>
            </a:r>
            <a:endParaRPr b="0" lang="et-EE" sz="1800" spc="-1" strike="noStrike">
              <a:solidFill>
                <a:srgbClr val="000000"/>
              </a:solidFill>
              <a:uFill>
                <a:solidFill>
                  <a:srgbClr val="ffffff"/>
                </a:solidFill>
              </a:uFill>
              <a:latin typeface="Arial"/>
            </a:endParaRPr>
          </a:p>
          <a:p>
            <a:pPr marL="514440" indent="-514080">
              <a:lnSpc>
                <a:spcPct val="100000"/>
              </a:lnSpc>
              <a:buClr>
                <a:srgbClr val="0000ff"/>
              </a:buClr>
              <a:buFont typeface="StarSymbol"/>
              <a:buAutoNum type="arabicPeriod"/>
            </a:pPr>
            <a:r>
              <a:rPr b="0" lang="et-EE" sz="2800" spc="-1" strike="noStrike">
                <a:solidFill>
                  <a:srgbClr val="0000ff"/>
                </a:solidFill>
                <a:uFill>
                  <a:solidFill>
                    <a:srgbClr val="ffffff"/>
                  </a:solidFill>
                </a:uFill>
                <a:latin typeface="Arial Narrow"/>
              </a:rPr>
              <a:t>Poliitilist tahet;</a:t>
            </a:r>
            <a:endParaRPr b="0" lang="et-EE" sz="1800" spc="-1" strike="noStrike">
              <a:solidFill>
                <a:srgbClr val="000000"/>
              </a:solidFill>
              <a:uFill>
                <a:solidFill>
                  <a:srgbClr val="ffffff"/>
                </a:solidFill>
              </a:uFill>
              <a:latin typeface="Arial"/>
            </a:endParaRPr>
          </a:p>
          <a:p>
            <a:pPr marL="514440" indent="-514080">
              <a:lnSpc>
                <a:spcPct val="100000"/>
              </a:lnSpc>
              <a:buClr>
                <a:srgbClr val="0000ff"/>
              </a:buClr>
              <a:buFont typeface="StarSymbol"/>
              <a:buAutoNum type="arabicPeriod"/>
            </a:pPr>
            <a:r>
              <a:rPr b="0" lang="et-EE" sz="2800" spc="-1" strike="noStrike">
                <a:solidFill>
                  <a:srgbClr val="0000ff"/>
                </a:solidFill>
                <a:uFill>
                  <a:solidFill>
                    <a:srgbClr val="ffffff"/>
                  </a:solidFill>
                </a:uFill>
                <a:latin typeface="Arial Narrow"/>
              </a:rPr>
              <a:t>Kogukonna juhitud kohaliku arengu väärtustamist ja selle tugevuste mõistmist;</a:t>
            </a:r>
            <a:endParaRPr b="0" lang="et-EE" sz="1800" spc="-1" strike="noStrike">
              <a:solidFill>
                <a:srgbClr val="000000"/>
              </a:solidFill>
              <a:uFill>
                <a:solidFill>
                  <a:srgbClr val="ffffff"/>
                </a:solidFill>
              </a:uFill>
              <a:latin typeface="Arial"/>
            </a:endParaRPr>
          </a:p>
          <a:p>
            <a:pPr marL="514440" indent="-514080">
              <a:lnSpc>
                <a:spcPct val="100000"/>
              </a:lnSpc>
              <a:buClr>
                <a:srgbClr val="0000ff"/>
              </a:buClr>
              <a:buFont typeface="StarSymbol"/>
              <a:buAutoNum type="arabicPeriod"/>
            </a:pPr>
            <a:r>
              <a:rPr b="0" lang="et-EE" sz="2800" spc="-1" strike="noStrike">
                <a:solidFill>
                  <a:srgbClr val="0000ff"/>
                </a:solidFill>
                <a:uFill>
                  <a:solidFill>
                    <a:srgbClr val="ffffff"/>
                  </a:solidFill>
                </a:uFill>
                <a:latin typeface="Arial Narrow"/>
              </a:rPr>
              <a:t>Head koostööd erinevate ministeeriumite vahel.</a:t>
            </a:r>
            <a:endParaRPr b="0" lang="et-EE" sz="1800" spc="-1" strike="noStrike">
              <a:solidFill>
                <a:srgbClr val="000000"/>
              </a:solidFill>
              <a:uFill>
                <a:solidFill>
                  <a:srgbClr val="ffffff"/>
                </a:solidFill>
              </a:uFill>
              <a:latin typeface="Arial"/>
            </a:endParaRPr>
          </a:p>
        </p:txBody>
      </p:sp>
      <p:sp>
        <p:nvSpPr>
          <p:cNvPr id="367" name="TextShape 3"/>
          <p:cNvSpPr txBox="1"/>
          <p:nvPr/>
        </p:nvSpPr>
        <p:spPr>
          <a:xfrm>
            <a:off x="5752800" y="1960560"/>
            <a:ext cx="3804840" cy="1294920"/>
          </a:xfrm>
          <a:prstGeom prst="rect">
            <a:avLst/>
          </a:prstGeom>
          <a:gradFill>
            <a:gsLst>
              <a:gs pos="0">
                <a:srgbClr val="92d050"/>
              </a:gs>
              <a:gs pos="100000">
                <a:srgbClr val="54a77f"/>
              </a:gs>
            </a:gsLst>
            <a:lin ang="10800000"/>
          </a:gradFill>
          <a:ln w="19080">
            <a:solidFill>
              <a:srgbClr val="4696b0"/>
            </a:solidFill>
            <a:round/>
          </a:ln>
        </p:spPr>
        <p:txBody>
          <a:bodyPr anchor="ctr"/>
          <a:p>
            <a:pPr algn="ctr">
              <a:lnSpc>
                <a:spcPct val="100000"/>
              </a:lnSpc>
            </a:pPr>
            <a:endParaRPr b="0" lang="et-EE" sz="1800" spc="-1" strike="noStrike">
              <a:solidFill>
                <a:srgbClr val="404040"/>
              </a:solidFill>
              <a:uFill>
                <a:solidFill>
                  <a:srgbClr val="ffffff"/>
                </a:solidFill>
              </a:uFill>
              <a:latin typeface="Trebuchet MS"/>
            </a:endParaRPr>
          </a:p>
          <a:p>
            <a:pPr algn="ctr">
              <a:lnSpc>
                <a:spcPct val="100000"/>
              </a:lnSpc>
            </a:pPr>
            <a:r>
              <a:rPr b="1" lang="et-EE" sz="9600" spc="-1" strike="noStrike">
                <a:solidFill>
                  <a:srgbClr val="ffffff"/>
                </a:solidFill>
                <a:uFill>
                  <a:solidFill>
                    <a:srgbClr val="ffffff"/>
                  </a:solidFill>
                </a:uFill>
                <a:latin typeface="Arial Narrow"/>
                <a:ea typeface="MS PGothic"/>
              </a:rPr>
              <a:t>Ülevalt-alla (poliitiline tahe, toetusskeem)</a:t>
            </a:r>
            <a:endParaRPr b="0" lang="et-EE" sz="1800" spc="-1" strike="noStrike">
              <a:solidFill>
                <a:srgbClr val="404040"/>
              </a:solidFill>
              <a:uFill>
                <a:solidFill>
                  <a:srgbClr val="ffffff"/>
                </a:solidFill>
              </a:uFill>
              <a:latin typeface="Trebuchet MS"/>
            </a:endParaRPr>
          </a:p>
        </p:txBody>
      </p:sp>
      <p:sp>
        <p:nvSpPr>
          <p:cNvPr id="368" name="CustomShape 4"/>
          <p:cNvSpPr/>
          <p:nvPr/>
        </p:nvSpPr>
        <p:spPr>
          <a:xfrm>
            <a:off x="5825520" y="3300120"/>
            <a:ext cx="3925440" cy="495000"/>
          </a:xfrm>
          <a:prstGeom prst="rect">
            <a:avLst/>
          </a:prstGeom>
          <a:gradFill>
            <a:gsLst>
              <a:gs pos="0">
                <a:srgbClr val="c00000"/>
              </a:gs>
              <a:gs pos="15000">
                <a:srgbClr val="cd2800"/>
              </a:gs>
              <a:gs pos="21000">
                <a:srgbClr val="ffc000"/>
              </a:gs>
              <a:gs pos="39000">
                <a:srgbClr val="e3c415"/>
              </a:gs>
              <a:gs pos="48000">
                <a:srgbClr val="92d050"/>
              </a:gs>
              <a:gs pos="71000">
                <a:srgbClr val="54a77f"/>
              </a:gs>
              <a:gs pos="78000">
                <a:srgbClr val="0070c0"/>
              </a:gs>
              <a:gs pos="100000">
                <a:srgbClr val="002060"/>
              </a:gs>
            </a:gsLst>
            <a:lin ang="10800000"/>
          </a:gradFill>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1" lang="et-EE" sz="2400" spc="-1" strike="noStrike">
                <a:solidFill>
                  <a:srgbClr val="ffffff"/>
                </a:solidFill>
                <a:uFill>
                  <a:solidFill>
                    <a:srgbClr val="ffffff"/>
                  </a:solidFill>
                </a:uFill>
                <a:latin typeface="Arial Narrow"/>
                <a:ea typeface="MS PGothic"/>
              </a:rPr>
              <a:t>Kohalik arengustrateegia</a:t>
            </a:r>
            <a:endParaRPr b="0" lang="et-EE" sz="1800" spc="-1" strike="noStrike">
              <a:solidFill>
                <a:srgbClr val="000000"/>
              </a:solidFill>
              <a:uFill>
                <a:solidFill>
                  <a:srgbClr val="ffffff"/>
                </a:solidFill>
              </a:uFill>
              <a:latin typeface="Arial"/>
            </a:endParaRPr>
          </a:p>
        </p:txBody>
      </p:sp>
      <p:pic>
        <p:nvPicPr>
          <p:cNvPr id="369" name="Picture 12" descr=""/>
          <p:cNvPicPr/>
          <p:nvPr/>
        </p:nvPicPr>
        <p:blipFill>
          <a:blip r:embed="rId2"/>
          <a:stretch/>
        </p:blipFill>
        <p:spPr>
          <a:xfrm>
            <a:off x="5645160" y="3911040"/>
            <a:ext cx="4076280" cy="1676160"/>
          </a:xfrm>
          <a:prstGeom prst="rect">
            <a:avLst/>
          </a:prstGeom>
          <a:ln>
            <a:noFill/>
          </a:ln>
        </p:spPr>
      </p:pic>
      <p:sp>
        <p:nvSpPr>
          <p:cNvPr id="370" name="CustomShape 5"/>
          <p:cNvSpPr/>
          <p:nvPr/>
        </p:nvSpPr>
        <p:spPr>
          <a:xfrm>
            <a:off x="5693760" y="4689360"/>
            <a:ext cx="3925440" cy="495000"/>
          </a:xfrm>
          <a:prstGeom prst="rect">
            <a:avLst/>
          </a:prstGeom>
          <a:gradFill>
            <a:gsLst>
              <a:gs pos="0">
                <a:srgbClr val="c00000"/>
              </a:gs>
              <a:gs pos="15000">
                <a:srgbClr val="cd2800"/>
              </a:gs>
              <a:gs pos="21000">
                <a:srgbClr val="ffc000"/>
              </a:gs>
              <a:gs pos="39000">
                <a:srgbClr val="e3c415"/>
              </a:gs>
              <a:gs pos="48000">
                <a:srgbClr val="92d050"/>
              </a:gs>
              <a:gs pos="71000">
                <a:srgbClr val="54a77f"/>
              </a:gs>
              <a:gs pos="78000">
                <a:srgbClr val="0070c0"/>
              </a:gs>
              <a:gs pos="100000">
                <a:srgbClr val="002060"/>
              </a:gs>
            </a:gsLst>
            <a:lin ang="10800000"/>
          </a:gradFill>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1" lang="et-EE" sz="2400" spc="-1" strike="noStrike">
                <a:solidFill>
                  <a:srgbClr val="ffffff"/>
                </a:solidFill>
                <a:uFill>
                  <a:solidFill>
                    <a:srgbClr val="ffffff"/>
                  </a:solidFill>
                </a:uFill>
                <a:latin typeface="Arial Narrow"/>
                <a:ea typeface="MS PGothic"/>
              </a:rPr>
              <a:t>Alt-üles</a:t>
            </a:r>
            <a:endParaRPr b="0" lang="et-EE" sz="1800" spc="-1" strike="noStrike">
              <a:solidFill>
                <a:srgbClr val="000000"/>
              </a:solidFill>
              <a:uFill>
                <a:solidFill>
                  <a:srgbClr val="ffffff"/>
                </a:solidFill>
              </a:uFill>
              <a:latin typeface="Arial"/>
            </a:endParaRPr>
          </a:p>
          <a:p>
            <a:pPr algn="ctr">
              <a:lnSpc>
                <a:spcPct val="100000"/>
              </a:lnSpc>
            </a:pPr>
            <a:r>
              <a:rPr b="1" lang="et-EE" sz="2400" spc="-1" strike="noStrike">
                <a:solidFill>
                  <a:srgbClr val="ffffff"/>
                </a:solidFill>
                <a:uFill>
                  <a:solidFill>
                    <a:srgbClr val="ffffff"/>
                  </a:solidFill>
                </a:uFill>
                <a:latin typeface="Arial Narrow"/>
                <a:ea typeface="MS PGothic"/>
              </a:rPr>
              <a:t>Kohalikud vajadused ja võimalused</a:t>
            </a:r>
            <a:endParaRPr b="0" lang="et-EE" sz="1800" spc="-1" strike="noStrike">
              <a:solidFill>
                <a:srgbClr val="000000"/>
              </a:solidFill>
              <a:uFill>
                <a:solidFill>
                  <a:srgbClr val="ffffff"/>
                </a:solidFill>
              </a:uFill>
              <a:latin typeface="Arial"/>
            </a:endParaRPr>
          </a:p>
        </p:txBody>
      </p:sp>
    </p:spTree>
  </p:cSld>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1" name="TextShape 1"/>
          <p:cNvSpPr txBox="1"/>
          <p:nvPr/>
        </p:nvSpPr>
        <p:spPr>
          <a:xfrm>
            <a:off x="1719720" y="0"/>
            <a:ext cx="9677520" cy="1225800"/>
          </a:xfrm>
          <a:prstGeom prst="rect">
            <a:avLst/>
          </a:prstGeom>
          <a:noFill/>
          <a:ln>
            <a:noFill/>
          </a:ln>
        </p:spPr>
        <p:txBody>
          <a:bodyPr/>
          <a:p>
            <a:pPr>
              <a:lnSpc>
                <a:spcPct val="100000"/>
              </a:lnSpc>
            </a:pPr>
            <a:r>
              <a:rPr b="0" lang="et-EE" sz="3600" spc="-1" strike="noStrike">
                <a:solidFill>
                  <a:srgbClr val="000090"/>
                </a:solidFill>
                <a:uFill>
                  <a:solidFill>
                    <a:srgbClr val="ffffff"/>
                  </a:solidFill>
                </a:uFill>
                <a:latin typeface="Trebuchet MS"/>
              </a:rPr>
              <a:t>
</a:t>
            </a:r>
            <a:r>
              <a:rPr b="1" lang="et-EE" sz="3600" spc="-1" strike="noStrike">
                <a:solidFill>
                  <a:srgbClr val="000090"/>
                </a:solidFill>
                <a:uFill>
                  <a:solidFill>
                    <a:srgbClr val="ffffff"/>
                  </a:solidFill>
                </a:uFill>
                <a:latin typeface="Arial Narrow"/>
              </a:rPr>
              <a:t>Euroopa Majandus- ja Sotsiaalkomitee soovitused liikmesriikidele</a:t>
            </a:r>
            <a:r>
              <a:rPr b="1" lang="et-EE" sz="3600" spc="-1" strike="noStrike">
                <a:solidFill>
                  <a:srgbClr val="000090"/>
                </a:solidFill>
                <a:uFill>
                  <a:solidFill>
                    <a:srgbClr val="ffffff"/>
                  </a:solidFill>
                </a:uFill>
                <a:latin typeface="Arial Narrow"/>
              </a:rPr>
              <a:t>
</a:t>
            </a:r>
            <a:r>
              <a:rPr b="1" lang="et-EE" sz="3600" spc="-1" strike="noStrike">
                <a:solidFill>
                  <a:srgbClr val="000090"/>
                </a:solidFill>
                <a:uFill>
                  <a:solidFill>
                    <a:srgbClr val="ffffff"/>
                  </a:solidFill>
                </a:uFill>
                <a:latin typeface="Arial Narrow"/>
              </a:rPr>
              <a:t>
</a:t>
            </a:r>
            <a:r>
              <a:rPr b="1" lang="et-EE" sz="3600" spc="-1" strike="noStrike">
                <a:solidFill>
                  <a:srgbClr val="000090"/>
                </a:solidFill>
                <a:uFill>
                  <a:solidFill>
                    <a:srgbClr val="ffffff"/>
                  </a:solidFill>
                </a:uFill>
                <a:latin typeface="Arial Narrow"/>
              </a:rPr>
              <a:t>
</a:t>
            </a:r>
            <a:r>
              <a:rPr b="0" lang="et-EE" sz="3600" spc="-1" strike="noStrike">
                <a:solidFill>
                  <a:srgbClr val="000090"/>
                </a:solidFill>
                <a:uFill>
                  <a:solidFill>
                    <a:srgbClr val="ffffff"/>
                  </a:solidFill>
                </a:uFill>
                <a:latin typeface="Trebuchet MS"/>
              </a:rPr>
              <a:t>
</a:t>
            </a:r>
            <a:r>
              <a:rPr b="0" lang="et-EE" sz="36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372" name="Pilt 3" descr=""/>
          <p:cNvPicPr/>
          <p:nvPr/>
        </p:nvPicPr>
        <p:blipFill>
          <a:blip r:embed="rId1"/>
          <a:stretch/>
        </p:blipFill>
        <p:spPr>
          <a:xfrm>
            <a:off x="132480" y="0"/>
            <a:ext cx="1449720" cy="1028520"/>
          </a:xfrm>
          <a:prstGeom prst="rect">
            <a:avLst/>
          </a:prstGeom>
          <a:ln>
            <a:noFill/>
          </a:ln>
        </p:spPr>
      </p:pic>
      <p:sp>
        <p:nvSpPr>
          <p:cNvPr id="373" name="CustomShape 2"/>
          <p:cNvSpPr/>
          <p:nvPr/>
        </p:nvSpPr>
        <p:spPr>
          <a:xfrm>
            <a:off x="668520" y="1791000"/>
            <a:ext cx="9942840" cy="6154560"/>
          </a:xfrm>
          <a:prstGeom prst="rect">
            <a:avLst/>
          </a:prstGeom>
          <a:noFill/>
          <a:ln w="9360">
            <a:noFill/>
          </a:ln>
        </p:spPr>
        <p:style>
          <a:lnRef idx="0"/>
          <a:fillRef idx="0"/>
          <a:effectRef idx="0"/>
          <a:fontRef idx="minor"/>
        </p:style>
        <p:txBody>
          <a:bodyPr lIns="90000" rIns="90000" tIns="45000" bIns="45000"/>
          <a:p>
            <a:pPr>
              <a:lnSpc>
                <a:spcPct val="100000"/>
              </a:lnSpc>
            </a:pPr>
            <a:r>
              <a:rPr b="0" lang="et-EE" sz="2800" spc="-1" strike="noStrike">
                <a:solidFill>
                  <a:srgbClr val="000090"/>
                </a:solidFill>
                <a:uFill>
                  <a:solidFill>
                    <a:srgbClr val="ffffff"/>
                  </a:solidFill>
                </a:uFill>
                <a:latin typeface="Arial Narrow"/>
              </a:rPr>
              <a:t>Seada liikmesriikidele </a:t>
            </a:r>
            <a:r>
              <a:rPr b="0" lang="et-EE" sz="2800" spc="-1" strike="noStrike">
                <a:solidFill>
                  <a:srgbClr val="0000ff"/>
                </a:solidFill>
                <a:uFill>
                  <a:solidFill>
                    <a:srgbClr val="ffffff"/>
                  </a:solidFill>
                </a:uFill>
                <a:latin typeface="Arial Narrow"/>
              </a:rPr>
              <a:t>kogukonna juhitud kohaliku arengu </a:t>
            </a:r>
            <a:r>
              <a:rPr b="0" lang="et-EE" sz="2800" spc="-1" strike="noStrike">
                <a:solidFill>
                  <a:srgbClr val="000090"/>
                </a:solidFill>
                <a:uFill>
                  <a:solidFill>
                    <a:srgbClr val="ffffff"/>
                  </a:solidFill>
                </a:uFill>
                <a:latin typeface="Arial Narrow"/>
              </a:rPr>
              <a:t>rakendamine erinevat tüüpi territooriumitel (maapiirkonnad, linnad, rannikualad) erinevate fondide kaasatusega </a:t>
            </a:r>
            <a:r>
              <a:rPr b="0" lang="et-EE" sz="2800" spc="-1" strike="noStrike">
                <a:solidFill>
                  <a:srgbClr val="0000ff"/>
                </a:solidFill>
                <a:uFill>
                  <a:solidFill>
                    <a:srgbClr val="ffffff"/>
                  </a:solidFill>
                </a:uFill>
                <a:latin typeface="Arial Narrow"/>
              </a:rPr>
              <a:t>kohustuslikuks</a:t>
            </a:r>
            <a:r>
              <a:rPr b="0" lang="et-EE" sz="2800" spc="-1" strike="noStrike">
                <a:solidFill>
                  <a:srgbClr val="000090"/>
                </a:solidFill>
                <a:uFill>
                  <a:solidFill>
                    <a:srgbClr val="ffffff"/>
                  </a:solidFill>
                </a:uFill>
                <a:latin typeface="Arial Narrow"/>
              </a:rPr>
              <a:t>;</a:t>
            </a: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000090"/>
                </a:solidFill>
                <a:uFill>
                  <a:solidFill>
                    <a:srgbClr val="ffffff"/>
                  </a:solidFill>
                </a:uFill>
                <a:latin typeface="Arial Narrow"/>
              </a:rPr>
              <a:t>Luua üks siseriiklik </a:t>
            </a:r>
            <a:r>
              <a:rPr b="0" lang="et-EE" sz="2800" spc="-1" strike="noStrike">
                <a:solidFill>
                  <a:srgbClr val="0000ff"/>
                </a:solidFill>
                <a:uFill>
                  <a:solidFill>
                    <a:srgbClr val="ffffff"/>
                  </a:solidFill>
                </a:uFill>
                <a:latin typeface="Arial Narrow"/>
              </a:rPr>
              <a:t>ministeeriumite-ülene rakendusüksus </a:t>
            </a:r>
            <a:r>
              <a:rPr b="0" lang="et-EE" sz="2800" spc="-1" strike="noStrike">
                <a:solidFill>
                  <a:srgbClr val="000090"/>
                </a:solidFill>
                <a:uFill>
                  <a:solidFill>
                    <a:srgbClr val="ffffff"/>
                  </a:solidFill>
                </a:uFill>
                <a:latin typeface="Arial Narrow"/>
              </a:rPr>
              <a:t>kogukonna juhitud kohaliku arengu elluviimiseks;</a:t>
            </a:r>
            <a:endParaRPr b="0" lang="et-EE" sz="1800" spc="-1" strike="noStrike">
              <a:solidFill>
                <a:srgbClr val="000000"/>
              </a:solidFill>
              <a:uFill>
                <a:solidFill>
                  <a:srgbClr val="ffffff"/>
                </a:solidFill>
              </a:uFill>
              <a:latin typeface="Arial"/>
            </a:endParaRPr>
          </a:p>
          <a:p>
            <a:pPr>
              <a:lnSpc>
                <a:spcPct val="100000"/>
              </a:lnSpc>
            </a:pPr>
            <a:r>
              <a:rPr b="0" lang="et-EE" sz="2800" spc="-1" strike="noStrike">
                <a:solidFill>
                  <a:srgbClr val="000090"/>
                </a:solidFill>
                <a:uFill>
                  <a:solidFill>
                    <a:srgbClr val="ffffff"/>
                  </a:solidFill>
                </a:uFill>
                <a:latin typeface="Arial Narrow"/>
              </a:rPr>
              <a:t>Kindlustada kogukonna juhitud kohaliku arengu elluviimiseks </a:t>
            </a:r>
            <a:r>
              <a:rPr b="0" lang="et-EE" sz="2800" spc="-1" strike="noStrike">
                <a:solidFill>
                  <a:srgbClr val="0000ff"/>
                </a:solidFill>
                <a:uFill>
                  <a:solidFill>
                    <a:srgbClr val="ffffff"/>
                  </a:solidFill>
                </a:uFill>
                <a:latin typeface="Arial Narrow"/>
              </a:rPr>
              <a:t>vähemalt 15% kõigist Euroopa Struktuurifondide vahenditest</a:t>
            </a:r>
            <a:r>
              <a:rPr b="0" lang="et-EE" sz="2800" spc="-1" strike="noStrike">
                <a:solidFill>
                  <a:srgbClr val="000090"/>
                </a:solidFill>
                <a:uFill>
                  <a:solidFill>
                    <a:srgbClr val="ffffff"/>
                  </a:solidFill>
                </a:uFill>
                <a:latin typeface="Arial Narrow"/>
              </a:rPr>
              <a:t>.</a:t>
            </a:r>
            <a:endParaRPr b="0" lang="et-EE" sz="1800" spc="-1" strike="noStrike">
              <a:solidFill>
                <a:srgbClr val="000000"/>
              </a:solidFill>
              <a:uFill>
                <a:solidFill>
                  <a:srgbClr val="ffffff"/>
                </a:solidFill>
              </a:uFill>
              <a:latin typeface="Arial"/>
            </a:endParaRPr>
          </a:p>
          <a:p>
            <a:pPr>
              <a:lnSpc>
                <a:spcPct val="100000"/>
              </a:lnSpc>
            </a:pPr>
            <a:endParaRPr b="0" lang="et-EE" sz="1800" spc="-1" strike="noStrike">
              <a:solidFill>
                <a:srgbClr val="000000"/>
              </a:solidFill>
              <a:uFill>
                <a:solidFill>
                  <a:srgbClr val="ffffff"/>
                </a:solidFill>
              </a:uFill>
              <a:latin typeface="Arial"/>
            </a:endParaRPr>
          </a:p>
          <a:p>
            <a:pPr>
              <a:lnSpc>
                <a:spcPct val="100000"/>
              </a:lnSpc>
            </a:pPr>
            <a:endParaRPr b="0" lang="et-EE" sz="1800" spc="-1" strike="noStrike">
              <a:solidFill>
                <a:srgbClr val="000000"/>
              </a:solidFill>
              <a:uFill>
                <a:solidFill>
                  <a:srgbClr val="ffffff"/>
                </a:solidFill>
              </a:uFill>
              <a:latin typeface="Arial"/>
            </a:endParaRPr>
          </a:p>
          <a:p>
            <a:pPr>
              <a:lnSpc>
                <a:spcPct val="100000"/>
              </a:lnSpc>
            </a:pPr>
            <a:endParaRPr b="0" lang="et-EE" sz="1800" spc="-1" strike="noStrike">
              <a:solidFill>
                <a:srgbClr val="000000"/>
              </a:solidFill>
              <a:uFill>
                <a:solidFill>
                  <a:srgbClr val="ffffff"/>
                </a:solidFill>
              </a:uFill>
              <a:latin typeface="Arial"/>
            </a:endParaRPr>
          </a:p>
          <a:p>
            <a:pPr>
              <a:lnSpc>
                <a:spcPct val="100000"/>
              </a:lnSpc>
            </a:pPr>
            <a:endParaRPr b="0" lang="et-EE" sz="1800" spc="-1" strike="noStrike">
              <a:solidFill>
                <a:srgbClr val="000000"/>
              </a:solidFill>
              <a:uFill>
                <a:solidFill>
                  <a:srgbClr val="ffffff"/>
                </a:solidFill>
              </a:uFill>
              <a:latin typeface="Arial"/>
            </a:endParaRPr>
          </a:p>
        </p:txBody>
      </p:sp>
    </p:spTree>
  </p:cSld>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4" name="TextShape 1"/>
          <p:cNvSpPr txBox="1"/>
          <p:nvPr/>
        </p:nvSpPr>
        <p:spPr>
          <a:xfrm>
            <a:off x="1523880" y="3602160"/>
            <a:ext cx="1868400" cy="2525760"/>
          </a:xfrm>
          <a:prstGeom prst="rect">
            <a:avLst/>
          </a:prstGeom>
          <a:noFill/>
          <a:ln>
            <a:noFill/>
          </a:ln>
        </p:spPr>
        <p:txBody>
          <a:bodyPr/>
          <a:p>
            <a:pPr algn="r">
              <a:lnSpc>
                <a:spcPct val="100000"/>
              </a:lnSpc>
            </a:pPr>
            <a:r>
              <a:rPr b="0" lang="et-EE" sz="1200" spc="-1" strike="noStrike">
                <a:solidFill>
                  <a:srgbClr val="808080"/>
                </a:solidFill>
                <a:uFill>
                  <a:solidFill>
                    <a:srgbClr val="ffffff"/>
                  </a:solidFill>
                </a:uFill>
                <a:latin typeface="Trebuchet MS"/>
              </a:rPr>
              <a:t>aaaaaaa</a:t>
            </a:r>
            <a:endParaRPr b="0" lang="et-EE" sz="3200" spc="-1" strike="noStrike">
              <a:solidFill>
                <a:srgbClr val="000000"/>
              </a:solidFill>
              <a:uFill>
                <a:solidFill>
                  <a:srgbClr val="ffffff"/>
                </a:solidFill>
              </a:uFill>
              <a:latin typeface="Arial"/>
            </a:endParaRPr>
          </a:p>
        </p:txBody>
      </p:sp>
      <p:pic>
        <p:nvPicPr>
          <p:cNvPr id="375" name="Picture 3" descr=""/>
          <p:cNvPicPr/>
          <p:nvPr/>
        </p:nvPicPr>
        <p:blipFill>
          <a:blip r:embed="rId1"/>
          <a:stretch/>
        </p:blipFill>
        <p:spPr>
          <a:xfrm>
            <a:off x="305280" y="1939680"/>
            <a:ext cx="11580840" cy="3880800"/>
          </a:xfrm>
          <a:prstGeom prst="rect">
            <a:avLst/>
          </a:prstGeom>
          <a:ln>
            <a:noFill/>
          </a:ln>
        </p:spPr>
      </p:pic>
      <p:sp>
        <p:nvSpPr>
          <p:cNvPr id="376" name="CustomShape 2"/>
          <p:cNvSpPr/>
          <p:nvPr/>
        </p:nvSpPr>
        <p:spPr>
          <a:xfrm>
            <a:off x="1605960" y="1287720"/>
            <a:ext cx="2548440" cy="395280"/>
          </a:xfrm>
          <a:prstGeom prst="rect">
            <a:avLst/>
          </a:prstGeom>
          <a:noFill/>
          <a:ln>
            <a:noFill/>
          </a:ln>
        </p:spPr>
        <p:style>
          <a:lnRef idx="0"/>
          <a:fillRef idx="0"/>
          <a:effectRef idx="0"/>
          <a:fontRef idx="minor"/>
        </p:style>
        <p:txBody>
          <a:bodyPr lIns="90000" rIns="90000" tIns="45000" bIns="45000"/>
          <a:p>
            <a:pPr algn="ctr">
              <a:lnSpc>
                <a:spcPct val="100000"/>
              </a:lnSpc>
            </a:pPr>
            <a:r>
              <a:rPr b="1" lang="et-EE" sz="2000" spc="-1" strike="noStrike">
                <a:solidFill>
                  <a:srgbClr val="000000"/>
                </a:solidFill>
                <a:uFill>
                  <a:solidFill>
                    <a:srgbClr val="ffffff"/>
                  </a:solidFill>
                </a:uFill>
                <a:latin typeface="Trebuchet MS"/>
              </a:rPr>
              <a:t>Euroopa tasand</a:t>
            </a:r>
            <a:endParaRPr b="0" lang="et-EE" sz="1800" spc="-1" strike="noStrike">
              <a:solidFill>
                <a:srgbClr val="000000"/>
              </a:solidFill>
              <a:uFill>
                <a:solidFill>
                  <a:srgbClr val="ffffff"/>
                </a:solidFill>
              </a:uFill>
              <a:latin typeface="Arial"/>
            </a:endParaRPr>
          </a:p>
        </p:txBody>
      </p:sp>
      <p:sp>
        <p:nvSpPr>
          <p:cNvPr id="377" name="CustomShape 3"/>
          <p:cNvSpPr/>
          <p:nvPr/>
        </p:nvSpPr>
        <p:spPr>
          <a:xfrm>
            <a:off x="6462000" y="1388160"/>
            <a:ext cx="2548440" cy="395280"/>
          </a:xfrm>
          <a:prstGeom prst="rect">
            <a:avLst/>
          </a:prstGeom>
          <a:noFill/>
          <a:ln>
            <a:noFill/>
          </a:ln>
        </p:spPr>
        <p:style>
          <a:lnRef idx="0"/>
          <a:fillRef idx="0"/>
          <a:effectRef idx="0"/>
          <a:fontRef idx="minor"/>
        </p:style>
        <p:txBody>
          <a:bodyPr lIns="90000" rIns="90000" tIns="45000" bIns="45000"/>
          <a:p>
            <a:pPr algn="ctr">
              <a:lnSpc>
                <a:spcPct val="100000"/>
              </a:lnSpc>
            </a:pPr>
            <a:r>
              <a:rPr b="1" lang="et-EE" sz="2000" spc="-1" strike="noStrike">
                <a:solidFill>
                  <a:srgbClr val="000000"/>
                </a:solidFill>
                <a:uFill>
                  <a:solidFill>
                    <a:srgbClr val="ffffff"/>
                  </a:solidFill>
                </a:uFill>
                <a:latin typeface="Trebuchet MS"/>
              </a:rPr>
              <a:t>Riiklik tasand</a:t>
            </a:r>
            <a:endParaRPr b="0" lang="et-EE" sz="1800" spc="-1" strike="noStrike">
              <a:solidFill>
                <a:srgbClr val="000000"/>
              </a:solidFill>
              <a:uFill>
                <a:solidFill>
                  <a:srgbClr val="ffffff"/>
                </a:solidFill>
              </a:uFill>
              <a:latin typeface="Arial"/>
            </a:endParaRPr>
          </a:p>
        </p:txBody>
      </p:sp>
      <p:sp>
        <p:nvSpPr>
          <p:cNvPr id="378" name="CustomShape 4"/>
          <p:cNvSpPr/>
          <p:nvPr/>
        </p:nvSpPr>
        <p:spPr>
          <a:xfrm>
            <a:off x="9388080" y="1438200"/>
            <a:ext cx="2548440" cy="395280"/>
          </a:xfrm>
          <a:prstGeom prst="rect">
            <a:avLst/>
          </a:prstGeom>
          <a:noFill/>
          <a:ln>
            <a:noFill/>
          </a:ln>
        </p:spPr>
        <p:style>
          <a:lnRef idx="0"/>
          <a:fillRef idx="0"/>
          <a:effectRef idx="0"/>
          <a:fontRef idx="minor"/>
        </p:style>
        <p:txBody>
          <a:bodyPr lIns="90000" rIns="90000" tIns="45000" bIns="45000"/>
          <a:p>
            <a:pPr algn="ctr">
              <a:lnSpc>
                <a:spcPct val="100000"/>
              </a:lnSpc>
            </a:pPr>
            <a:r>
              <a:rPr b="1" lang="et-EE" sz="2000" spc="-1" strike="noStrike">
                <a:solidFill>
                  <a:srgbClr val="000000"/>
                </a:solidFill>
                <a:uFill>
                  <a:solidFill>
                    <a:srgbClr val="ffffff"/>
                  </a:solidFill>
                </a:uFill>
                <a:latin typeface="Trebuchet MS"/>
              </a:rPr>
              <a:t>Kohalik tasand</a:t>
            </a:r>
            <a:endParaRPr b="0" lang="et-EE" sz="1800" spc="-1" strike="noStrike">
              <a:solidFill>
                <a:srgbClr val="000000"/>
              </a:solidFill>
              <a:uFill>
                <a:solidFill>
                  <a:srgbClr val="ffffff"/>
                </a:solidFill>
              </a:uFill>
              <a:latin typeface="Arial"/>
            </a:endParaRPr>
          </a:p>
        </p:txBody>
      </p:sp>
      <p:sp>
        <p:nvSpPr>
          <p:cNvPr id="379" name="CustomShape 5"/>
          <p:cNvSpPr/>
          <p:nvPr/>
        </p:nvSpPr>
        <p:spPr>
          <a:xfrm>
            <a:off x="384120" y="2455920"/>
            <a:ext cx="2089080" cy="3254400"/>
          </a:xfrm>
          <a:prstGeom prst="rect">
            <a:avLst/>
          </a:prstGeom>
          <a:noFill/>
          <a:ln>
            <a:noFill/>
          </a:ln>
        </p:spPr>
        <p:style>
          <a:lnRef idx="0"/>
          <a:fillRef idx="0"/>
          <a:effectRef idx="0"/>
          <a:fontRef idx="minor"/>
        </p:style>
        <p:txBody>
          <a:bodyPr lIns="90000" rIns="90000" tIns="45000" bIns="45000" anchor="ctr"/>
          <a:p>
            <a:pPr>
              <a:lnSpc>
                <a:spcPct val="100000"/>
              </a:lnSpc>
            </a:pPr>
            <a:r>
              <a:rPr b="1" lang="et-EE" sz="1600" spc="-1" strike="noStrike">
                <a:solidFill>
                  <a:srgbClr val="000000"/>
                </a:solidFill>
                <a:uFill>
                  <a:solidFill>
                    <a:srgbClr val="ffffff"/>
                  </a:solidFill>
                </a:uFill>
                <a:latin typeface="Trebuchet MS"/>
              </a:rPr>
              <a:t>Põllumajandus-</a:t>
            </a:r>
            <a:endParaRPr b="0" lang="et-EE" sz="1800" spc="-1" strike="noStrike">
              <a:solidFill>
                <a:srgbClr val="000000"/>
              </a:solidFill>
              <a:uFill>
                <a:solidFill>
                  <a:srgbClr val="ffffff"/>
                </a:solidFill>
              </a:uFill>
              <a:latin typeface="Arial"/>
            </a:endParaRPr>
          </a:p>
          <a:p>
            <a:pPr>
              <a:lnSpc>
                <a:spcPct val="100000"/>
              </a:lnSpc>
            </a:pPr>
            <a:r>
              <a:rPr b="1" lang="et-EE" sz="1600" spc="-1" strike="noStrike">
                <a:solidFill>
                  <a:srgbClr val="000000"/>
                </a:solidFill>
                <a:uFill>
                  <a:solidFill>
                    <a:srgbClr val="ffffff"/>
                  </a:solidFill>
                </a:uFill>
                <a:latin typeface="Trebuchet MS"/>
              </a:rPr>
              <a:t>fond</a:t>
            </a:r>
            <a:endParaRPr b="0" lang="et-EE" sz="1800" spc="-1" strike="noStrike">
              <a:solidFill>
                <a:srgbClr val="000000"/>
              </a:solidFill>
              <a:uFill>
                <a:solidFill>
                  <a:srgbClr val="ffffff"/>
                </a:solidFill>
              </a:uFill>
              <a:latin typeface="Arial"/>
            </a:endParaRPr>
          </a:p>
          <a:p>
            <a:pPr>
              <a:lnSpc>
                <a:spcPct val="100000"/>
              </a:lnSpc>
            </a:pPr>
            <a:r>
              <a:rPr b="1" lang="et-EE" sz="1600" spc="-1" strike="noStrike">
                <a:solidFill>
                  <a:srgbClr val="000000"/>
                </a:solidFill>
                <a:uFill>
                  <a:solidFill>
                    <a:srgbClr val="ffffff"/>
                  </a:solidFill>
                </a:uFill>
                <a:latin typeface="Trebuchet MS"/>
              </a:rPr>
              <a:t>15%</a:t>
            </a:r>
            <a:endParaRPr b="0" lang="et-EE" sz="1800" spc="-1" strike="noStrike">
              <a:solidFill>
                <a:srgbClr val="000000"/>
              </a:solidFill>
              <a:uFill>
                <a:solidFill>
                  <a:srgbClr val="ffffff"/>
                </a:solidFill>
              </a:uFill>
              <a:latin typeface="Arial"/>
            </a:endParaRPr>
          </a:p>
          <a:p>
            <a:pPr>
              <a:lnSpc>
                <a:spcPct val="100000"/>
              </a:lnSpc>
            </a:pPr>
            <a:endParaRPr b="0" lang="et-EE" sz="1800" spc="-1" strike="noStrike">
              <a:solidFill>
                <a:srgbClr val="000000"/>
              </a:solidFill>
              <a:uFill>
                <a:solidFill>
                  <a:srgbClr val="ffffff"/>
                </a:solidFill>
              </a:uFill>
              <a:latin typeface="Arial"/>
            </a:endParaRPr>
          </a:p>
          <a:p>
            <a:pPr>
              <a:lnSpc>
                <a:spcPct val="100000"/>
              </a:lnSpc>
            </a:pPr>
            <a:r>
              <a:rPr b="1" lang="et-EE" sz="1600" spc="-1" strike="noStrike">
                <a:solidFill>
                  <a:srgbClr val="000000"/>
                </a:solidFill>
                <a:uFill>
                  <a:solidFill>
                    <a:srgbClr val="ffffff"/>
                  </a:solidFill>
                </a:uFill>
                <a:latin typeface="Trebuchet MS"/>
              </a:rPr>
              <a:t>Regionaalarengu-</a:t>
            </a:r>
            <a:endParaRPr b="0" lang="et-EE" sz="1800" spc="-1" strike="noStrike">
              <a:solidFill>
                <a:srgbClr val="000000"/>
              </a:solidFill>
              <a:uFill>
                <a:solidFill>
                  <a:srgbClr val="ffffff"/>
                </a:solidFill>
              </a:uFill>
              <a:latin typeface="Arial"/>
            </a:endParaRPr>
          </a:p>
          <a:p>
            <a:pPr>
              <a:lnSpc>
                <a:spcPct val="100000"/>
              </a:lnSpc>
            </a:pPr>
            <a:r>
              <a:rPr b="1" lang="et-EE" sz="1600" spc="-1" strike="noStrike">
                <a:solidFill>
                  <a:srgbClr val="000000"/>
                </a:solidFill>
                <a:uFill>
                  <a:solidFill>
                    <a:srgbClr val="ffffff"/>
                  </a:solidFill>
                </a:uFill>
                <a:latin typeface="Trebuchet MS"/>
              </a:rPr>
              <a:t>fond</a:t>
            </a:r>
            <a:endParaRPr b="0" lang="et-EE" sz="1800" spc="-1" strike="noStrike">
              <a:solidFill>
                <a:srgbClr val="000000"/>
              </a:solidFill>
              <a:uFill>
                <a:solidFill>
                  <a:srgbClr val="ffffff"/>
                </a:solidFill>
              </a:uFill>
              <a:latin typeface="Arial"/>
            </a:endParaRPr>
          </a:p>
          <a:p>
            <a:pPr>
              <a:lnSpc>
                <a:spcPct val="100000"/>
              </a:lnSpc>
            </a:pPr>
            <a:r>
              <a:rPr b="1" lang="et-EE" sz="1600" spc="-1" strike="noStrike">
                <a:solidFill>
                  <a:srgbClr val="000000"/>
                </a:solidFill>
                <a:uFill>
                  <a:solidFill>
                    <a:srgbClr val="ffffff"/>
                  </a:solidFill>
                </a:uFill>
                <a:latin typeface="Trebuchet MS"/>
              </a:rPr>
              <a:t>15%</a:t>
            </a:r>
            <a:endParaRPr b="0" lang="et-EE" sz="1800" spc="-1" strike="noStrike">
              <a:solidFill>
                <a:srgbClr val="000000"/>
              </a:solidFill>
              <a:uFill>
                <a:solidFill>
                  <a:srgbClr val="ffffff"/>
                </a:solidFill>
              </a:uFill>
              <a:latin typeface="Arial"/>
            </a:endParaRPr>
          </a:p>
          <a:p>
            <a:pPr>
              <a:lnSpc>
                <a:spcPct val="100000"/>
              </a:lnSpc>
            </a:pPr>
            <a:endParaRPr b="0" lang="et-EE" sz="1800" spc="-1" strike="noStrike">
              <a:solidFill>
                <a:srgbClr val="000000"/>
              </a:solidFill>
              <a:uFill>
                <a:solidFill>
                  <a:srgbClr val="ffffff"/>
                </a:solidFill>
              </a:uFill>
              <a:latin typeface="Arial"/>
            </a:endParaRPr>
          </a:p>
          <a:p>
            <a:pPr>
              <a:lnSpc>
                <a:spcPct val="100000"/>
              </a:lnSpc>
            </a:pPr>
            <a:r>
              <a:rPr b="1" lang="et-EE" sz="1600" spc="-1" strike="noStrike">
                <a:solidFill>
                  <a:srgbClr val="000000"/>
                </a:solidFill>
                <a:uFill>
                  <a:solidFill>
                    <a:srgbClr val="ffffff"/>
                  </a:solidFill>
                </a:uFill>
                <a:latin typeface="Trebuchet MS"/>
              </a:rPr>
              <a:t>Sotsiaalfond</a:t>
            </a:r>
            <a:endParaRPr b="0" lang="et-EE" sz="1800" spc="-1" strike="noStrike">
              <a:solidFill>
                <a:srgbClr val="000000"/>
              </a:solidFill>
              <a:uFill>
                <a:solidFill>
                  <a:srgbClr val="ffffff"/>
                </a:solidFill>
              </a:uFill>
              <a:latin typeface="Arial"/>
            </a:endParaRPr>
          </a:p>
          <a:p>
            <a:pPr>
              <a:lnSpc>
                <a:spcPct val="100000"/>
              </a:lnSpc>
            </a:pPr>
            <a:r>
              <a:rPr b="1" lang="et-EE" sz="1600" spc="-1" strike="noStrike">
                <a:solidFill>
                  <a:srgbClr val="000000"/>
                </a:solidFill>
                <a:uFill>
                  <a:solidFill>
                    <a:srgbClr val="ffffff"/>
                  </a:solidFill>
                </a:uFill>
                <a:latin typeface="Trebuchet MS"/>
              </a:rPr>
              <a:t>15%</a:t>
            </a:r>
            <a:endParaRPr b="0" lang="et-EE" sz="1800" spc="-1" strike="noStrike">
              <a:solidFill>
                <a:srgbClr val="000000"/>
              </a:solidFill>
              <a:uFill>
                <a:solidFill>
                  <a:srgbClr val="ffffff"/>
                </a:solidFill>
              </a:uFill>
              <a:latin typeface="Arial"/>
            </a:endParaRPr>
          </a:p>
          <a:p>
            <a:pPr>
              <a:lnSpc>
                <a:spcPct val="100000"/>
              </a:lnSpc>
            </a:pPr>
            <a:endParaRPr b="0" lang="et-EE" sz="1800" spc="-1" strike="noStrike">
              <a:solidFill>
                <a:srgbClr val="000000"/>
              </a:solidFill>
              <a:uFill>
                <a:solidFill>
                  <a:srgbClr val="ffffff"/>
                </a:solidFill>
              </a:uFill>
              <a:latin typeface="Arial"/>
            </a:endParaRPr>
          </a:p>
          <a:p>
            <a:pPr>
              <a:lnSpc>
                <a:spcPct val="100000"/>
              </a:lnSpc>
            </a:pPr>
            <a:r>
              <a:rPr b="1" lang="et-EE" sz="1600" spc="-1" strike="noStrike">
                <a:solidFill>
                  <a:srgbClr val="000000"/>
                </a:solidFill>
                <a:uFill>
                  <a:solidFill>
                    <a:srgbClr val="ffffff"/>
                  </a:solidFill>
                </a:uFill>
                <a:latin typeface="Trebuchet MS"/>
              </a:rPr>
              <a:t>Kalandusfond</a:t>
            </a:r>
            <a:endParaRPr b="0" lang="et-EE" sz="1800" spc="-1" strike="noStrike">
              <a:solidFill>
                <a:srgbClr val="000000"/>
              </a:solidFill>
              <a:uFill>
                <a:solidFill>
                  <a:srgbClr val="ffffff"/>
                </a:solidFill>
              </a:uFill>
              <a:latin typeface="Arial"/>
            </a:endParaRPr>
          </a:p>
          <a:p>
            <a:pPr>
              <a:lnSpc>
                <a:spcPct val="100000"/>
              </a:lnSpc>
            </a:pPr>
            <a:r>
              <a:rPr b="1" lang="et-EE" sz="1600" spc="-1" strike="noStrike">
                <a:solidFill>
                  <a:srgbClr val="000000"/>
                </a:solidFill>
                <a:uFill>
                  <a:solidFill>
                    <a:srgbClr val="ffffff"/>
                  </a:solidFill>
                </a:uFill>
                <a:latin typeface="Trebuchet MS"/>
              </a:rPr>
              <a:t>15%</a:t>
            </a:r>
            <a:endParaRPr b="0" lang="et-EE" sz="1800" spc="-1" strike="noStrike">
              <a:solidFill>
                <a:srgbClr val="000000"/>
              </a:solidFill>
              <a:uFill>
                <a:solidFill>
                  <a:srgbClr val="ffffff"/>
                </a:solidFill>
              </a:uFill>
              <a:latin typeface="Arial"/>
            </a:endParaRPr>
          </a:p>
        </p:txBody>
      </p:sp>
      <p:sp>
        <p:nvSpPr>
          <p:cNvPr id="380" name="CustomShape 6"/>
          <p:cNvSpPr/>
          <p:nvPr/>
        </p:nvSpPr>
        <p:spPr>
          <a:xfrm>
            <a:off x="557280" y="2108160"/>
            <a:ext cx="5140440" cy="364680"/>
          </a:xfrm>
          <a:prstGeom prst="rect">
            <a:avLst/>
          </a:prstGeom>
          <a:noFill/>
          <a:ln>
            <a:noFill/>
          </a:ln>
        </p:spPr>
        <p:style>
          <a:lnRef idx="0"/>
          <a:fillRef idx="0"/>
          <a:effectRef idx="0"/>
          <a:fontRef idx="minor"/>
        </p:style>
        <p:txBody>
          <a:bodyPr lIns="90000" rIns="90000" tIns="45000" bIns="45000"/>
          <a:p>
            <a:pPr algn="ctr">
              <a:lnSpc>
                <a:spcPct val="100000"/>
              </a:lnSpc>
            </a:pPr>
            <a:r>
              <a:rPr b="1" lang="et-EE" sz="1800" spc="-1" strike="noStrike">
                <a:solidFill>
                  <a:srgbClr val="000000"/>
                </a:solidFill>
                <a:uFill>
                  <a:solidFill>
                    <a:srgbClr val="ffffff"/>
                  </a:solidFill>
                </a:uFill>
                <a:latin typeface="Trebuchet MS"/>
              </a:rPr>
              <a:t>Euroopa Struktuurifondid (ESI fondid)</a:t>
            </a:r>
            <a:endParaRPr b="0" lang="et-EE" sz="1800" spc="-1" strike="noStrike">
              <a:solidFill>
                <a:srgbClr val="000000"/>
              </a:solidFill>
              <a:uFill>
                <a:solidFill>
                  <a:srgbClr val="ffffff"/>
                </a:solidFill>
              </a:uFill>
              <a:latin typeface="Arial"/>
            </a:endParaRPr>
          </a:p>
        </p:txBody>
      </p:sp>
      <p:sp>
        <p:nvSpPr>
          <p:cNvPr id="381" name="CustomShape 7"/>
          <p:cNvSpPr/>
          <p:nvPr/>
        </p:nvSpPr>
        <p:spPr>
          <a:xfrm>
            <a:off x="1828800" y="2947320"/>
            <a:ext cx="2470320" cy="364680"/>
          </a:xfrm>
          <a:prstGeom prst="rect">
            <a:avLst/>
          </a:prstGeom>
          <a:noFill/>
          <a:ln>
            <a:noFill/>
          </a:ln>
        </p:spPr>
        <p:style>
          <a:lnRef idx="0"/>
          <a:fillRef idx="0"/>
          <a:effectRef idx="0"/>
          <a:fontRef idx="minor"/>
        </p:style>
        <p:txBody>
          <a:bodyPr lIns="90000" rIns="90000" tIns="45000" bIns="45000"/>
          <a:p>
            <a:pPr algn="ctr">
              <a:lnSpc>
                <a:spcPct val="100000"/>
              </a:lnSpc>
            </a:pPr>
            <a:r>
              <a:rPr b="1" lang="et-EE" sz="1800" spc="-1" strike="noStrike">
                <a:solidFill>
                  <a:srgbClr val="000000"/>
                </a:solidFill>
                <a:uFill>
                  <a:solidFill>
                    <a:srgbClr val="ffffff"/>
                  </a:solidFill>
                </a:uFill>
                <a:latin typeface="Trebuchet MS"/>
              </a:rPr>
              <a:t>CLLD Reservfond</a:t>
            </a:r>
            <a:endParaRPr b="0" lang="et-EE" sz="1800" spc="-1" strike="noStrike">
              <a:solidFill>
                <a:srgbClr val="000000"/>
              </a:solidFill>
              <a:uFill>
                <a:solidFill>
                  <a:srgbClr val="ffffff"/>
                </a:solidFill>
              </a:uFill>
              <a:latin typeface="Arial"/>
            </a:endParaRPr>
          </a:p>
        </p:txBody>
      </p:sp>
      <p:sp>
        <p:nvSpPr>
          <p:cNvPr id="382" name="CustomShape 8"/>
          <p:cNvSpPr/>
          <p:nvPr/>
        </p:nvSpPr>
        <p:spPr>
          <a:xfrm>
            <a:off x="1828800" y="3525840"/>
            <a:ext cx="2470320" cy="882360"/>
          </a:xfrm>
          <a:prstGeom prst="rect">
            <a:avLst/>
          </a:prstGeom>
          <a:noFill/>
          <a:ln>
            <a:noFill/>
          </a:ln>
        </p:spPr>
        <p:style>
          <a:lnRef idx="0"/>
          <a:fillRef idx="0"/>
          <a:effectRef idx="0"/>
          <a:fontRef idx="minor"/>
        </p:style>
        <p:txBody>
          <a:bodyPr lIns="90000" rIns="90000" tIns="45000" bIns="45000"/>
          <a:p>
            <a:pPr algn="ctr">
              <a:lnSpc>
                <a:spcPct val="100000"/>
              </a:lnSpc>
            </a:pPr>
            <a:r>
              <a:rPr b="1" lang="et-EE" sz="1800" spc="-1" strike="noStrike">
                <a:solidFill>
                  <a:srgbClr val="000000"/>
                </a:solidFill>
                <a:uFill>
                  <a:solidFill>
                    <a:srgbClr val="ffffff"/>
                  </a:solidFill>
                </a:uFill>
                <a:latin typeface="Trebuchet MS"/>
              </a:rPr>
              <a:t>CLLD regulatsioon</a:t>
            </a:r>
            <a:endParaRPr b="0" lang="et-EE" sz="1800" spc="-1" strike="noStrike">
              <a:solidFill>
                <a:srgbClr val="000000"/>
              </a:solidFill>
              <a:uFill>
                <a:solidFill>
                  <a:srgbClr val="ffffff"/>
                </a:solidFill>
              </a:uFill>
              <a:latin typeface="Arial"/>
            </a:endParaRPr>
          </a:p>
          <a:p>
            <a:pPr algn="ctr">
              <a:lnSpc>
                <a:spcPct val="100000"/>
              </a:lnSpc>
            </a:pPr>
            <a:r>
              <a:rPr b="0" lang="et-EE" sz="1600" spc="-1" strike="noStrike">
                <a:solidFill>
                  <a:srgbClr val="000000"/>
                </a:solidFill>
                <a:uFill>
                  <a:solidFill>
                    <a:srgbClr val="ffffff"/>
                  </a:solidFill>
                </a:uFill>
                <a:latin typeface="Trebuchet MS"/>
              </a:rPr>
              <a:t>Ühtsete reeglitega</a:t>
            </a:r>
            <a:endParaRPr b="0" lang="et-EE" sz="1800" spc="-1" strike="noStrike">
              <a:solidFill>
                <a:srgbClr val="000000"/>
              </a:solidFill>
              <a:uFill>
                <a:solidFill>
                  <a:srgbClr val="ffffff"/>
                </a:solidFill>
              </a:uFill>
              <a:latin typeface="Arial"/>
            </a:endParaRPr>
          </a:p>
          <a:p>
            <a:pPr algn="ctr">
              <a:lnSpc>
                <a:spcPct val="100000"/>
              </a:lnSpc>
            </a:pPr>
            <a:endParaRPr b="0" lang="et-EE" sz="1800" spc="-1" strike="noStrike">
              <a:solidFill>
                <a:srgbClr val="000000"/>
              </a:solidFill>
              <a:uFill>
                <a:solidFill>
                  <a:srgbClr val="ffffff"/>
                </a:solidFill>
              </a:uFill>
              <a:latin typeface="Arial"/>
            </a:endParaRPr>
          </a:p>
        </p:txBody>
      </p:sp>
      <p:sp>
        <p:nvSpPr>
          <p:cNvPr id="383" name="CustomShape 9"/>
          <p:cNvSpPr/>
          <p:nvPr/>
        </p:nvSpPr>
        <p:spPr>
          <a:xfrm>
            <a:off x="1862280" y="4662360"/>
            <a:ext cx="2470320" cy="913320"/>
          </a:xfrm>
          <a:prstGeom prst="rect">
            <a:avLst/>
          </a:prstGeom>
          <a:noFill/>
          <a:ln>
            <a:noFill/>
          </a:ln>
        </p:spPr>
        <p:style>
          <a:lnRef idx="0"/>
          <a:fillRef idx="0"/>
          <a:effectRef idx="0"/>
          <a:fontRef idx="minor"/>
        </p:style>
        <p:txBody>
          <a:bodyPr lIns="90000" rIns="90000" tIns="45000" bIns="45000"/>
          <a:p>
            <a:pPr algn="ctr">
              <a:lnSpc>
                <a:spcPct val="100000"/>
              </a:lnSpc>
            </a:pPr>
            <a:r>
              <a:rPr b="1" lang="et-EE" sz="1800" spc="-1" strike="noStrike">
                <a:solidFill>
                  <a:srgbClr val="000000"/>
                </a:solidFill>
                <a:uFill>
                  <a:solidFill>
                    <a:srgbClr val="ffffff"/>
                  </a:solidFill>
                </a:uFill>
                <a:latin typeface="Trebuchet MS"/>
              </a:rPr>
              <a:t>MAAPIIRKONNAD</a:t>
            </a:r>
            <a:endParaRPr b="0" lang="et-EE" sz="1800" spc="-1" strike="noStrike">
              <a:solidFill>
                <a:srgbClr val="000000"/>
              </a:solidFill>
              <a:uFill>
                <a:solidFill>
                  <a:srgbClr val="ffffff"/>
                </a:solidFill>
              </a:uFill>
              <a:latin typeface="Arial"/>
            </a:endParaRPr>
          </a:p>
          <a:p>
            <a:pPr algn="ctr">
              <a:lnSpc>
                <a:spcPct val="100000"/>
              </a:lnSpc>
            </a:pPr>
            <a:r>
              <a:rPr b="1" lang="et-EE" sz="1800" spc="-1" strike="noStrike">
                <a:solidFill>
                  <a:srgbClr val="000000"/>
                </a:solidFill>
                <a:uFill>
                  <a:solidFill>
                    <a:srgbClr val="ffffff"/>
                  </a:solidFill>
                </a:uFill>
                <a:latin typeface="Trebuchet MS"/>
              </a:rPr>
              <a:t>LINNAD</a:t>
            </a:r>
            <a:endParaRPr b="0" lang="et-EE" sz="1800" spc="-1" strike="noStrike">
              <a:solidFill>
                <a:srgbClr val="000000"/>
              </a:solidFill>
              <a:uFill>
                <a:solidFill>
                  <a:srgbClr val="ffffff"/>
                </a:solidFill>
              </a:uFill>
              <a:latin typeface="Arial"/>
            </a:endParaRPr>
          </a:p>
          <a:p>
            <a:pPr algn="ctr">
              <a:lnSpc>
                <a:spcPct val="100000"/>
              </a:lnSpc>
            </a:pPr>
            <a:r>
              <a:rPr b="1" lang="et-EE" sz="1800" spc="-1" strike="noStrike">
                <a:solidFill>
                  <a:srgbClr val="000000"/>
                </a:solidFill>
                <a:uFill>
                  <a:solidFill>
                    <a:srgbClr val="ffffff"/>
                  </a:solidFill>
                </a:uFill>
                <a:latin typeface="Trebuchet MS"/>
              </a:rPr>
              <a:t>RANNIKUALAD</a:t>
            </a:r>
            <a:endParaRPr b="0" lang="et-EE" sz="1800" spc="-1" strike="noStrike">
              <a:solidFill>
                <a:srgbClr val="000000"/>
              </a:solidFill>
              <a:uFill>
                <a:solidFill>
                  <a:srgbClr val="ffffff"/>
                </a:solidFill>
              </a:uFill>
              <a:latin typeface="Arial"/>
            </a:endParaRPr>
          </a:p>
        </p:txBody>
      </p:sp>
      <p:sp>
        <p:nvSpPr>
          <p:cNvPr id="384" name="CustomShape 10"/>
          <p:cNvSpPr/>
          <p:nvPr/>
        </p:nvSpPr>
        <p:spPr>
          <a:xfrm>
            <a:off x="4561920" y="3107520"/>
            <a:ext cx="1436400" cy="1188000"/>
          </a:xfrm>
          <a:prstGeom prst="rect">
            <a:avLst/>
          </a:prstGeom>
          <a:noFill/>
          <a:ln>
            <a:noFill/>
          </a:ln>
        </p:spPr>
        <p:style>
          <a:lnRef idx="0"/>
          <a:fillRef idx="0"/>
          <a:effectRef idx="0"/>
          <a:fontRef idx="minor"/>
        </p:style>
        <p:txBody>
          <a:bodyPr lIns="90000" rIns="90000" tIns="45000" bIns="45000" anchor="ctr"/>
          <a:p>
            <a:pPr algn="ctr">
              <a:lnSpc>
                <a:spcPct val="100000"/>
              </a:lnSpc>
            </a:pPr>
            <a:r>
              <a:rPr b="1" lang="et-EE" sz="1800" spc="-1" strike="noStrike">
                <a:solidFill>
                  <a:srgbClr val="000000"/>
                </a:solidFill>
                <a:uFill>
                  <a:solidFill>
                    <a:srgbClr val="ffffff"/>
                  </a:solidFill>
                </a:uFill>
                <a:latin typeface="Trebuchet MS"/>
              </a:rPr>
              <a:t>Kõigi 4 ESI fondi fookus-valdkonnad</a:t>
            </a:r>
            <a:endParaRPr b="0" lang="et-EE" sz="1800" spc="-1" strike="noStrike">
              <a:solidFill>
                <a:srgbClr val="000000"/>
              </a:solidFill>
              <a:uFill>
                <a:solidFill>
                  <a:srgbClr val="ffffff"/>
                </a:solidFill>
              </a:uFill>
              <a:latin typeface="Arial"/>
            </a:endParaRPr>
          </a:p>
        </p:txBody>
      </p:sp>
      <p:sp>
        <p:nvSpPr>
          <p:cNvPr id="385" name="CustomShape 11"/>
          <p:cNvSpPr/>
          <p:nvPr/>
        </p:nvSpPr>
        <p:spPr>
          <a:xfrm>
            <a:off x="6767280" y="1876320"/>
            <a:ext cx="2200680" cy="912600"/>
          </a:xfrm>
          <a:prstGeom prst="rect">
            <a:avLst/>
          </a:prstGeom>
          <a:noFill/>
          <a:ln>
            <a:noFill/>
          </a:ln>
        </p:spPr>
        <p:style>
          <a:lnRef idx="0"/>
          <a:fillRef idx="0"/>
          <a:effectRef idx="0"/>
          <a:fontRef idx="minor"/>
        </p:style>
        <p:txBody>
          <a:bodyPr lIns="90000" rIns="90000" tIns="45000" bIns="45000"/>
          <a:p>
            <a:pPr algn="ctr">
              <a:lnSpc>
                <a:spcPct val="100000"/>
              </a:lnSpc>
            </a:pPr>
            <a:r>
              <a:rPr b="1" lang="et-EE" sz="1800" spc="-1" strike="noStrike">
                <a:solidFill>
                  <a:srgbClr val="000000"/>
                </a:solidFill>
                <a:uFill>
                  <a:solidFill>
                    <a:srgbClr val="ffffff"/>
                  </a:solidFill>
                </a:uFill>
                <a:latin typeface="Trebuchet MS"/>
              </a:rPr>
              <a:t>Partnerluslepe Euroopa Komisjoniga</a:t>
            </a:r>
            <a:endParaRPr b="0" lang="et-EE" sz="1800" spc="-1" strike="noStrike">
              <a:solidFill>
                <a:srgbClr val="000000"/>
              </a:solidFill>
              <a:uFill>
                <a:solidFill>
                  <a:srgbClr val="ffffff"/>
                </a:solidFill>
              </a:uFill>
              <a:latin typeface="Arial"/>
            </a:endParaRPr>
          </a:p>
        </p:txBody>
      </p:sp>
      <p:sp>
        <p:nvSpPr>
          <p:cNvPr id="386" name="CustomShape 12"/>
          <p:cNvSpPr/>
          <p:nvPr/>
        </p:nvSpPr>
        <p:spPr>
          <a:xfrm>
            <a:off x="6780240" y="2769120"/>
            <a:ext cx="2159280" cy="851400"/>
          </a:xfrm>
          <a:prstGeom prst="rect">
            <a:avLst/>
          </a:prstGeom>
          <a:noFill/>
          <a:ln>
            <a:noFill/>
          </a:ln>
        </p:spPr>
        <p:style>
          <a:lnRef idx="0"/>
          <a:fillRef idx="0"/>
          <a:effectRef idx="0"/>
          <a:fontRef idx="minor"/>
        </p:style>
        <p:txBody>
          <a:bodyPr lIns="90000" rIns="90000" tIns="45000" bIns="45000"/>
          <a:p>
            <a:pPr algn="ctr">
              <a:lnSpc>
                <a:spcPct val="100000"/>
              </a:lnSpc>
            </a:pPr>
            <a:r>
              <a:rPr b="1" lang="et-EE" sz="1800" spc="-1" strike="noStrike">
                <a:solidFill>
                  <a:srgbClr val="000000"/>
                </a:solidFill>
                <a:uFill>
                  <a:solidFill>
                    <a:srgbClr val="ffffff"/>
                  </a:solidFill>
                </a:uFill>
                <a:latin typeface="Trebuchet MS"/>
              </a:rPr>
              <a:t>CLLD Fond </a:t>
            </a:r>
            <a:endParaRPr b="0" lang="et-EE" sz="1800" spc="-1" strike="noStrike">
              <a:solidFill>
                <a:srgbClr val="000000"/>
              </a:solidFill>
              <a:uFill>
                <a:solidFill>
                  <a:srgbClr val="ffffff"/>
                </a:solidFill>
              </a:uFill>
              <a:latin typeface="Arial"/>
            </a:endParaRPr>
          </a:p>
          <a:p>
            <a:pPr algn="ctr">
              <a:lnSpc>
                <a:spcPct val="100000"/>
              </a:lnSpc>
            </a:pPr>
            <a:r>
              <a:rPr b="0" lang="et-EE" sz="1600" spc="-1" strike="noStrike">
                <a:solidFill>
                  <a:srgbClr val="000000"/>
                </a:solidFill>
                <a:uFill>
                  <a:solidFill>
                    <a:srgbClr val="ffffff"/>
                  </a:solidFill>
                </a:uFill>
                <a:latin typeface="Trebuchet MS"/>
              </a:rPr>
              <a:t>15% kõigi 4</a:t>
            </a:r>
            <a:endParaRPr b="0" lang="et-EE" sz="1800" spc="-1" strike="noStrike">
              <a:solidFill>
                <a:srgbClr val="000000"/>
              </a:solidFill>
              <a:uFill>
                <a:solidFill>
                  <a:srgbClr val="ffffff"/>
                </a:solidFill>
              </a:uFill>
              <a:latin typeface="Arial"/>
            </a:endParaRPr>
          </a:p>
          <a:p>
            <a:pPr algn="ctr">
              <a:lnSpc>
                <a:spcPct val="100000"/>
              </a:lnSpc>
            </a:pPr>
            <a:r>
              <a:rPr b="0" lang="et-EE" sz="1600" spc="-1" strike="noStrike">
                <a:solidFill>
                  <a:srgbClr val="000000"/>
                </a:solidFill>
                <a:uFill>
                  <a:solidFill>
                    <a:srgbClr val="ffffff"/>
                  </a:solidFill>
                </a:uFill>
                <a:latin typeface="Trebuchet MS"/>
              </a:rPr>
              <a:t>ESI fondi eelarvest</a:t>
            </a:r>
            <a:endParaRPr b="0" lang="et-EE" sz="1800" spc="-1" strike="noStrike">
              <a:solidFill>
                <a:srgbClr val="000000"/>
              </a:solidFill>
              <a:uFill>
                <a:solidFill>
                  <a:srgbClr val="ffffff"/>
                </a:solidFill>
              </a:uFill>
              <a:latin typeface="Arial"/>
            </a:endParaRPr>
          </a:p>
        </p:txBody>
      </p:sp>
      <p:sp>
        <p:nvSpPr>
          <p:cNvPr id="387" name="CustomShape 13"/>
          <p:cNvSpPr/>
          <p:nvPr/>
        </p:nvSpPr>
        <p:spPr>
          <a:xfrm>
            <a:off x="6763320" y="3792240"/>
            <a:ext cx="2159280" cy="364680"/>
          </a:xfrm>
          <a:prstGeom prst="rect">
            <a:avLst/>
          </a:prstGeom>
          <a:noFill/>
          <a:ln>
            <a:noFill/>
          </a:ln>
        </p:spPr>
        <p:style>
          <a:lnRef idx="0"/>
          <a:fillRef idx="0"/>
          <a:effectRef idx="0"/>
          <a:fontRef idx="minor"/>
        </p:style>
        <p:txBody>
          <a:bodyPr lIns="90000" rIns="90000" tIns="45000" bIns="45000"/>
          <a:p>
            <a:pPr algn="ctr">
              <a:lnSpc>
                <a:spcPct val="100000"/>
              </a:lnSpc>
            </a:pPr>
            <a:r>
              <a:rPr b="1" lang="et-EE" sz="1800" spc="-1" strike="noStrike">
                <a:solidFill>
                  <a:srgbClr val="000000"/>
                </a:solidFill>
                <a:uFill>
                  <a:solidFill>
                    <a:srgbClr val="ffffff"/>
                  </a:solidFill>
                </a:uFill>
                <a:latin typeface="Trebuchet MS"/>
              </a:rPr>
              <a:t>Tegevuskava</a:t>
            </a:r>
            <a:endParaRPr b="0" lang="et-EE" sz="1800" spc="-1" strike="noStrike">
              <a:solidFill>
                <a:srgbClr val="000000"/>
              </a:solidFill>
              <a:uFill>
                <a:solidFill>
                  <a:srgbClr val="ffffff"/>
                </a:solidFill>
              </a:uFill>
              <a:latin typeface="Arial"/>
            </a:endParaRPr>
          </a:p>
        </p:txBody>
      </p:sp>
      <p:sp>
        <p:nvSpPr>
          <p:cNvPr id="388" name="CustomShape 14"/>
          <p:cNvSpPr/>
          <p:nvPr/>
        </p:nvSpPr>
        <p:spPr>
          <a:xfrm>
            <a:off x="6780240" y="4729320"/>
            <a:ext cx="2159280" cy="913320"/>
          </a:xfrm>
          <a:prstGeom prst="rect">
            <a:avLst/>
          </a:prstGeom>
          <a:noFill/>
          <a:ln>
            <a:noFill/>
          </a:ln>
        </p:spPr>
        <p:style>
          <a:lnRef idx="0"/>
          <a:fillRef idx="0"/>
          <a:effectRef idx="0"/>
          <a:fontRef idx="minor"/>
        </p:style>
        <p:txBody>
          <a:bodyPr lIns="90000" rIns="90000" tIns="45000" bIns="45000"/>
          <a:p>
            <a:pPr algn="ctr">
              <a:lnSpc>
                <a:spcPct val="100000"/>
              </a:lnSpc>
            </a:pPr>
            <a:r>
              <a:rPr b="1" lang="et-EE" sz="1800" spc="-1" strike="noStrike">
                <a:solidFill>
                  <a:srgbClr val="000000"/>
                </a:solidFill>
                <a:uFill>
                  <a:solidFill>
                    <a:srgbClr val="ffffff"/>
                  </a:solidFill>
                </a:uFill>
                <a:latin typeface="Trebuchet MS"/>
              </a:rPr>
              <a:t>MAAPIIRKONNAD</a:t>
            </a:r>
            <a:endParaRPr b="0" lang="et-EE" sz="1800" spc="-1" strike="noStrike">
              <a:solidFill>
                <a:srgbClr val="000000"/>
              </a:solidFill>
              <a:uFill>
                <a:solidFill>
                  <a:srgbClr val="ffffff"/>
                </a:solidFill>
              </a:uFill>
              <a:latin typeface="Arial"/>
            </a:endParaRPr>
          </a:p>
          <a:p>
            <a:pPr algn="ctr">
              <a:lnSpc>
                <a:spcPct val="100000"/>
              </a:lnSpc>
            </a:pPr>
            <a:r>
              <a:rPr b="1" lang="et-EE" sz="1800" spc="-1" strike="noStrike">
                <a:solidFill>
                  <a:srgbClr val="000000"/>
                </a:solidFill>
                <a:uFill>
                  <a:solidFill>
                    <a:srgbClr val="ffffff"/>
                  </a:solidFill>
                </a:uFill>
                <a:latin typeface="Trebuchet MS"/>
              </a:rPr>
              <a:t>LINNAD</a:t>
            </a:r>
            <a:endParaRPr b="0" lang="et-EE" sz="1800" spc="-1" strike="noStrike">
              <a:solidFill>
                <a:srgbClr val="000000"/>
              </a:solidFill>
              <a:uFill>
                <a:solidFill>
                  <a:srgbClr val="ffffff"/>
                </a:solidFill>
              </a:uFill>
              <a:latin typeface="Arial"/>
            </a:endParaRPr>
          </a:p>
          <a:p>
            <a:pPr algn="ctr">
              <a:lnSpc>
                <a:spcPct val="100000"/>
              </a:lnSpc>
            </a:pPr>
            <a:r>
              <a:rPr b="1" lang="et-EE" sz="1800" spc="-1" strike="noStrike">
                <a:solidFill>
                  <a:srgbClr val="000000"/>
                </a:solidFill>
                <a:uFill>
                  <a:solidFill>
                    <a:srgbClr val="ffffff"/>
                  </a:solidFill>
                </a:uFill>
                <a:latin typeface="Trebuchet MS"/>
              </a:rPr>
              <a:t>RANNIKUALAD</a:t>
            </a:r>
            <a:endParaRPr b="0" lang="et-EE" sz="1800" spc="-1" strike="noStrike">
              <a:solidFill>
                <a:srgbClr val="000000"/>
              </a:solidFill>
              <a:uFill>
                <a:solidFill>
                  <a:srgbClr val="ffffff"/>
                </a:solidFill>
              </a:uFill>
              <a:latin typeface="Arial"/>
            </a:endParaRPr>
          </a:p>
        </p:txBody>
      </p:sp>
      <p:sp>
        <p:nvSpPr>
          <p:cNvPr id="389" name="CustomShape 15"/>
          <p:cNvSpPr/>
          <p:nvPr/>
        </p:nvSpPr>
        <p:spPr>
          <a:xfrm>
            <a:off x="9669240" y="2936520"/>
            <a:ext cx="2216880" cy="639000"/>
          </a:xfrm>
          <a:prstGeom prst="rect">
            <a:avLst/>
          </a:prstGeom>
          <a:noFill/>
          <a:ln>
            <a:noFill/>
          </a:ln>
        </p:spPr>
        <p:style>
          <a:lnRef idx="0"/>
          <a:fillRef idx="0"/>
          <a:effectRef idx="0"/>
          <a:fontRef idx="minor"/>
        </p:style>
        <p:txBody>
          <a:bodyPr lIns="90000" rIns="90000" tIns="45000" bIns="45000"/>
          <a:p>
            <a:pPr algn="ctr">
              <a:lnSpc>
                <a:spcPct val="100000"/>
              </a:lnSpc>
            </a:pPr>
            <a:r>
              <a:rPr b="1" lang="et-EE" sz="1800" spc="-1" strike="noStrike">
                <a:solidFill>
                  <a:srgbClr val="000000"/>
                </a:solidFill>
                <a:uFill>
                  <a:solidFill>
                    <a:srgbClr val="ffffff"/>
                  </a:solidFill>
                </a:uFill>
                <a:latin typeface="Trebuchet MS"/>
              </a:rPr>
              <a:t>Kohalikud arengustrateegiad</a:t>
            </a:r>
            <a:endParaRPr b="0" lang="et-EE" sz="1800" spc="-1" strike="noStrike">
              <a:solidFill>
                <a:srgbClr val="000000"/>
              </a:solidFill>
              <a:uFill>
                <a:solidFill>
                  <a:srgbClr val="ffffff"/>
                </a:solidFill>
              </a:uFill>
              <a:latin typeface="Arial"/>
            </a:endParaRPr>
          </a:p>
        </p:txBody>
      </p:sp>
      <p:sp>
        <p:nvSpPr>
          <p:cNvPr id="390" name="CustomShape 16"/>
          <p:cNvSpPr/>
          <p:nvPr/>
        </p:nvSpPr>
        <p:spPr>
          <a:xfrm>
            <a:off x="9669240" y="4186800"/>
            <a:ext cx="2216880" cy="1187640"/>
          </a:xfrm>
          <a:prstGeom prst="rect">
            <a:avLst/>
          </a:prstGeom>
          <a:noFill/>
          <a:ln>
            <a:noFill/>
          </a:ln>
        </p:spPr>
        <p:style>
          <a:lnRef idx="0"/>
          <a:fillRef idx="0"/>
          <a:effectRef idx="0"/>
          <a:fontRef idx="minor"/>
        </p:style>
        <p:txBody>
          <a:bodyPr lIns="90000" rIns="90000" tIns="45000" bIns="45000"/>
          <a:p>
            <a:pPr algn="ctr">
              <a:lnSpc>
                <a:spcPct val="100000"/>
              </a:lnSpc>
            </a:pPr>
            <a:r>
              <a:rPr b="1" lang="et-EE" sz="1800" spc="-1" strike="noStrike">
                <a:solidFill>
                  <a:srgbClr val="000000"/>
                </a:solidFill>
                <a:uFill>
                  <a:solidFill>
                    <a:srgbClr val="ffffff"/>
                  </a:solidFill>
                </a:uFill>
                <a:latin typeface="Trebuchet MS"/>
              </a:rPr>
              <a:t>Kohalikud tegevusgrupid kujundavad meetmed</a:t>
            </a:r>
            <a:endParaRPr b="0" lang="et-EE" sz="1800" spc="-1" strike="noStrike">
              <a:solidFill>
                <a:srgbClr val="000000"/>
              </a:solidFill>
              <a:uFill>
                <a:solidFill>
                  <a:srgbClr val="ffffff"/>
                </a:solidFill>
              </a:uFill>
              <a:latin typeface="Arial"/>
            </a:endParaRPr>
          </a:p>
        </p:txBody>
      </p:sp>
      <p:pic>
        <p:nvPicPr>
          <p:cNvPr id="391" name="Pilt 3" descr=""/>
          <p:cNvPicPr/>
          <p:nvPr/>
        </p:nvPicPr>
        <p:blipFill>
          <a:blip r:embed="rId2"/>
          <a:stretch/>
        </p:blipFill>
        <p:spPr>
          <a:xfrm>
            <a:off x="132480" y="0"/>
            <a:ext cx="1449720" cy="1028520"/>
          </a:xfrm>
          <a:prstGeom prst="rect">
            <a:avLst/>
          </a:prstGeom>
          <a:ln>
            <a:noFill/>
          </a:ln>
        </p:spPr>
      </p:pic>
      <p:sp>
        <p:nvSpPr>
          <p:cNvPr id="392" name="CustomShape 17"/>
          <p:cNvSpPr/>
          <p:nvPr/>
        </p:nvSpPr>
        <p:spPr>
          <a:xfrm>
            <a:off x="1970280" y="-277560"/>
            <a:ext cx="9677520" cy="1225800"/>
          </a:xfrm>
          <a:prstGeom prst="rect">
            <a:avLst/>
          </a:prstGeom>
          <a:noFill/>
          <a:ln>
            <a:noFill/>
          </a:ln>
        </p:spPr>
        <p:style>
          <a:lnRef idx="0"/>
          <a:fillRef idx="0"/>
          <a:effectRef idx="0"/>
          <a:fontRef idx="minor"/>
        </p:style>
        <p:txBody>
          <a:bodyPr/>
          <a:p>
            <a:pPr>
              <a:lnSpc>
                <a:spcPct val="100000"/>
              </a:lnSpc>
            </a:pPr>
            <a:r>
              <a:rPr b="0" lang="et-EE" sz="3200" spc="-1" strike="noStrike">
                <a:solidFill>
                  <a:srgbClr val="000090"/>
                </a:solidFill>
                <a:uFill>
                  <a:solidFill>
                    <a:srgbClr val="ffffff"/>
                  </a:solidFill>
                </a:uFill>
                <a:latin typeface="Trebuchet MS"/>
              </a:rPr>
              <a:t>
</a:t>
            </a:r>
            <a:r>
              <a:rPr b="1" lang="et-EE" sz="3200" spc="-1" strike="noStrike">
                <a:solidFill>
                  <a:srgbClr val="000090"/>
                </a:solidFill>
                <a:uFill>
                  <a:solidFill>
                    <a:srgbClr val="ffffff"/>
                  </a:solidFill>
                </a:uFill>
                <a:latin typeface="Arial Narrow"/>
              </a:rPr>
              <a:t>Kogukonna juhitud kohalik areng (CLLD) rakendusmudel 2021-2027 (EESC poolt välja töötatud)</a:t>
            </a:r>
            <a:r>
              <a:rPr b="1" lang="et-EE" sz="3200" spc="-1" strike="noStrike">
                <a:solidFill>
                  <a:srgbClr val="000090"/>
                </a:solidFill>
                <a:uFill>
                  <a:solidFill>
                    <a:srgbClr val="ffffff"/>
                  </a:solidFill>
                </a:uFill>
                <a:latin typeface="Arial Narrow"/>
              </a:rPr>
              <a:t>
</a:t>
            </a:r>
            <a:r>
              <a:rPr b="1" lang="et-EE" sz="3200" spc="-1" strike="noStrike">
                <a:solidFill>
                  <a:srgbClr val="000090"/>
                </a:solidFill>
                <a:uFill>
                  <a:solidFill>
                    <a:srgbClr val="ffffff"/>
                  </a:solidFill>
                </a:uFill>
                <a:latin typeface="Arial Narrow"/>
              </a:rPr>
              <a:t>
</a:t>
            </a:r>
            <a:r>
              <a:rPr b="1" lang="et-EE" sz="3200" spc="-1" strike="noStrike">
                <a:solidFill>
                  <a:srgbClr val="000090"/>
                </a:solidFill>
                <a:uFill>
                  <a:solidFill>
                    <a:srgbClr val="ffffff"/>
                  </a:solidFill>
                </a:uFill>
                <a:latin typeface="Arial Narrow"/>
              </a:rPr>
              <a:t>
</a:t>
            </a:r>
            <a:r>
              <a:rPr b="1" lang="et-EE" sz="3200" spc="-1" strike="noStrike">
                <a:solidFill>
                  <a:srgbClr val="000090"/>
                </a:solidFill>
                <a:uFill>
                  <a:solidFill>
                    <a:srgbClr val="ffffff"/>
                  </a:solidFill>
                </a:uFill>
                <a:latin typeface="Arial Narrow"/>
              </a:rPr>
              <a:t>
</a:t>
            </a:r>
            <a:r>
              <a:rPr b="0" lang="et-EE" sz="3200" spc="-1" strike="noStrike">
                <a:solidFill>
                  <a:srgbClr val="000090"/>
                </a:solidFill>
                <a:uFill>
                  <a:solidFill>
                    <a:srgbClr val="ffffff"/>
                  </a:solidFill>
                </a:uFill>
                <a:latin typeface="Trebuchet MS"/>
              </a:rPr>
              <a:t>
</a:t>
            </a:r>
            <a:r>
              <a:rPr b="0" lang="et-EE" sz="32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Arial"/>
            </a:endParaRPr>
          </a:p>
        </p:txBody>
      </p:sp>
    </p:spTree>
  </p:cSld>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3" name="TextShape 1"/>
          <p:cNvSpPr txBox="1"/>
          <p:nvPr/>
        </p:nvSpPr>
        <p:spPr>
          <a:xfrm>
            <a:off x="1710000" y="374400"/>
            <a:ext cx="10972440" cy="786960"/>
          </a:xfrm>
          <a:prstGeom prst="rect">
            <a:avLst/>
          </a:prstGeom>
          <a:noFill/>
          <a:ln>
            <a:noFill/>
          </a:ln>
        </p:spPr>
        <p:txBody>
          <a:bodyPr/>
          <a:p>
            <a:pPr>
              <a:lnSpc>
                <a:spcPct val="100000"/>
              </a:lnSpc>
            </a:pPr>
            <a:r>
              <a:rPr b="1" lang="et-EE" sz="3600" spc="-1" strike="noStrike">
                <a:solidFill>
                  <a:srgbClr val="000090"/>
                </a:solidFill>
                <a:uFill>
                  <a:solidFill>
                    <a:srgbClr val="ffffff"/>
                  </a:solidFill>
                </a:uFill>
                <a:latin typeface="Arial Narrow"/>
              </a:rPr>
              <a:t>Rootsi rakendusmudel</a:t>
            </a:r>
            <a:endParaRPr b="0" lang="et-EE" sz="1800" spc="-1" strike="noStrike">
              <a:solidFill>
                <a:srgbClr val="000000"/>
              </a:solidFill>
              <a:uFill>
                <a:solidFill>
                  <a:srgbClr val="ffffff"/>
                </a:solidFill>
              </a:uFill>
              <a:latin typeface="Trebuchet MS"/>
            </a:endParaRPr>
          </a:p>
        </p:txBody>
      </p:sp>
      <p:sp>
        <p:nvSpPr>
          <p:cNvPr id="394" name="CustomShape 2"/>
          <p:cNvSpPr/>
          <p:nvPr/>
        </p:nvSpPr>
        <p:spPr>
          <a:xfrm>
            <a:off x="1541520" y="1621080"/>
            <a:ext cx="10138320" cy="606600"/>
          </a:xfrm>
          <a:prstGeom prst="rect">
            <a:avLst/>
          </a:prstGeom>
          <a:solidFill>
            <a:srgbClr val="0070c0"/>
          </a:solidFill>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1" lang="et-EE" sz="2800" spc="-1" strike="noStrike">
                <a:solidFill>
                  <a:srgbClr val="ebebeb"/>
                </a:solidFill>
                <a:uFill>
                  <a:solidFill>
                    <a:srgbClr val="ffffff"/>
                  </a:solidFill>
                </a:uFill>
                <a:latin typeface="Trebuchet MS"/>
              </a:rPr>
              <a:t>Euroopa Liidu Struktuurifondid</a:t>
            </a:r>
            <a:endParaRPr b="0" lang="et-EE" sz="1800" spc="-1" strike="noStrike">
              <a:solidFill>
                <a:srgbClr val="000000"/>
              </a:solidFill>
              <a:uFill>
                <a:solidFill>
                  <a:srgbClr val="ffffff"/>
                </a:solidFill>
              </a:uFill>
              <a:latin typeface="Arial"/>
            </a:endParaRPr>
          </a:p>
        </p:txBody>
      </p:sp>
      <p:sp>
        <p:nvSpPr>
          <p:cNvPr id="395" name="CustomShape 3"/>
          <p:cNvSpPr/>
          <p:nvPr/>
        </p:nvSpPr>
        <p:spPr>
          <a:xfrm>
            <a:off x="1541520" y="2766600"/>
            <a:ext cx="2046600" cy="1617480"/>
          </a:xfrm>
          <a:prstGeom prst="rect">
            <a:avLst/>
          </a:prstGeom>
          <a:solidFill>
            <a:srgbClr val="ff9966"/>
          </a:solidFill>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t-EE" sz="1800" spc="-1" strike="noStrike">
                <a:solidFill>
                  <a:srgbClr val="ffffff"/>
                </a:solidFill>
                <a:uFill>
                  <a:solidFill>
                    <a:srgbClr val="ffffff"/>
                  </a:solidFill>
                </a:uFill>
                <a:latin typeface="Trebuchet MS"/>
              </a:rPr>
              <a:t>
</a:t>
            </a:r>
            <a:r>
              <a:rPr b="1" lang="et-EE" sz="2000" spc="-1" strike="noStrike">
                <a:solidFill>
                  <a:srgbClr val="000000"/>
                </a:solidFill>
                <a:uFill>
                  <a:solidFill>
                    <a:srgbClr val="ffffff"/>
                  </a:solidFill>
                </a:uFill>
                <a:latin typeface="Trebuchet MS"/>
              </a:rPr>
              <a:t>ERDF</a:t>
            </a:r>
            <a:endParaRPr b="0" lang="et-EE" sz="1800" spc="-1" strike="noStrike">
              <a:solidFill>
                <a:srgbClr val="000000"/>
              </a:solidFill>
              <a:uFill>
                <a:solidFill>
                  <a:srgbClr val="ffffff"/>
                </a:solidFill>
              </a:uFill>
              <a:latin typeface="Arial"/>
            </a:endParaRPr>
          </a:p>
          <a:p>
            <a:pPr algn="ctr">
              <a:lnSpc>
                <a:spcPct val="100000"/>
              </a:lnSpc>
            </a:pPr>
            <a:r>
              <a:rPr b="1" lang="et-EE" sz="2000" spc="-1" strike="noStrike">
                <a:solidFill>
                  <a:srgbClr val="000000"/>
                </a:solidFill>
                <a:uFill>
                  <a:solidFill>
                    <a:srgbClr val="ffffff"/>
                  </a:solidFill>
                </a:uFill>
                <a:latin typeface="Trebuchet MS"/>
              </a:rPr>
              <a:t>Regionaal-arengufond</a:t>
            </a:r>
            <a:r>
              <a:rPr b="0" lang="et-EE" sz="1400" spc="-1" strike="noStrike">
                <a:solidFill>
                  <a:srgbClr val="2c3c43"/>
                </a:solidFill>
                <a:uFill>
                  <a:solidFill>
                    <a:srgbClr val="ffffff"/>
                  </a:solidFill>
                </a:uFill>
                <a:latin typeface="Trebuchet MS"/>
              </a:rPr>
              <a:t>
</a:t>
            </a:r>
            <a:endParaRPr b="0" lang="et-EE" sz="1800" spc="-1" strike="noStrike">
              <a:solidFill>
                <a:srgbClr val="000000"/>
              </a:solidFill>
              <a:uFill>
                <a:solidFill>
                  <a:srgbClr val="ffffff"/>
                </a:solidFill>
              </a:uFill>
              <a:latin typeface="Arial"/>
            </a:endParaRPr>
          </a:p>
        </p:txBody>
      </p:sp>
      <p:sp>
        <p:nvSpPr>
          <p:cNvPr id="396" name="CustomShape 4"/>
          <p:cNvSpPr/>
          <p:nvPr/>
        </p:nvSpPr>
        <p:spPr>
          <a:xfrm>
            <a:off x="6901920" y="2779200"/>
            <a:ext cx="2049480" cy="1605240"/>
          </a:xfrm>
          <a:prstGeom prst="rect">
            <a:avLst/>
          </a:prstGeom>
          <a:solidFill>
            <a:schemeClr val="accent3">
              <a:lumMod val="40000"/>
              <a:lumOff val="60000"/>
            </a:schemeClr>
          </a:solidFill>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endParaRPr b="0" lang="et-EE" sz="1800" spc="-1" strike="noStrike">
              <a:solidFill>
                <a:srgbClr val="000000"/>
              </a:solidFill>
              <a:uFill>
                <a:solidFill>
                  <a:srgbClr val="ffffff"/>
                </a:solidFill>
              </a:uFill>
              <a:latin typeface="Arial"/>
            </a:endParaRPr>
          </a:p>
          <a:p>
            <a:pPr algn="ctr">
              <a:lnSpc>
                <a:spcPct val="100000"/>
              </a:lnSpc>
            </a:pPr>
            <a:r>
              <a:rPr b="1" lang="et-EE" sz="2000" spc="-1" strike="noStrike">
                <a:solidFill>
                  <a:srgbClr val="000000"/>
                </a:solidFill>
                <a:uFill>
                  <a:solidFill>
                    <a:srgbClr val="ffffff"/>
                  </a:solidFill>
                </a:uFill>
                <a:latin typeface="Trebuchet MS"/>
              </a:rPr>
              <a:t>EMFF - Kalandusfond</a:t>
            </a:r>
            <a:endParaRPr b="0" lang="et-EE" sz="1800" spc="-1" strike="noStrike">
              <a:solidFill>
                <a:srgbClr val="000000"/>
              </a:solidFill>
              <a:uFill>
                <a:solidFill>
                  <a:srgbClr val="ffffff"/>
                </a:solidFill>
              </a:uFill>
              <a:latin typeface="Arial"/>
            </a:endParaRPr>
          </a:p>
          <a:p>
            <a:pPr algn="ctr">
              <a:lnSpc>
                <a:spcPct val="100000"/>
              </a:lnSpc>
            </a:pPr>
            <a:r>
              <a:rPr b="0" lang="et-EE" sz="1800" spc="-1" strike="noStrike">
                <a:solidFill>
                  <a:srgbClr val="2c3c43"/>
                </a:solidFill>
                <a:uFill>
                  <a:solidFill>
                    <a:srgbClr val="ffffff"/>
                  </a:solidFill>
                </a:uFill>
                <a:latin typeface="Trebuchet MS"/>
              </a:rPr>
              <a:t>	</a:t>
            </a:r>
            <a:endParaRPr b="0" lang="et-EE" sz="1800" spc="-1" strike="noStrike">
              <a:solidFill>
                <a:srgbClr val="000000"/>
              </a:solidFill>
              <a:uFill>
                <a:solidFill>
                  <a:srgbClr val="ffffff"/>
                </a:solidFill>
              </a:uFill>
              <a:latin typeface="Arial"/>
            </a:endParaRPr>
          </a:p>
        </p:txBody>
      </p:sp>
      <p:sp>
        <p:nvSpPr>
          <p:cNvPr id="397" name="CustomShape 5"/>
          <p:cNvSpPr/>
          <p:nvPr/>
        </p:nvSpPr>
        <p:spPr>
          <a:xfrm>
            <a:off x="4305240" y="2766600"/>
            <a:ext cx="2046600" cy="1617480"/>
          </a:xfrm>
          <a:prstGeom prst="rect">
            <a:avLst/>
          </a:prstGeom>
          <a:solidFill>
            <a:srgbClr val="ffff99"/>
          </a:solidFill>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endParaRPr b="0" lang="et-EE" sz="1800" spc="-1" strike="noStrike">
              <a:solidFill>
                <a:srgbClr val="000000"/>
              </a:solidFill>
              <a:uFill>
                <a:solidFill>
                  <a:srgbClr val="ffffff"/>
                </a:solidFill>
              </a:uFill>
              <a:latin typeface="Arial"/>
            </a:endParaRPr>
          </a:p>
          <a:p>
            <a:pPr algn="ctr">
              <a:lnSpc>
                <a:spcPct val="100000"/>
              </a:lnSpc>
            </a:pPr>
            <a:r>
              <a:rPr b="1" lang="et-EE" sz="2000" spc="-1" strike="noStrike">
                <a:solidFill>
                  <a:srgbClr val="000000"/>
                </a:solidFill>
                <a:uFill>
                  <a:solidFill>
                    <a:srgbClr val="ffffff"/>
                  </a:solidFill>
                </a:uFill>
                <a:latin typeface="Trebuchet MS"/>
              </a:rPr>
              <a:t>ESF - Sotsiaalfond</a:t>
            </a:r>
            <a:r>
              <a:rPr b="0" lang="et-EE" sz="1400" spc="-1" strike="noStrike">
                <a:solidFill>
                  <a:srgbClr val="2c3c43"/>
                </a:solidFill>
                <a:uFill>
                  <a:solidFill>
                    <a:srgbClr val="ffffff"/>
                  </a:solidFill>
                </a:uFill>
                <a:latin typeface="Trebuchet MS"/>
              </a:rPr>
              <a:t>
</a:t>
            </a:r>
            <a:endParaRPr b="0" lang="et-EE" sz="1800" spc="-1" strike="noStrike">
              <a:solidFill>
                <a:srgbClr val="000000"/>
              </a:solidFill>
              <a:uFill>
                <a:solidFill>
                  <a:srgbClr val="ffffff"/>
                </a:solidFill>
              </a:uFill>
              <a:latin typeface="Arial"/>
            </a:endParaRPr>
          </a:p>
        </p:txBody>
      </p:sp>
      <p:sp>
        <p:nvSpPr>
          <p:cNvPr id="398" name="CustomShape 6"/>
          <p:cNvSpPr/>
          <p:nvPr/>
        </p:nvSpPr>
        <p:spPr>
          <a:xfrm>
            <a:off x="9633240" y="2779200"/>
            <a:ext cx="2046600" cy="1615320"/>
          </a:xfrm>
          <a:prstGeom prst="rect">
            <a:avLst/>
          </a:prstGeom>
          <a:solidFill>
            <a:srgbClr val="92d050"/>
          </a:solidFill>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endParaRPr b="0" lang="et-EE" sz="1800" spc="-1" strike="noStrike">
              <a:solidFill>
                <a:srgbClr val="000000"/>
              </a:solidFill>
              <a:uFill>
                <a:solidFill>
                  <a:srgbClr val="ffffff"/>
                </a:solidFill>
              </a:uFill>
              <a:latin typeface="Arial"/>
            </a:endParaRPr>
          </a:p>
          <a:p>
            <a:pPr algn="ctr">
              <a:lnSpc>
                <a:spcPct val="100000"/>
              </a:lnSpc>
            </a:pPr>
            <a:r>
              <a:rPr b="1" lang="et-EE" sz="2000" spc="-1" strike="noStrike">
                <a:solidFill>
                  <a:srgbClr val="000000"/>
                </a:solidFill>
                <a:uFill>
                  <a:solidFill>
                    <a:srgbClr val="ffffff"/>
                  </a:solidFill>
                </a:uFill>
                <a:latin typeface="Trebuchet MS"/>
              </a:rPr>
              <a:t>EARDF – Põllumajandus-fond</a:t>
            </a:r>
            <a:endParaRPr b="0" lang="et-EE" sz="1800" spc="-1" strike="noStrike">
              <a:solidFill>
                <a:srgbClr val="000000"/>
              </a:solidFill>
              <a:uFill>
                <a:solidFill>
                  <a:srgbClr val="ffffff"/>
                </a:solidFill>
              </a:uFill>
              <a:latin typeface="Arial"/>
            </a:endParaRPr>
          </a:p>
          <a:p>
            <a:pPr algn="ctr">
              <a:lnSpc>
                <a:spcPct val="100000"/>
              </a:lnSpc>
            </a:pPr>
            <a:endParaRPr b="0" lang="et-EE" sz="1800" spc="-1" strike="noStrike">
              <a:solidFill>
                <a:srgbClr val="000000"/>
              </a:solidFill>
              <a:uFill>
                <a:solidFill>
                  <a:srgbClr val="ffffff"/>
                </a:solidFill>
              </a:uFill>
              <a:latin typeface="Arial"/>
            </a:endParaRPr>
          </a:p>
        </p:txBody>
      </p:sp>
      <p:sp>
        <p:nvSpPr>
          <p:cNvPr id="399" name="CustomShape 7"/>
          <p:cNvSpPr/>
          <p:nvPr/>
        </p:nvSpPr>
        <p:spPr>
          <a:xfrm>
            <a:off x="3588840" y="5399640"/>
            <a:ext cx="6044040" cy="1458000"/>
          </a:xfrm>
          <a:prstGeom prst="ellipse">
            <a:avLst/>
          </a:prstGeom>
          <a:solidFill>
            <a:schemeClr val="bg1">
              <a:lumMod val="65000"/>
            </a:schemeClr>
          </a:solidFill>
          <a:ln>
            <a:round/>
          </a:ln>
        </p:spPr>
        <p:style>
          <a:lnRef idx="2">
            <a:schemeClr val="accent1">
              <a:shade val="50000"/>
            </a:schemeClr>
          </a:lnRef>
          <a:fillRef idx="1">
            <a:schemeClr val="accent1"/>
          </a:fillRef>
          <a:effectRef idx="0">
            <a:schemeClr val="accent1"/>
          </a:effectRef>
          <a:fontRef idx="minor"/>
        </p:style>
      </p:sp>
      <p:sp>
        <p:nvSpPr>
          <p:cNvPr id="400" name="CustomShape 8"/>
          <p:cNvSpPr/>
          <p:nvPr/>
        </p:nvSpPr>
        <p:spPr>
          <a:xfrm>
            <a:off x="2419560" y="2228040"/>
            <a:ext cx="360" cy="538200"/>
          </a:xfrm>
          <a:custGeom>
            <a:avLst/>
            <a:gdLst/>
            <a:ahLst/>
            <a:rect l="l" t="t" r="r" b="b"/>
            <a:pathLst>
              <a:path w="21600" h="21600">
                <a:moveTo>
                  <a:pt x="0" y="0"/>
                </a:moveTo>
                <a:lnTo>
                  <a:pt x="21600" y="21600"/>
                </a:lnTo>
              </a:path>
            </a:pathLst>
          </a:custGeom>
          <a:noFill/>
          <a:ln w="15840">
            <a:round/>
            <a:tailEnd len="med" type="arrow" w="med"/>
          </a:ln>
        </p:spPr>
        <p:style>
          <a:lnRef idx="1">
            <a:schemeClr val="accent1"/>
          </a:lnRef>
          <a:fillRef idx="0">
            <a:schemeClr val="accent1"/>
          </a:fillRef>
          <a:effectRef idx="0">
            <a:schemeClr val="accent1"/>
          </a:effectRef>
          <a:fontRef idx="minor"/>
        </p:style>
      </p:sp>
      <p:sp>
        <p:nvSpPr>
          <p:cNvPr id="401" name="CustomShape 9"/>
          <p:cNvSpPr/>
          <p:nvPr/>
        </p:nvSpPr>
        <p:spPr>
          <a:xfrm>
            <a:off x="10675440" y="2228040"/>
            <a:ext cx="360" cy="538200"/>
          </a:xfrm>
          <a:custGeom>
            <a:avLst/>
            <a:gdLst/>
            <a:ahLst/>
            <a:rect l="l" t="t" r="r" b="b"/>
            <a:pathLst>
              <a:path w="21600" h="21600">
                <a:moveTo>
                  <a:pt x="0" y="0"/>
                </a:moveTo>
                <a:lnTo>
                  <a:pt x="21600" y="21600"/>
                </a:lnTo>
              </a:path>
            </a:pathLst>
          </a:custGeom>
          <a:noFill/>
          <a:ln w="15840">
            <a:round/>
            <a:tailEnd len="med" type="arrow" w="med"/>
          </a:ln>
        </p:spPr>
        <p:style>
          <a:lnRef idx="1">
            <a:schemeClr val="accent1"/>
          </a:lnRef>
          <a:fillRef idx="0">
            <a:schemeClr val="accent1"/>
          </a:fillRef>
          <a:effectRef idx="0">
            <a:schemeClr val="accent1"/>
          </a:effectRef>
          <a:fontRef idx="minor"/>
        </p:style>
      </p:sp>
      <p:sp>
        <p:nvSpPr>
          <p:cNvPr id="402" name="CustomShape 10"/>
          <p:cNvSpPr/>
          <p:nvPr/>
        </p:nvSpPr>
        <p:spPr>
          <a:xfrm>
            <a:off x="7927920" y="2228040"/>
            <a:ext cx="360" cy="538200"/>
          </a:xfrm>
          <a:custGeom>
            <a:avLst/>
            <a:gdLst/>
            <a:ahLst/>
            <a:rect l="l" t="t" r="r" b="b"/>
            <a:pathLst>
              <a:path w="21600" h="21600">
                <a:moveTo>
                  <a:pt x="0" y="0"/>
                </a:moveTo>
                <a:lnTo>
                  <a:pt x="21600" y="21600"/>
                </a:lnTo>
              </a:path>
            </a:pathLst>
          </a:custGeom>
          <a:noFill/>
          <a:ln w="15840">
            <a:round/>
            <a:tailEnd len="med" type="arrow" w="med"/>
          </a:ln>
        </p:spPr>
        <p:style>
          <a:lnRef idx="1">
            <a:schemeClr val="accent1"/>
          </a:lnRef>
          <a:fillRef idx="0">
            <a:schemeClr val="accent1"/>
          </a:fillRef>
          <a:effectRef idx="0">
            <a:schemeClr val="accent1"/>
          </a:effectRef>
          <a:fontRef idx="minor"/>
        </p:style>
      </p:sp>
      <p:sp>
        <p:nvSpPr>
          <p:cNvPr id="403" name="CustomShape 11"/>
          <p:cNvSpPr/>
          <p:nvPr/>
        </p:nvSpPr>
        <p:spPr>
          <a:xfrm>
            <a:off x="5290920" y="2228040"/>
            <a:ext cx="360" cy="538200"/>
          </a:xfrm>
          <a:custGeom>
            <a:avLst/>
            <a:gdLst/>
            <a:ahLst/>
            <a:rect l="l" t="t" r="r" b="b"/>
            <a:pathLst>
              <a:path w="21600" h="21600">
                <a:moveTo>
                  <a:pt x="0" y="0"/>
                </a:moveTo>
                <a:lnTo>
                  <a:pt x="21600" y="21600"/>
                </a:lnTo>
              </a:path>
            </a:pathLst>
          </a:custGeom>
          <a:noFill/>
          <a:ln w="15840">
            <a:round/>
            <a:tailEnd len="med" type="arrow" w="med"/>
          </a:ln>
        </p:spPr>
        <p:style>
          <a:lnRef idx="1">
            <a:schemeClr val="accent1"/>
          </a:lnRef>
          <a:fillRef idx="0">
            <a:schemeClr val="accent1"/>
          </a:fillRef>
          <a:effectRef idx="0">
            <a:schemeClr val="accent1"/>
          </a:effectRef>
          <a:fontRef idx="minor"/>
        </p:style>
      </p:sp>
      <p:sp>
        <p:nvSpPr>
          <p:cNvPr id="404" name="CustomShape 12"/>
          <p:cNvSpPr/>
          <p:nvPr/>
        </p:nvSpPr>
        <p:spPr>
          <a:xfrm rot="1689000">
            <a:off x="2512440" y="4580640"/>
            <a:ext cx="1912680" cy="1427400"/>
          </a:xfrm>
          <a:prstGeom prst="rightArrow">
            <a:avLst>
              <a:gd name="adj1" fmla="val 50000"/>
              <a:gd name="adj2" fmla="val 47695"/>
            </a:avLst>
          </a:prstGeom>
          <a:solidFill>
            <a:srgbClr val="ff9966"/>
          </a:solidFill>
          <a:ln>
            <a:round/>
          </a:ln>
        </p:spPr>
        <p:style>
          <a:lnRef idx="2">
            <a:schemeClr val="accent1">
              <a:shade val="50000"/>
            </a:schemeClr>
          </a:lnRef>
          <a:fillRef idx="1">
            <a:schemeClr val="accent1"/>
          </a:fillRef>
          <a:effectRef idx="0">
            <a:schemeClr val="accent1"/>
          </a:effectRef>
          <a:fontRef idx="minor"/>
        </p:style>
      </p:sp>
      <p:sp>
        <p:nvSpPr>
          <p:cNvPr id="405" name="CustomShape 13"/>
          <p:cNvSpPr/>
          <p:nvPr/>
        </p:nvSpPr>
        <p:spPr>
          <a:xfrm rot="3303000">
            <a:off x="5188320" y="4355640"/>
            <a:ext cx="1092240" cy="1684080"/>
          </a:xfrm>
          <a:prstGeom prst="rightArrow">
            <a:avLst>
              <a:gd name="adj1" fmla="val 50000"/>
              <a:gd name="adj2" fmla="val 47695"/>
            </a:avLst>
          </a:prstGeom>
          <a:solidFill>
            <a:srgbClr val="ffff99"/>
          </a:solidFill>
          <a:ln>
            <a:round/>
          </a:ln>
        </p:spPr>
        <p:style>
          <a:lnRef idx="2">
            <a:schemeClr val="accent1">
              <a:shade val="50000"/>
            </a:schemeClr>
          </a:lnRef>
          <a:fillRef idx="1">
            <a:schemeClr val="accent1"/>
          </a:fillRef>
          <a:effectRef idx="0">
            <a:schemeClr val="accent1"/>
          </a:effectRef>
          <a:fontRef idx="minor"/>
        </p:style>
      </p:sp>
      <p:sp>
        <p:nvSpPr>
          <p:cNvPr id="406" name="CustomShape 14"/>
          <p:cNvSpPr/>
          <p:nvPr/>
        </p:nvSpPr>
        <p:spPr>
          <a:xfrm rot="7640400">
            <a:off x="7463880" y="3951360"/>
            <a:ext cx="1103760" cy="1665000"/>
          </a:xfrm>
          <a:prstGeom prst="rightArrow">
            <a:avLst>
              <a:gd name="adj1" fmla="val 50000"/>
              <a:gd name="adj2" fmla="val 47695"/>
            </a:avLst>
          </a:prstGeom>
          <a:solidFill>
            <a:schemeClr val="accent3">
              <a:lumMod val="40000"/>
              <a:lumOff val="60000"/>
            </a:schemeClr>
          </a:solidFill>
          <a:ln>
            <a:round/>
          </a:ln>
        </p:spPr>
        <p:style>
          <a:lnRef idx="2">
            <a:schemeClr val="accent1">
              <a:shade val="50000"/>
            </a:schemeClr>
          </a:lnRef>
          <a:fillRef idx="1">
            <a:schemeClr val="accent1"/>
          </a:fillRef>
          <a:effectRef idx="0">
            <a:schemeClr val="accent1"/>
          </a:effectRef>
          <a:fontRef idx="minor"/>
        </p:style>
      </p:sp>
      <p:sp>
        <p:nvSpPr>
          <p:cNvPr id="407" name="CustomShape 15"/>
          <p:cNvSpPr/>
          <p:nvPr/>
        </p:nvSpPr>
        <p:spPr>
          <a:xfrm rot="8928000">
            <a:off x="9559440" y="4312440"/>
            <a:ext cx="1875240" cy="1455840"/>
          </a:xfrm>
          <a:prstGeom prst="rightArrow">
            <a:avLst>
              <a:gd name="adj1" fmla="val 50000"/>
              <a:gd name="adj2" fmla="val 47695"/>
            </a:avLst>
          </a:prstGeom>
          <a:solidFill>
            <a:srgbClr val="92d050"/>
          </a:solidFill>
          <a:ln>
            <a:round/>
          </a:ln>
        </p:spPr>
        <p:style>
          <a:lnRef idx="2">
            <a:schemeClr val="accent1">
              <a:shade val="50000"/>
            </a:schemeClr>
          </a:lnRef>
          <a:fillRef idx="1">
            <a:schemeClr val="accent1"/>
          </a:fillRef>
          <a:effectRef idx="0">
            <a:schemeClr val="accent1"/>
          </a:effectRef>
          <a:fontRef idx="minor"/>
        </p:style>
      </p:sp>
      <p:sp>
        <p:nvSpPr>
          <p:cNvPr id="408" name="CustomShape 16"/>
          <p:cNvSpPr/>
          <p:nvPr/>
        </p:nvSpPr>
        <p:spPr>
          <a:xfrm>
            <a:off x="4524480" y="5727960"/>
            <a:ext cx="3945240" cy="821880"/>
          </a:xfrm>
          <a:prstGeom prst="rect">
            <a:avLst/>
          </a:prstGeom>
          <a:noFill/>
          <a:ln w="9360">
            <a:noFill/>
          </a:ln>
        </p:spPr>
        <p:style>
          <a:lnRef idx="0"/>
          <a:fillRef idx="0"/>
          <a:effectRef idx="0"/>
          <a:fontRef idx="minor"/>
        </p:style>
        <p:txBody>
          <a:bodyPr lIns="90000" rIns="90000" tIns="45000" bIns="45000"/>
          <a:p>
            <a:pPr marL="171360" indent="-171000">
              <a:lnSpc>
                <a:spcPct val="100000"/>
              </a:lnSpc>
              <a:buClr>
                <a:srgbClr val="000000"/>
              </a:buClr>
              <a:buFont typeface="Arial"/>
              <a:buChar char="•"/>
            </a:pPr>
            <a:r>
              <a:rPr b="0" lang="et-EE" sz="2400" spc="-1" strike="noStrike">
                <a:solidFill>
                  <a:srgbClr val="000000"/>
                </a:solidFill>
                <a:uFill>
                  <a:solidFill>
                    <a:srgbClr val="ffffff"/>
                  </a:solidFill>
                </a:uFill>
                <a:latin typeface="Arial Narrow"/>
              </a:rPr>
              <a:t>CLLD üksus 10-15 töötajaga</a:t>
            </a:r>
            <a:endParaRPr b="0" lang="et-EE" sz="1800" spc="-1" strike="noStrike">
              <a:solidFill>
                <a:srgbClr val="000000"/>
              </a:solidFill>
              <a:uFill>
                <a:solidFill>
                  <a:srgbClr val="ffffff"/>
                </a:solidFill>
              </a:uFill>
              <a:latin typeface="Arial"/>
            </a:endParaRPr>
          </a:p>
          <a:p>
            <a:pPr marL="171360" indent="-171000">
              <a:lnSpc>
                <a:spcPct val="100000"/>
              </a:lnSpc>
              <a:buClr>
                <a:srgbClr val="000000"/>
              </a:buClr>
              <a:buFont typeface="Arial"/>
              <a:buChar char="•"/>
            </a:pPr>
            <a:r>
              <a:rPr b="0" lang="et-EE" sz="2400" spc="-1" strike="noStrike">
                <a:solidFill>
                  <a:srgbClr val="000000"/>
                </a:solidFill>
                <a:uFill>
                  <a:solidFill>
                    <a:srgbClr val="ffffff"/>
                  </a:solidFill>
                </a:uFill>
                <a:latin typeface="Arial Narrow"/>
              </a:rPr>
              <a:t>Makseagentuur</a:t>
            </a:r>
            <a:endParaRPr b="0" lang="et-EE" sz="1800" spc="-1" strike="noStrike">
              <a:solidFill>
                <a:srgbClr val="000000"/>
              </a:solidFill>
              <a:uFill>
                <a:solidFill>
                  <a:srgbClr val="ffffff"/>
                </a:solidFill>
              </a:uFill>
              <a:latin typeface="Arial"/>
            </a:endParaRPr>
          </a:p>
        </p:txBody>
      </p:sp>
      <p:pic>
        <p:nvPicPr>
          <p:cNvPr id="409" name="Pilt 3" descr=""/>
          <p:cNvPicPr/>
          <p:nvPr/>
        </p:nvPicPr>
        <p:blipFill>
          <a:blip r:embed="rId1"/>
          <a:stretch/>
        </p:blipFill>
        <p:spPr>
          <a:xfrm>
            <a:off x="132480" y="0"/>
            <a:ext cx="1449720" cy="1028520"/>
          </a:xfrm>
          <a:prstGeom prst="rect">
            <a:avLst/>
          </a:prstGeom>
          <a:ln>
            <a:noFill/>
          </a:ln>
        </p:spPr>
      </p:pic>
    </p:spTree>
  </p:cSld>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0" name="Obrázek 3" descr=""/>
          <p:cNvPicPr/>
          <p:nvPr/>
        </p:nvPicPr>
        <p:blipFill>
          <a:blip r:embed="rId1"/>
          <a:stretch/>
        </p:blipFill>
        <p:spPr>
          <a:xfrm>
            <a:off x="0" y="0"/>
            <a:ext cx="12468960" cy="6857640"/>
          </a:xfrm>
          <a:prstGeom prst="rect">
            <a:avLst/>
          </a:prstGeom>
          <a:ln w="9360">
            <a:noFill/>
          </a:ln>
        </p:spPr>
      </p:pic>
      <p:sp>
        <p:nvSpPr>
          <p:cNvPr id="411" name="CustomShape 1"/>
          <p:cNvSpPr/>
          <p:nvPr/>
        </p:nvSpPr>
        <p:spPr>
          <a:xfrm>
            <a:off x="719640" y="2820960"/>
            <a:ext cx="3765240" cy="1584000"/>
          </a:xfrm>
          <a:prstGeom prst="wedgeEllipseCallout">
            <a:avLst>
              <a:gd name="adj1" fmla="val -33338"/>
              <a:gd name="adj2" fmla="val 83911"/>
            </a:avLst>
          </a:prstGeom>
          <a:solidFill>
            <a:schemeClr val="tx2">
              <a:lumMod val="20000"/>
              <a:lumOff val="80000"/>
            </a:schemeClr>
          </a:solidFill>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i="1" lang="et-EE" sz="2400" spc="-1" strike="noStrike">
                <a:solidFill>
                  <a:srgbClr val="000000"/>
                </a:solidFill>
                <a:uFill>
                  <a:solidFill>
                    <a:srgbClr val="ffffff"/>
                  </a:solidFill>
                </a:uFill>
                <a:latin typeface="Trebuchet MS"/>
              </a:rPr>
              <a:t>If you want to go fast,</a:t>
            </a:r>
            <a:endParaRPr b="0" lang="et-EE" sz="1800" spc="-1" strike="noStrike">
              <a:solidFill>
                <a:srgbClr val="000000"/>
              </a:solidFill>
              <a:uFill>
                <a:solidFill>
                  <a:srgbClr val="ffffff"/>
                </a:solidFill>
              </a:uFill>
              <a:latin typeface="Arial"/>
            </a:endParaRPr>
          </a:p>
          <a:p>
            <a:pPr algn="ctr">
              <a:lnSpc>
                <a:spcPct val="100000"/>
              </a:lnSpc>
            </a:pPr>
            <a:r>
              <a:rPr b="0" i="1" lang="et-EE" sz="2400" spc="-1" strike="noStrike">
                <a:solidFill>
                  <a:srgbClr val="000000"/>
                </a:solidFill>
                <a:uFill>
                  <a:solidFill>
                    <a:srgbClr val="ffffff"/>
                  </a:solidFill>
                </a:uFill>
                <a:latin typeface="Trebuchet MS"/>
              </a:rPr>
              <a:t> </a:t>
            </a:r>
            <a:r>
              <a:rPr b="0" i="1" lang="et-EE" sz="2400" spc="-1" strike="noStrike">
                <a:solidFill>
                  <a:srgbClr val="000000"/>
                </a:solidFill>
                <a:uFill>
                  <a:solidFill>
                    <a:srgbClr val="ffffff"/>
                  </a:solidFill>
                </a:uFill>
                <a:latin typeface="Trebuchet MS"/>
              </a:rPr>
              <a:t>go alone…. </a:t>
            </a:r>
            <a:endParaRPr b="0" lang="et-EE" sz="1800" spc="-1" strike="noStrike">
              <a:solidFill>
                <a:srgbClr val="000000"/>
              </a:solidFill>
              <a:uFill>
                <a:solidFill>
                  <a:srgbClr val="ffffff"/>
                </a:solidFill>
              </a:uFill>
              <a:latin typeface="Arial"/>
            </a:endParaRPr>
          </a:p>
        </p:txBody>
      </p:sp>
      <p:sp>
        <p:nvSpPr>
          <p:cNvPr id="412" name="CustomShape 2"/>
          <p:cNvSpPr/>
          <p:nvPr/>
        </p:nvSpPr>
        <p:spPr>
          <a:xfrm flipH="1">
            <a:off x="5941440" y="3068640"/>
            <a:ext cx="5682960" cy="1333080"/>
          </a:xfrm>
          <a:prstGeom prst="wedgeEllipseCallout">
            <a:avLst>
              <a:gd name="adj1" fmla="val -20833"/>
              <a:gd name="adj2" fmla="val 62500"/>
            </a:avLst>
          </a:prstGeom>
          <a:solidFill>
            <a:schemeClr val="bg1">
              <a:lumMod val="95000"/>
            </a:schemeClr>
          </a:solidFill>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i="1" lang="et-EE" sz="2400" spc="-1" strike="noStrike">
                <a:solidFill>
                  <a:srgbClr val="000000"/>
                </a:solidFill>
                <a:uFill>
                  <a:solidFill>
                    <a:srgbClr val="ffffff"/>
                  </a:solidFill>
                </a:uFill>
                <a:latin typeface="Trebuchet MS"/>
              </a:rPr>
              <a:t>If you want to go far, go together…</a:t>
            </a:r>
            <a:endParaRPr b="0" lang="et-EE" sz="1800" spc="-1" strike="noStrike">
              <a:solidFill>
                <a:srgbClr val="000000"/>
              </a:solidFill>
              <a:uFill>
                <a:solidFill>
                  <a:srgbClr val="ffffff"/>
                </a:solidFill>
              </a:uFill>
              <a:latin typeface="Arial"/>
            </a:endParaRPr>
          </a:p>
        </p:txBody>
      </p:sp>
      <p:sp>
        <p:nvSpPr>
          <p:cNvPr id="413" name="CustomShape 3"/>
          <p:cNvSpPr/>
          <p:nvPr/>
        </p:nvSpPr>
        <p:spPr>
          <a:xfrm>
            <a:off x="93240" y="981000"/>
            <a:ext cx="3936600" cy="1487160"/>
          </a:xfrm>
          <a:prstGeom prst="wedgeEllipseCallout">
            <a:avLst>
              <a:gd name="adj1" fmla="val -33338"/>
              <a:gd name="adj2" fmla="val 83911"/>
            </a:avLst>
          </a:prstGeom>
          <a:solidFill>
            <a:schemeClr val="tx2">
              <a:lumMod val="20000"/>
              <a:lumOff val="80000"/>
            </a:schemeClr>
          </a:solidFill>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i="1" lang="et-EE" sz="2400" spc="-1" strike="noStrike">
                <a:solidFill>
                  <a:srgbClr val="000000"/>
                </a:solidFill>
                <a:uFill>
                  <a:solidFill>
                    <a:srgbClr val="ffffff"/>
                  </a:solidFill>
                </a:uFill>
                <a:latin typeface="Trebuchet MS"/>
              </a:rPr>
              <a:t>Kui sa tahad minna kiiresti, mine üksi.</a:t>
            </a:r>
            <a:endParaRPr b="0" lang="et-EE" sz="1800" spc="-1" strike="noStrike">
              <a:solidFill>
                <a:srgbClr val="000000"/>
              </a:solidFill>
              <a:uFill>
                <a:solidFill>
                  <a:srgbClr val="ffffff"/>
                </a:solidFill>
              </a:uFill>
              <a:latin typeface="Arial"/>
            </a:endParaRPr>
          </a:p>
        </p:txBody>
      </p:sp>
      <p:sp>
        <p:nvSpPr>
          <p:cNvPr id="414" name="CustomShape 4"/>
          <p:cNvSpPr/>
          <p:nvPr/>
        </p:nvSpPr>
        <p:spPr>
          <a:xfrm flipH="1">
            <a:off x="5623200" y="1500120"/>
            <a:ext cx="6046920" cy="1258560"/>
          </a:xfrm>
          <a:prstGeom prst="wedgeEllipseCallout">
            <a:avLst>
              <a:gd name="adj1" fmla="val -20833"/>
              <a:gd name="adj2" fmla="val 62500"/>
            </a:avLst>
          </a:prstGeom>
          <a:solidFill>
            <a:schemeClr val="bg1">
              <a:lumMod val="95000"/>
            </a:schemeClr>
          </a:solidFill>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i="1" lang="et-EE" sz="2400" spc="-1" strike="noStrike">
                <a:solidFill>
                  <a:srgbClr val="000000"/>
                </a:solidFill>
                <a:uFill>
                  <a:solidFill>
                    <a:srgbClr val="ffffff"/>
                  </a:solidFill>
                </a:uFill>
                <a:latin typeface="Trebuchet MS"/>
              </a:rPr>
              <a:t>Kui soovid minna kaugele, siis mingem koos…</a:t>
            </a:r>
            <a:endParaRPr b="0" lang="et-EE" sz="1800" spc="-1" strike="noStrike">
              <a:solidFill>
                <a:srgbClr val="000000"/>
              </a:solidFill>
              <a:uFill>
                <a:solidFill>
                  <a:srgbClr val="ffffff"/>
                </a:solidFill>
              </a:uFill>
              <a:latin typeface="Arial"/>
            </a:endParaRPr>
          </a:p>
        </p:txBody>
      </p:sp>
    </p:spTree>
  </p:cSld>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5" name="TextShape 1"/>
          <p:cNvSpPr txBox="1"/>
          <p:nvPr/>
        </p:nvSpPr>
        <p:spPr>
          <a:xfrm>
            <a:off x="1970280" y="-277560"/>
            <a:ext cx="9677520" cy="122580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800" spc="-1" strike="noStrike">
                <a:solidFill>
                  <a:srgbClr val="000090"/>
                </a:solidFill>
                <a:uFill>
                  <a:solidFill>
                    <a:srgbClr val="ffffff"/>
                  </a:solidFill>
                </a:uFill>
                <a:latin typeface="Arial Narrow"/>
              </a:rPr>
              <a:t>Kuidas ühiselt edasi?</a:t>
            </a:r>
            <a:r>
              <a:rPr b="1" lang="et-EE" sz="4800" spc="-1" strike="noStrike">
                <a:solidFill>
                  <a:srgbClr val="000090"/>
                </a:solidFill>
                <a:uFill>
                  <a:solidFill>
                    <a:srgbClr val="ffffff"/>
                  </a:solidFill>
                </a:uFill>
                <a:latin typeface="Arial Narrow"/>
              </a:rPr>
              <a:t>
</a:t>
            </a:r>
            <a:r>
              <a:rPr b="1" lang="et-EE" sz="4800" spc="-1" strike="noStrike">
                <a:solidFill>
                  <a:srgbClr val="000090"/>
                </a:solidFill>
                <a:uFill>
                  <a:solidFill>
                    <a:srgbClr val="ffffff"/>
                  </a:solidFill>
                </a:uFill>
                <a:latin typeface="Arial Narrow"/>
              </a:rPr>
              <a:t>
</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416" name="Pilt 3" descr=""/>
          <p:cNvPicPr/>
          <p:nvPr/>
        </p:nvPicPr>
        <p:blipFill>
          <a:blip r:embed="rId1"/>
          <a:stretch/>
        </p:blipFill>
        <p:spPr>
          <a:xfrm>
            <a:off x="132480" y="0"/>
            <a:ext cx="1449720" cy="1028520"/>
          </a:xfrm>
          <a:prstGeom prst="rect">
            <a:avLst/>
          </a:prstGeom>
          <a:ln>
            <a:noFill/>
          </a:ln>
        </p:spPr>
      </p:pic>
      <p:sp>
        <p:nvSpPr>
          <p:cNvPr id="417" name="CustomShape 2"/>
          <p:cNvSpPr/>
          <p:nvPr/>
        </p:nvSpPr>
        <p:spPr>
          <a:xfrm>
            <a:off x="762120" y="1206000"/>
            <a:ext cx="99662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t-EE" sz="3200" spc="-1" strike="noStrike">
                <a:solidFill>
                  <a:srgbClr val="0000ff"/>
                </a:solidFill>
                <a:uFill>
                  <a:solidFill>
                    <a:srgbClr val="ffffff"/>
                  </a:solidFill>
                </a:uFill>
                <a:latin typeface="Arial Narrow"/>
              </a:rPr>
              <a:t>Arutelu</a:t>
            </a:r>
            <a:endParaRPr b="0" lang="et-EE" sz="1800" spc="-1" strike="noStrike">
              <a:solidFill>
                <a:srgbClr val="000000"/>
              </a:solidFill>
              <a:uFill>
                <a:solidFill>
                  <a:srgbClr val="ffffff"/>
                </a:solidFill>
              </a:uFill>
              <a:latin typeface="Arial"/>
            </a:endParaRPr>
          </a:p>
        </p:txBody>
      </p:sp>
    </p:spTree>
  </p:cSld>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8" name="TextShape 1"/>
          <p:cNvSpPr txBox="1"/>
          <p:nvPr/>
        </p:nvSpPr>
        <p:spPr>
          <a:xfrm>
            <a:off x="677160" y="609480"/>
            <a:ext cx="8596440" cy="1320480"/>
          </a:xfrm>
          <a:prstGeom prst="rect">
            <a:avLst/>
          </a:prstGeom>
          <a:noFill/>
          <a:ln>
            <a:noFill/>
          </a:ln>
        </p:spPr>
        <p:txBody>
          <a:bodyPr/>
          <a:p>
            <a:pPr>
              <a:lnSpc>
                <a:spcPct val="100000"/>
              </a:lnSpc>
            </a:pPr>
            <a:r>
              <a:rPr b="0" lang="et-EE" sz="2800" spc="-1" strike="noStrike">
                <a:solidFill>
                  <a:srgbClr val="5fcbef"/>
                </a:solidFill>
                <a:uFill>
                  <a:solidFill>
                    <a:srgbClr val="ffffff"/>
                  </a:solidFill>
                </a:uFill>
                <a:latin typeface="Trebuchet MS"/>
              </a:rPr>
              <a:t>
</a:t>
            </a:r>
            <a:r>
              <a:rPr b="0" lang="et-EE" sz="2800" spc="-1" strike="noStrike">
                <a:solidFill>
                  <a:srgbClr val="5fcbef"/>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sp>
        <p:nvSpPr>
          <p:cNvPr id="419" name="TextShape 2"/>
          <p:cNvSpPr txBox="1"/>
          <p:nvPr/>
        </p:nvSpPr>
        <p:spPr>
          <a:xfrm>
            <a:off x="567720" y="609480"/>
            <a:ext cx="8705880" cy="5920200"/>
          </a:xfrm>
          <a:prstGeom prst="rect">
            <a:avLst/>
          </a:prstGeom>
          <a:noFill/>
          <a:ln>
            <a:noFill/>
          </a:ln>
        </p:spPr>
        <p:txBody>
          <a:bodyPr/>
          <a:p>
            <a:pPr>
              <a:lnSpc>
                <a:spcPct val="150000"/>
              </a:lnSpc>
            </a:pPr>
            <a:endParaRPr b="0" lang="et-EE" sz="1800" spc="-1" strike="noStrike">
              <a:solidFill>
                <a:srgbClr val="404040"/>
              </a:solidFill>
              <a:uFill>
                <a:solidFill>
                  <a:srgbClr val="ffffff"/>
                </a:solidFill>
              </a:uFill>
              <a:latin typeface="Trebuchet MS"/>
            </a:endParaRPr>
          </a:p>
          <a:p>
            <a:pPr algn="ctr">
              <a:lnSpc>
                <a:spcPct val="150000"/>
              </a:lnSpc>
            </a:pPr>
            <a:endParaRPr b="0" lang="et-EE" sz="1800" spc="-1" strike="noStrike">
              <a:solidFill>
                <a:srgbClr val="404040"/>
              </a:solidFill>
              <a:uFill>
                <a:solidFill>
                  <a:srgbClr val="ffffff"/>
                </a:solidFill>
              </a:uFill>
              <a:latin typeface="Trebuchet MS"/>
            </a:endParaRPr>
          </a:p>
          <a:p>
            <a:pPr>
              <a:lnSpc>
                <a:spcPct val="150000"/>
              </a:lnSpc>
            </a:pPr>
            <a:r>
              <a:rPr b="0" lang="et-EE" sz="1800" spc="-1" strike="noStrike">
                <a:solidFill>
                  <a:srgbClr val="404040"/>
                </a:solidFill>
                <a:uFill>
                  <a:solidFill>
                    <a:srgbClr val="ffffff"/>
                  </a:solidFill>
                </a:uFill>
                <a:latin typeface="Trebuchet MS"/>
              </a:rPr>
              <a:t>                                         </a:t>
            </a:r>
            <a:endParaRPr b="0" lang="et-EE" sz="1800" spc="-1" strike="noStrike">
              <a:solidFill>
                <a:srgbClr val="404040"/>
              </a:solidFill>
              <a:uFill>
                <a:solidFill>
                  <a:srgbClr val="ffffff"/>
                </a:solidFill>
              </a:uFill>
              <a:latin typeface="Trebuchet MS"/>
            </a:endParaRPr>
          </a:p>
          <a:p>
            <a:pPr>
              <a:lnSpc>
                <a:spcPct val="100000"/>
              </a:lnSpc>
            </a:pPr>
            <a:r>
              <a:rPr b="1" lang="et-EE" sz="2400" spc="-1" strike="noStrike">
                <a:solidFill>
                  <a:srgbClr val="404040"/>
                </a:solidFill>
                <a:uFill>
                  <a:solidFill>
                    <a:srgbClr val="ffffff"/>
                  </a:solidFill>
                </a:uFill>
                <a:latin typeface="Trebuchet MS"/>
              </a:rPr>
              <a:t>                                            </a:t>
            </a:r>
            <a:endParaRPr b="0" lang="et-EE" sz="1800" spc="-1" strike="noStrike">
              <a:solidFill>
                <a:srgbClr val="404040"/>
              </a:solidFill>
              <a:uFill>
                <a:solidFill>
                  <a:srgbClr val="ffffff"/>
                </a:solidFill>
              </a:uFill>
              <a:latin typeface="Trebuchet MS"/>
            </a:endParaRPr>
          </a:p>
          <a:p>
            <a:pPr>
              <a:lnSpc>
                <a:spcPct val="100000"/>
              </a:lnSpc>
            </a:pPr>
            <a:r>
              <a:rPr b="1" lang="et-EE" sz="2400" spc="-1" strike="noStrike">
                <a:solidFill>
                  <a:srgbClr val="404040"/>
                </a:solidFill>
                <a:uFill>
                  <a:solidFill>
                    <a:srgbClr val="ffffff"/>
                  </a:solidFill>
                </a:uFill>
                <a:latin typeface="Trebuchet MS"/>
              </a:rPr>
              <a:t>                              </a:t>
            </a:r>
            <a:endParaRPr b="0" lang="et-EE" sz="1800" spc="-1" strike="noStrike">
              <a:solidFill>
                <a:srgbClr val="404040"/>
              </a:solidFill>
              <a:uFill>
                <a:solidFill>
                  <a:srgbClr val="ffffff"/>
                </a:solidFill>
              </a:uFill>
              <a:latin typeface="Trebuchet MS"/>
            </a:endParaRPr>
          </a:p>
          <a:p>
            <a:pPr>
              <a:lnSpc>
                <a:spcPct val="100000"/>
              </a:lnSpc>
            </a:pPr>
            <a:endParaRPr b="0" lang="et-EE" sz="1800" spc="-1" strike="noStrike">
              <a:solidFill>
                <a:srgbClr val="404040"/>
              </a:solidFill>
              <a:uFill>
                <a:solidFill>
                  <a:srgbClr val="ffffff"/>
                </a:solidFill>
              </a:uFill>
              <a:latin typeface="Trebuchet MS"/>
            </a:endParaRPr>
          </a:p>
          <a:p>
            <a:pPr>
              <a:lnSpc>
                <a:spcPct val="100000"/>
              </a:lnSpc>
            </a:pPr>
            <a:r>
              <a:rPr b="1" lang="et-EE" sz="2400" spc="-1" strike="noStrike">
                <a:solidFill>
                  <a:srgbClr val="404040"/>
                </a:solidFill>
                <a:uFill>
                  <a:solidFill>
                    <a:srgbClr val="ffffff"/>
                  </a:solidFill>
                </a:uFill>
                <a:latin typeface="Trebuchet MS"/>
              </a:rPr>
              <a:t>                                </a:t>
            </a:r>
            <a:r>
              <a:rPr b="0" lang="et-EE" sz="3600" spc="-1" strike="noStrike">
                <a:solidFill>
                  <a:srgbClr val="000090"/>
                </a:solidFill>
                <a:uFill>
                  <a:solidFill>
                    <a:srgbClr val="ffffff"/>
                  </a:solidFill>
                </a:uFill>
                <a:latin typeface="Trebuchet MS"/>
              </a:rPr>
              <a:t>TÄNAME!</a:t>
            </a:r>
            <a:endParaRPr b="0" lang="et-EE" sz="1800" spc="-1" strike="noStrike">
              <a:solidFill>
                <a:srgbClr val="404040"/>
              </a:solidFill>
              <a:uFill>
                <a:solidFill>
                  <a:srgbClr val="ffffff"/>
                </a:solidFill>
              </a:uFill>
              <a:latin typeface="Trebuchet MS"/>
            </a:endParaRPr>
          </a:p>
          <a:p>
            <a:pPr algn="ctr">
              <a:lnSpc>
                <a:spcPct val="100000"/>
              </a:lnSpc>
            </a:pPr>
            <a:endParaRPr b="0" lang="et-EE" sz="1800" spc="-1" strike="noStrike">
              <a:solidFill>
                <a:srgbClr val="404040"/>
              </a:solidFill>
              <a:uFill>
                <a:solidFill>
                  <a:srgbClr val="ffffff"/>
                </a:solidFill>
              </a:uFill>
              <a:latin typeface="Trebuchet MS"/>
            </a:endParaRPr>
          </a:p>
          <a:p>
            <a:pPr algn="ctr">
              <a:lnSpc>
                <a:spcPct val="100000"/>
              </a:lnSpc>
            </a:pPr>
            <a:r>
              <a:rPr b="0" lang="et-EE" sz="1800" spc="-1" strike="noStrike">
                <a:solidFill>
                  <a:srgbClr val="404040"/>
                </a:solidFill>
                <a:uFill>
                  <a:solidFill>
                    <a:srgbClr val="ffffff"/>
                  </a:solidFill>
                </a:uFill>
                <a:latin typeface="Trebuchet MS"/>
              </a:rPr>
              <a:t>
</a:t>
            </a:r>
            <a:r>
              <a:rPr b="0" lang="et-EE" sz="1800" spc="-1" strike="noStrike">
                <a:solidFill>
                  <a:srgbClr val="404040"/>
                </a:solidFill>
                <a:uFill>
                  <a:solidFill>
                    <a:srgbClr val="ffffff"/>
                  </a:solidFill>
                </a:uFill>
                <a:latin typeface="Trebuchet MS"/>
              </a:rPr>
              <a:t>
</a:t>
            </a:r>
            <a:endParaRPr b="0" lang="et-EE" sz="1800" spc="-1" strike="noStrike">
              <a:solidFill>
                <a:srgbClr val="404040"/>
              </a:solidFill>
              <a:uFill>
                <a:solidFill>
                  <a:srgbClr val="ffffff"/>
                </a:solidFill>
              </a:uFill>
              <a:latin typeface="Trebuchet MS"/>
            </a:endParaRPr>
          </a:p>
          <a:p>
            <a:pPr algn="ctr">
              <a:lnSpc>
                <a:spcPct val="100000"/>
              </a:lnSpc>
            </a:pPr>
            <a:endParaRPr b="0" lang="et-EE" sz="1800" spc="-1" strike="noStrike">
              <a:solidFill>
                <a:srgbClr val="404040"/>
              </a:solidFill>
              <a:uFill>
                <a:solidFill>
                  <a:srgbClr val="ffffff"/>
                </a:solidFill>
              </a:uFill>
              <a:latin typeface="Trebuchet MS"/>
            </a:endParaRPr>
          </a:p>
        </p:txBody>
      </p:sp>
      <p:pic>
        <p:nvPicPr>
          <p:cNvPr id="420" name="Pilt 4" descr=""/>
          <p:cNvPicPr/>
          <p:nvPr/>
        </p:nvPicPr>
        <p:blipFill>
          <a:blip r:embed="rId1"/>
          <a:stretch/>
        </p:blipFill>
        <p:spPr>
          <a:xfrm>
            <a:off x="3118320" y="774720"/>
            <a:ext cx="3259440" cy="2310840"/>
          </a:xfrm>
          <a:prstGeom prst="rect">
            <a:avLst/>
          </a:prstGeom>
          <a:ln>
            <a:noFill/>
          </a:ln>
        </p:spPr>
      </p:pic>
      <p:pic>
        <p:nvPicPr>
          <p:cNvPr id="421" name="Picture 5" descr=""/>
          <p:cNvPicPr/>
          <p:nvPr/>
        </p:nvPicPr>
        <p:blipFill>
          <a:blip r:embed="rId2"/>
          <a:stretch/>
        </p:blipFill>
        <p:spPr>
          <a:xfrm>
            <a:off x="2201400" y="5466240"/>
            <a:ext cx="923040" cy="833760"/>
          </a:xfrm>
          <a:prstGeom prst="rect">
            <a:avLst/>
          </a:prstGeom>
          <a:ln w="9360">
            <a:noFill/>
          </a:ln>
        </p:spPr>
      </p:pic>
      <p:pic>
        <p:nvPicPr>
          <p:cNvPr id="422" name="Picture 6" descr=""/>
          <p:cNvPicPr/>
          <p:nvPr/>
        </p:nvPicPr>
        <p:blipFill>
          <a:blip r:embed="rId3"/>
          <a:stretch/>
        </p:blipFill>
        <p:spPr>
          <a:xfrm>
            <a:off x="3403080" y="5393160"/>
            <a:ext cx="2261160" cy="923400"/>
          </a:xfrm>
          <a:prstGeom prst="rect">
            <a:avLst/>
          </a:prstGeom>
          <a:ln>
            <a:noFill/>
          </a:ln>
        </p:spPr>
      </p:pic>
      <p:pic>
        <p:nvPicPr>
          <p:cNvPr id="423" name="Picture 7" descr=""/>
          <p:cNvPicPr/>
          <p:nvPr/>
        </p:nvPicPr>
        <p:blipFill>
          <a:blip r:embed="rId4"/>
          <a:stretch/>
        </p:blipFill>
        <p:spPr>
          <a:xfrm>
            <a:off x="5913000" y="5530680"/>
            <a:ext cx="1840320" cy="602280"/>
          </a:xfrm>
          <a:prstGeom prst="rect">
            <a:avLst/>
          </a:prstGeom>
          <a:ln>
            <a:noFill/>
          </a:ln>
        </p:spPr>
      </p:pic>
      <p:pic>
        <p:nvPicPr>
          <p:cNvPr id="424" name="Picture 8" descr=""/>
          <p:cNvPicPr/>
          <p:nvPr/>
        </p:nvPicPr>
        <p:blipFill>
          <a:blip r:embed="rId5"/>
          <a:stretch/>
        </p:blipFill>
        <p:spPr>
          <a:xfrm>
            <a:off x="8286120" y="5623200"/>
            <a:ext cx="1355400" cy="593280"/>
          </a:xfrm>
          <a:prstGeom prst="rect">
            <a:avLst/>
          </a:prstGeom>
          <a:ln w="9360">
            <a:noFill/>
          </a:ln>
        </p:spPr>
      </p:pic>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TextShape 1"/>
          <p:cNvSpPr txBox="1"/>
          <p:nvPr/>
        </p:nvSpPr>
        <p:spPr>
          <a:xfrm>
            <a:off x="2256120" y="0"/>
            <a:ext cx="8962200" cy="121140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000" spc="-1" strike="noStrike">
                <a:solidFill>
                  <a:srgbClr val="000090"/>
                </a:solidFill>
                <a:uFill>
                  <a:solidFill>
                    <a:srgbClr val="ffffff"/>
                  </a:solidFill>
                </a:uFill>
                <a:latin typeface="Arial Narrow"/>
              </a:rPr>
              <a:t>LEADER programmi rakendamise tulemused Euroopas 2007-2013 perioodil</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227" name="Picture 4" descr=""/>
          <p:cNvPicPr/>
          <p:nvPr/>
        </p:nvPicPr>
        <p:blipFill>
          <a:blip r:embed="rId1"/>
          <a:stretch/>
        </p:blipFill>
        <p:spPr>
          <a:xfrm>
            <a:off x="644400" y="1370520"/>
            <a:ext cx="9390960" cy="5487120"/>
          </a:xfrm>
          <a:prstGeom prst="rect">
            <a:avLst/>
          </a:prstGeom>
          <a:ln>
            <a:noFill/>
          </a:ln>
        </p:spPr>
      </p:pic>
      <p:sp>
        <p:nvSpPr>
          <p:cNvPr id="228" name="CustomShape 2"/>
          <p:cNvSpPr/>
          <p:nvPr/>
        </p:nvSpPr>
        <p:spPr>
          <a:xfrm>
            <a:off x="8113320" y="6669000"/>
            <a:ext cx="4203360" cy="190080"/>
          </a:xfrm>
          <a:prstGeom prst="rect">
            <a:avLst/>
          </a:prstGeom>
          <a:noFill/>
          <a:ln w="9360">
            <a:noFill/>
          </a:ln>
        </p:spPr>
        <p:style>
          <a:lnRef idx="0"/>
          <a:fillRef idx="0"/>
          <a:effectRef idx="0"/>
          <a:fontRef idx="minor"/>
        </p:style>
        <p:txBody>
          <a:bodyPr lIns="0" rIns="0" tIns="0" bIns="0"/>
          <a:p>
            <a:pPr marL="12600">
              <a:lnSpc>
                <a:spcPts val="432"/>
              </a:lnSpc>
            </a:pPr>
            <a:r>
              <a:rPr b="0" i="1" lang="et-EE" sz="1600" spc="-1" strike="noStrike" baseline="2000">
                <a:solidFill>
                  <a:srgbClr val="001f5f"/>
                </a:solidFill>
                <a:uFill>
                  <a:solidFill>
                    <a:srgbClr val="ffffff"/>
                  </a:solidFill>
                </a:uFill>
                <a:latin typeface="Calibri"/>
              </a:rPr>
              <a:t>Source: DG AGRI 2014-2020 Provisional  budget data</a:t>
            </a:r>
            <a:endParaRPr b="0" lang="et-EE" sz="1800" spc="-1" strike="noStrike">
              <a:solidFill>
                <a:srgbClr val="000000"/>
              </a:solidFill>
              <a:uFill>
                <a:solidFill>
                  <a:srgbClr val="ffffff"/>
                </a:solidFill>
              </a:uFill>
              <a:latin typeface="Arial"/>
            </a:endParaRPr>
          </a:p>
        </p:txBody>
      </p:sp>
      <p:pic>
        <p:nvPicPr>
          <p:cNvPr id="229" name="Pilt 3" descr=""/>
          <p:cNvPicPr/>
          <p:nvPr/>
        </p:nvPicPr>
        <p:blipFill>
          <a:blip r:embed="rId2"/>
          <a:stretch/>
        </p:blipFill>
        <p:spPr>
          <a:xfrm>
            <a:off x="132480" y="0"/>
            <a:ext cx="1449720" cy="1028520"/>
          </a:xfrm>
          <a:prstGeom prst="rect">
            <a:avLst/>
          </a:prstGeom>
          <a:ln>
            <a:noFill/>
          </a:ln>
        </p:spPr>
      </p:pic>
    </p:spTree>
  </p:cSld>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TextShape 1"/>
          <p:cNvSpPr txBox="1"/>
          <p:nvPr/>
        </p:nvSpPr>
        <p:spPr>
          <a:xfrm>
            <a:off x="1999440" y="0"/>
            <a:ext cx="9312480" cy="105084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800" spc="-1" strike="noStrike">
                <a:solidFill>
                  <a:srgbClr val="000090"/>
                </a:solidFill>
                <a:uFill>
                  <a:solidFill>
                    <a:srgbClr val="ffffff"/>
                  </a:solidFill>
                </a:uFill>
                <a:latin typeface="Arial Narrow"/>
              </a:rPr>
              <a:t>Peamised valdkonnad, millesse </a:t>
            </a:r>
            <a:r>
              <a:rPr b="1" lang="et-EE" sz="4800" spc="-1" strike="noStrike">
                <a:solidFill>
                  <a:srgbClr val="000090"/>
                </a:solidFill>
                <a:uFill>
                  <a:solidFill>
                    <a:srgbClr val="ffffff"/>
                  </a:solidFill>
                </a:uFill>
                <a:latin typeface="Arial Narrow"/>
              </a:rPr>
              <a:t>
</a:t>
            </a:r>
            <a:r>
              <a:rPr b="1" lang="et-EE" sz="4800" spc="-1" strike="noStrike">
                <a:solidFill>
                  <a:srgbClr val="000090"/>
                </a:solidFill>
                <a:uFill>
                  <a:solidFill>
                    <a:srgbClr val="ffffff"/>
                  </a:solidFill>
                </a:uFill>
                <a:latin typeface="Arial Narrow"/>
              </a:rPr>
              <a:t>LEADER Euroopas on panustanud</a:t>
            </a:r>
            <a:r>
              <a:rPr b="1" lang="et-EE" sz="4800" spc="-1" strike="noStrike">
                <a:solidFill>
                  <a:srgbClr val="000090"/>
                </a:solidFill>
                <a:uFill>
                  <a:solidFill>
                    <a:srgbClr val="ffffff"/>
                  </a:solidFill>
                </a:uFill>
                <a:latin typeface="Arial Narrow"/>
              </a:rPr>
              <a:t>
</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231" name="Pilt 3" descr=""/>
          <p:cNvPicPr/>
          <p:nvPr/>
        </p:nvPicPr>
        <p:blipFill>
          <a:blip r:embed="rId1"/>
          <a:stretch/>
        </p:blipFill>
        <p:spPr>
          <a:xfrm>
            <a:off x="132480" y="0"/>
            <a:ext cx="1449720" cy="1028520"/>
          </a:xfrm>
          <a:prstGeom prst="rect">
            <a:avLst/>
          </a:prstGeom>
          <a:ln>
            <a:noFill/>
          </a:ln>
        </p:spPr>
      </p:pic>
      <p:sp>
        <p:nvSpPr>
          <p:cNvPr id="232" name="CustomShape 2"/>
          <p:cNvSpPr/>
          <p:nvPr/>
        </p:nvSpPr>
        <p:spPr>
          <a:xfrm>
            <a:off x="1157760" y="1924560"/>
            <a:ext cx="9147240" cy="3929400"/>
          </a:xfrm>
          <a:prstGeom prst="rect">
            <a:avLst/>
          </a:prstGeom>
          <a:noFill/>
          <a:ln w="9360">
            <a:noFill/>
          </a:ln>
        </p:spPr>
        <p:style>
          <a:lnRef idx="0"/>
          <a:fillRef idx="0"/>
          <a:effectRef idx="0"/>
          <a:fontRef idx="minor"/>
        </p:style>
        <p:txBody>
          <a:bodyPr lIns="90000" rIns="90000" tIns="45000" bIns="45000"/>
          <a:p>
            <a:pPr>
              <a:lnSpc>
                <a:spcPct val="100000"/>
              </a:lnSpc>
            </a:pPr>
            <a:r>
              <a:rPr b="0" lang="et-EE" sz="3200" spc="-1" strike="noStrike">
                <a:solidFill>
                  <a:srgbClr val="222268"/>
                </a:solidFill>
                <a:uFill>
                  <a:solidFill>
                    <a:srgbClr val="ffffff"/>
                  </a:solidFill>
                </a:uFill>
                <a:latin typeface="Arial Narrow"/>
              </a:rPr>
              <a:t>1. Tööhõive ja kohaliku majanduse mitmekesistamine;</a:t>
            </a:r>
            <a:endParaRPr b="0" lang="et-EE" sz="1800" spc="-1" strike="noStrike">
              <a:solidFill>
                <a:srgbClr val="000000"/>
              </a:solidFill>
              <a:uFill>
                <a:solidFill>
                  <a:srgbClr val="ffffff"/>
                </a:solidFill>
              </a:uFill>
              <a:latin typeface="Arial"/>
            </a:endParaRPr>
          </a:p>
          <a:p>
            <a:pPr>
              <a:lnSpc>
                <a:spcPct val="100000"/>
              </a:lnSpc>
            </a:pPr>
            <a:r>
              <a:rPr b="0" lang="et-EE" sz="3200" spc="-1" strike="noStrike">
                <a:solidFill>
                  <a:srgbClr val="222268"/>
                </a:solidFill>
                <a:uFill>
                  <a:solidFill>
                    <a:srgbClr val="ffffff"/>
                  </a:solidFill>
                </a:uFill>
                <a:latin typeface="Arial Narrow"/>
              </a:rPr>
              <a:t>2. Kohalike ressursside kasutamine, säästev energeetika ja kliimamuutused;</a:t>
            </a:r>
            <a:endParaRPr b="0" lang="et-EE" sz="1800" spc="-1" strike="noStrike">
              <a:solidFill>
                <a:srgbClr val="000000"/>
              </a:solidFill>
              <a:uFill>
                <a:solidFill>
                  <a:srgbClr val="ffffff"/>
                </a:solidFill>
              </a:uFill>
              <a:latin typeface="Arial"/>
            </a:endParaRPr>
          </a:p>
          <a:p>
            <a:pPr>
              <a:lnSpc>
                <a:spcPct val="100000"/>
              </a:lnSpc>
            </a:pPr>
            <a:r>
              <a:rPr b="0" lang="et-EE" sz="3200" spc="-1" strike="noStrike">
                <a:solidFill>
                  <a:srgbClr val="222268"/>
                </a:solidFill>
                <a:uFill>
                  <a:solidFill>
                    <a:srgbClr val="ffffff"/>
                  </a:solidFill>
                </a:uFill>
                <a:latin typeface="Arial Narrow"/>
              </a:rPr>
              <a:t>3. Sotsiaalne sidusus ja vaesuse vähendamine;</a:t>
            </a:r>
            <a:endParaRPr b="0" lang="et-EE" sz="1800" spc="-1" strike="noStrike">
              <a:solidFill>
                <a:srgbClr val="000000"/>
              </a:solidFill>
              <a:uFill>
                <a:solidFill>
                  <a:srgbClr val="ffffff"/>
                </a:solidFill>
              </a:uFill>
              <a:latin typeface="Arial"/>
            </a:endParaRPr>
          </a:p>
          <a:p>
            <a:pPr>
              <a:lnSpc>
                <a:spcPct val="100000"/>
              </a:lnSpc>
            </a:pPr>
            <a:r>
              <a:rPr b="0" lang="et-EE" sz="3200" spc="-1" strike="noStrike">
                <a:solidFill>
                  <a:srgbClr val="222268"/>
                </a:solidFill>
                <a:uFill>
                  <a:solidFill>
                    <a:srgbClr val="ffffff"/>
                  </a:solidFill>
                </a:uFill>
                <a:latin typeface="Arial Narrow"/>
              </a:rPr>
              <a:t>4. Kultuuripärand ja maastikuhooldus;</a:t>
            </a:r>
            <a:endParaRPr b="0" lang="et-EE" sz="1800" spc="-1" strike="noStrike">
              <a:solidFill>
                <a:srgbClr val="000000"/>
              </a:solidFill>
              <a:uFill>
                <a:solidFill>
                  <a:srgbClr val="ffffff"/>
                </a:solidFill>
              </a:uFill>
              <a:latin typeface="Arial"/>
            </a:endParaRPr>
          </a:p>
          <a:p>
            <a:pPr>
              <a:lnSpc>
                <a:spcPct val="100000"/>
              </a:lnSpc>
            </a:pPr>
            <a:r>
              <a:rPr b="0" lang="et-EE" sz="3200" spc="-1" strike="noStrike">
                <a:solidFill>
                  <a:srgbClr val="222268"/>
                </a:solidFill>
                <a:uFill>
                  <a:solidFill>
                    <a:srgbClr val="ffffff"/>
                  </a:solidFill>
                </a:uFill>
                <a:latin typeface="Arial Narrow"/>
              </a:rPr>
              <a:t>5. Põllumajandus, kohalik toit ja lühikesed tarneahelad.</a:t>
            </a:r>
            <a:endParaRPr b="0" lang="et-EE" sz="1800" spc="-1" strike="noStrike">
              <a:solidFill>
                <a:srgbClr val="000000"/>
              </a:solidFill>
              <a:uFill>
                <a:solidFill>
                  <a:srgbClr val="ffffff"/>
                </a:solidFill>
              </a:uFill>
              <a:latin typeface="Arial"/>
            </a:endParaRPr>
          </a:p>
        </p:txBody>
      </p:sp>
      <p:sp>
        <p:nvSpPr>
          <p:cNvPr id="233" name="CustomShape 3"/>
          <p:cNvSpPr/>
          <p:nvPr/>
        </p:nvSpPr>
        <p:spPr>
          <a:xfrm>
            <a:off x="8113320" y="6669000"/>
            <a:ext cx="4203360" cy="190080"/>
          </a:xfrm>
          <a:prstGeom prst="rect">
            <a:avLst/>
          </a:prstGeom>
          <a:noFill/>
          <a:ln w="9360">
            <a:noFill/>
          </a:ln>
        </p:spPr>
        <p:style>
          <a:lnRef idx="0"/>
          <a:fillRef idx="0"/>
          <a:effectRef idx="0"/>
          <a:fontRef idx="minor"/>
        </p:style>
        <p:txBody>
          <a:bodyPr lIns="0" rIns="0" tIns="0" bIns="0"/>
          <a:p>
            <a:pPr marL="12600">
              <a:lnSpc>
                <a:spcPts val="432"/>
              </a:lnSpc>
            </a:pPr>
            <a:r>
              <a:rPr b="0" i="1" lang="et-EE" sz="1600" spc="-1" strike="noStrike" baseline="2000">
                <a:solidFill>
                  <a:srgbClr val="001f5f"/>
                </a:solidFill>
                <a:uFill>
                  <a:solidFill>
                    <a:srgbClr val="ffffff"/>
                  </a:solidFill>
                </a:uFill>
                <a:latin typeface="Calibri"/>
              </a:rPr>
              <a:t>Source: DG AGRI 2014-2020 Provisional  budget data</a:t>
            </a:r>
            <a:endParaRPr b="0" lang="et-EE" sz="1800" spc="-1" strike="noStrike">
              <a:solidFill>
                <a:srgbClr val="000000"/>
              </a:solidFill>
              <a:uFill>
                <a:solidFill>
                  <a:srgbClr val="ffffff"/>
                </a:solidFill>
              </a:uFill>
              <a:latin typeface="Arial"/>
            </a:endParaRPr>
          </a:p>
        </p:txBody>
      </p:sp>
    </p:spTree>
  </p:cSld>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4" name="TextShape 1"/>
          <p:cNvSpPr txBox="1"/>
          <p:nvPr/>
        </p:nvSpPr>
        <p:spPr>
          <a:xfrm>
            <a:off x="1665360" y="1988640"/>
            <a:ext cx="7458840" cy="1386720"/>
          </a:xfrm>
          <a:prstGeom prst="rect">
            <a:avLst/>
          </a:prstGeom>
          <a:noFill/>
          <a:ln>
            <a:noFill/>
          </a:ln>
        </p:spPr>
        <p:txBody>
          <a:bodyPr/>
          <a:p>
            <a:pPr>
              <a:lnSpc>
                <a:spcPct val="100000"/>
              </a:lnSpc>
            </a:pPr>
            <a:r>
              <a:rPr b="0" lang="et-EE" sz="2400" spc="-1" strike="noStrike">
                <a:solidFill>
                  <a:srgbClr val="000090"/>
                </a:solidFill>
                <a:uFill>
                  <a:solidFill>
                    <a:srgbClr val="ffffff"/>
                  </a:solidFill>
                </a:uFill>
                <a:latin typeface="Trebuchet MS"/>
              </a:rPr>
              <a:t>
</a:t>
            </a:r>
            <a:r>
              <a:rPr b="1" lang="et-EE" sz="4000" spc="-1" strike="noStrike">
                <a:solidFill>
                  <a:srgbClr val="000090"/>
                </a:solidFill>
                <a:uFill>
                  <a:solidFill>
                    <a:srgbClr val="ffffff"/>
                  </a:solidFill>
                </a:uFill>
                <a:latin typeface="Arial Narrow"/>
              </a:rPr>
              <a:t>LEADERi rakendamise tulemused Eestis 2007-2013 perioodil</a:t>
            </a:r>
            <a:r>
              <a:rPr b="1" lang="et-EE" sz="4000" spc="-1" strike="noStrike">
                <a:solidFill>
                  <a:srgbClr val="000090"/>
                </a:solidFill>
                <a:uFill>
                  <a:solidFill>
                    <a:srgbClr val="ffffff"/>
                  </a:solidFill>
                </a:uFill>
                <a:latin typeface="Arial Narrow"/>
              </a:rPr>
              <a:t>
</a:t>
            </a:r>
            <a:r>
              <a:rPr b="1" lang="et-EE" sz="2400" spc="-1" strike="noStrike">
                <a:solidFill>
                  <a:srgbClr val="000090"/>
                </a:solidFill>
                <a:uFill>
                  <a:solidFill>
                    <a:srgbClr val="ffffff"/>
                  </a:solidFill>
                </a:uFill>
                <a:latin typeface="Arial Narrow"/>
              </a:rPr>
              <a:t>
</a:t>
            </a:r>
            <a:r>
              <a:rPr b="0" lang="et-EE" sz="2400" spc="-1" strike="noStrike">
                <a:solidFill>
                  <a:srgbClr val="000090"/>
                </a:solidFill>
                <a:uFill>
                  <a:solidFill>
                    <a:srgbClr val="ffffff"/>
                  </a:solidFill>
                </a:uFill>
                <a:latin typeface="Trebuchet MS"/>
              </a:rPr>
              <a:t>
</a:t>
            </a:r>
            <a:r>
              <a:rPr b="0" lang="et-EE" sz="2400" spc="-1" strike="noStrike">
                <a:solidFill>
                  <a:srgbClr val="000090"/>
                </a:solidFill>
                <a:uFill>
                  <a:solidFill>
                    <a:srgbClr val="ffffff"/>
                  </a:solidFill>
                </a:uFill>
                <a:latin typeface="Trebuchet MS"/>
              </a:rPr>
              <a:t>
</a:t>
            </a:r>
            <a:endParaRPr b="0" lang="et-EE" sz="1800" spc="-1" strike="noStrike">
              <a:solidFill>
                <a:srgbClr val="000000"/>
              </a:solidFill>
              <a:uFill>
                <a:solidFill>
                  <a:srgbClr val="ffffff"/>
                </a:solidFill>
              </a:uFill>
              <a:latin typeface="Trebuchet MS"/>
            </a:endParaRPr>
          </a:p>
        </p:txBody>
      </p:sp>
      <p:pic>
        <p:nvPicPr>
          <p:cNvPr id="235" name="Pilt 3" descr=""/>
          <p:cNvPicPr/>
          <p:nvPr/>
        </p:nvPicPr>
        <p:blipFill>
          <a:blip r:embed="rId1"/>
          <a:stretch/>
        </p:blipFill>
        <p:spPr>
          <a:xfrm>
            <a:off x="132480" y="0"/>
            <a:ext cx="1449720" cy="1028520"/>
          </a:xfrm>
          <a:prstGeom prst="rect">
            <a:avLst/>
          </a:prstGeom>
          <a:ln>
            <a:noFill/>
          </a:ln>
        </p:spPr>
      </p:pic>
    </p:spTree>
  </p:cSld>
  <p:timing>
    <p:tnLst>
      <p:par>
        <p:cTn id="13" dur="indefinite" restart="never" nodeType="tmRoot">
          <p:childTnLst>
            <p:seq>
              <p:cTn id="14"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6" name="TextShape 1"/>
          <p:cNvSpPr txBox="1"/>
          <p:nvPr/>
        </p:nvSpPr>
        <p:spPr>
          <a:xfrm>
            <a:off x="677160" y="609480"/>
            <a:ext cx="8596440" cy="1320480"/>
          </a:xfrm>
          <a:prstGeom prst="rect">
            <a:avLst/>
          </a:prstGeom>
          <a:noFill/>
          <a:ln>
            <a:noFill/>
          </a:ln>
        </p:spPr>
        <p:txBody>
          <a:bodyPr/>
          <a:p>
            <a:endParaRPr b="0" lang="et-EE" sz="1800" spc="-1" strike="noStrike">
              <a:solidFill>
                <a:srgbClr val="000000"/>
              </a:solidFill>
              <a:uFill>
                <a:solidFill>
                  <a:srgbClr val="ffffff"/>
                </a:solidFill>
              </a:uFill>
              <a:latin typeface="Trebuchet MS"/>
            </a:endParaRPr>
          </a:p>
        </p:txBody>
      </p:sp>
      <p:sp>
        <p:nvSpPr>
          <p:cNvPr id="237" name="CustomShape 2"/>
          <p:cNvSpPr/>
          <p:nvPr/>
        </p:nvSpPr>
        <p:spPr>
          <a:xfrm>
            <a:off x="0" y="0"/>
            <a:ext cx="12191760" cy="40428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pic>
        <p:nvPicPr>
          <p:cNvPr id="238" name="Content Placeholder 6" descr=""/>
          <p:cNvPicPr/>
          <p:nvPr/>
        </p:nvPicPr>
        <p:blipFill>
          <a:blip r:embed="rId1"/>
          <a:srcRect l="-28568" t="0" r="-28568" b="0"/>
          <a:stretch/>
        </p:blipFill>
        <p:spPr>
          <a:xfrm>
            <a:off x="-2285640" y="322200"/>
            <a:ext cx="14477400" cy="6535440"/>
          </a:xfrm>
          <a:prstGeom prst="rect">
            <a:avLst/>
          </a:prstGeom>
          <a:ln>
            <a:noFill/>
          </a:ln>
        </p:spPr>
      </p:pic>
    </p:spTree>
  </p:cSld>
  <p:transition spd="slow">
    <p:fade/>
  </p:transition>
  <p:timing>
    <p:tnLst>
      <p:par>
        <p:cTn id="15" dur="indefinite" restart="never" nodeType="tmRoot">
          <p:childTnLst>
            <p:seq>
              <p:cTn id="16"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CustomShape 1"/>
          <p:cNvSpPr/>
          <p:nvPr/>
        </p:nvSpPr>
        <p:spPr>
          <a:xfrm>
            <a:off x="0" y="0"/>
            <a:ext cx="12191760" cy="40428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240" name="CustomShape 2"/>
          <p:cNvSpPr/>
          <p:nvPr/>
        </p:nvSpPr>
        <p:spPr>
          <a:xfrm>
            <a:off x="0" y="601560"/>
            <a:ext cx="11137680" cy="639000"/>
          </a:xfrm>
          <a:prstGeom prst="rect">
            <a:avLst/>
          </a:prstGeom>
          <a:noFill/>
          <a:ln w="9360">
            <a:noFill/>
          </a:ln>
        </p:spPr>
        <p:style>
          <a:lnRef idx="0"/>
          <a:fillRef idx="0"/>
          <a:effectRef idx="0"/>
          <a:fontRef idx="minor"/>
        </p:style>
        <p:txBody>
          <a:bodyPr lIns="90000" rIns="90000" tIns="45000" bIns="45000"/>
          <a:p>
            <a:pPr algn="ctr">
              <a:lnSpc>
                <a:spcPct val="100000"/>
              </a:lnSpc>
            </a:pPr>
            <a:r>
              <a:rPr b="1" lang="et-EE" sz="3600" spc="-1" strike="noStrike">
                <a:solidFill>
                  <a:srgbClr val="000090"/>
                </a:solidFill>
                <a:uFill>
                  <a:solidFill>
                    <a:srgbClr val="ffffff"/>
                  </a:solidFill>
                </a:uFill>
                <a:latin typeface="Arial Narrow"/>
              </a:rPr>
              <a:t>LEADER tegevusgruppide liikmeskond</a:t>
            </a:r>
            <a:endParaRPr b="0" lang="et-EE" sz="1800" spc="-1" strike="noStrike">
              <a:solidFill>
                <a:srgbClr val="000000"/>
              </a:solidFill>
              <a:uFill>
                <a:solidFill>
                  <a:srgbClr val="ffffff"/>
                </a:solidFill>
              </a:uFill>
              <a:latin typeface="Arial"/>
            </a:endParaRPr>
          </a:p>
        </p:txBody>
      </p:sp>
      <p:pic>
        <p:nvPicPr>
          <p:cNvPr id="241" name="Pilt 3" descr=""/>
          <p:cNvPicPr/>
          <p:nvPr/>
        </p:nvPicPr>
        <p:blipFill>
          <a:blip r:embed="rId1"/>
          <a:stretch/>
        </p:blipFill>
        <p:spPr>
          <a:xfrm>
            <a:off x="132480" y="0"/>
            <a:ext cx="1449720" cy="1028520"/>
          </a:xfrm>
          <a:prstGeom prst="rect">
            <a:avLst/>
          </a:prstGeom>
          <a:ln>
            <a:noFill/>
          </a:ln>
        </p:spPr>
      </p:pic>
      <p:pic>
        <p:nvPicPr>
          <p:cNvPr id="242" name="Picture 11" descr=""/>
          <p:cNvPicPr/>
          <p:nvPr/>
        </p:nvPicPr>
        <p:blipFill>
          <a:blip r:embed="rId2"/>
          <a:stretch/>
        </p:blipFill>
        <p:spPr>
          <a:xfrm>
            <a:off x="1038600" y="1865160"/>
            <a:ext cx="8023680" cy="2044800"/>
          </a:xfrm>
          <a:prstGeom prst="rect">
            <a:avLst/>
          </a:prstGeom>
          <a:ln>
            <a:noFill/>
          </a:ln>
        </p:spPr>
      </p:pic>
    </p:spTree>
  </p:cSld>
  <p:transition spd="slow">
    <p:fade/>
  </p:transition>
  <p:timing>
    <p:tnLst>
      <p:par>
        <p:cTn id="17" dur="indefinite" restart="never" nodeType="tmRoot">
          <p:childTnLst>
            <p:seq>
              <p:cTn id="18"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Facet</Template>
  <TotalTime>6295</TotalTime>
  <Application>LibreOffice/5.2.5.1$Windows_x86 LibreOffice_project/0312e1a284a7d50ca85a365c316c7abbf20a4d22</Application>
  <Words>2487</Words>
  <Paragraphs>243</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2018-04-16T08:21:07Z</dcterms:created>
  <dc:creator>Kasutaja</dc:creator>
  <dc:description/>
  <dc:language>et-EE</dc:language>
  <cp:lastModifiedBy>Kristiina Liimand</cp:lastModifiedBy>
  <cp:lastPrinted>2018-03-28T07:02:41Z</cp:lastPrinted>
  <dcterms:modified xsi:type="dcterms:W3CDTF">2018-04-16T08:22:48Z</dcterms:modified>
  <cp:revision>333</cp:revision>
  <dc:subject/>
  <dc:title>Kohaliku algatuse minimess – kohalik toit laste lauale!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11</vt:i4>
  </property>
  <property fmtid="{D5CDD505-2E9C-101B-9397-08002B2CF9AE}" pid="8" name="PresentationFormat">
    <vt:lpwstr>Custom</vt:lpwstr>
  </property>
  <property fmtid="{D5CDD505-2E9C-101B-9397-08002B2CF9AE}" pid="9" name="ScaleCrop">
    <vt:bool>0</vt:bool>
  </property>
  <property fmtid="{D5CDD505-2E9C-101B-9397-08002B2CF9AE}" pid="10" name="ShareDoc">
    <vt:bool>0</vt:bool>
  </property>
  <property fmtid="{D5CDD505-2E9C-101B-9397-08002B2CF9AE}" pid="11" name="Slides">
    <vt:i4>48</vt:i4>
  </property>
</Properties>
</file>